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40.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2.xml" ContentType="application/vnd.openxmlformats-officedocument.presentationml.slide+xml"/>
  <Override PartName="/ppt/slides/slide15.xml" ContentType="application/vnd.openxmlformats-officedocument.presentationml.slide+xml"/>
  <Override PartName="/ppt/slides/slide70.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5.xml" ContentType="application/vnd.openxmlformats-officedocument.presentationml.slide+xml"/>
  <Override PartName="/ppt/slides/slide71.xml" ContentType="application/vnd.openxmlformats-officedocument.presentationml.slide+xml"/>
  <Override PartName="/ppt/slides/slide5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62.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ink/ink10.xml" ContentType="application/inkml+xml"/>
  <Override PartName="/ppt/ink/ink9.xml" ContentType="application/inkml+xml"/>
  <Override PartName="/ppt/ink/ink8.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1.xml" ContentType="application/inkml+xml"/>
  <Override PartName="/ppt/ink/ink7.xml" ContentType="application/inkml+xml"/>
  <Override PartName="/ppt/ink/ink3.xml" ContentType="application/inkml+xml"/>
  <Override PartName="/ppt/ink/ink2.xml" ContentType="application/inkml+xml"/>
  <Override PartName="/ppt/ink/ink1.xml" ContentType="application/inkml+xml"/>
  <Override PartName="/ppt/theme/theme1.xml" ContentType="application/vnd.openxmlformats-officedocument.theme+xml"/>
  <Override PartName="/ppt/theme/theme2.xml" ContentType="application/vnd.openxmlformats-officedocument.theme+xml"/>
  <Override PartName="/ppt/ink/ink6.xml" ContentType="application/inkml+xml"/>
  <Override PartName="/ppt/ink/ink5.xml" ContentType="application/inkml+xml"/>
  <Override PartName="/ppt/ink/ink4.xml" ContentType="application/inkml+xml"/>
  <Override PartName="/ppt/ink/ink18.xml" ContentType="application/inkml+xml"/>
  <Override PartName="/ppt/ink/ink19.xml" ContentType="application/inkml+xml"/>
  <Override PartName="/ppt/ink/ink20.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1.xml" ContentType="application/inkml+xml"/>
  <Override PartName="/ppt/ink/ink60.xml" ContentType="application/inkml+xml"/>
  <Override PartName="/ppt/ink/ink59.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68.xml" ContentType="application/inkml+xml"/>
  <Override PartName="/ppt/ink/ink69.xml" ContentType="application/inkml+xml"/>
  <Override PartName="/ppt/ink/ink53.xml" ContentType="application/inkml+xml"/>
  <Override PartName="/ppt/ink/ink51.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28.xml" ContentType="application/inkml+xml"/>
  <Override PartName="/ppt/ink/ink27.xml" ContentType="application/inkml+xml"/>
  <Override PartName="/ppt/ink/ink26.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52.xml" ContentType="application/inkml+xml"/>
  <Override PartName="/ppt/ink/ink35.xml" ContentType="application/inkml+xml"/>
  <Override PartName="/ppt/ink/ink37.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45.xml" ContentType="application/inkml+xml"/>
  <Override PartName="/ppt/ink/ink44.xml" ContentType="application/inkml+xml"/>
  <Override PartName="/ppt/ink/ink43.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36.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59" r:id="rId16"/>
    <p:sldId id="260" r:id="rId17"/>
    <p:sldId id="282" r:id="rId18"/>
    <p:sldId id="283" r:id="rId19"/>
    <p:sldId id="272" r:id="rId20"/>
    <p:sldId id="284" r:id="rId21"/>
    <p:sldId id="285" r:id="rId22"/>
    <p:sldId id="273" r:id="rId23"/>
    <p:sldId id="286" r:id="rId24"/>
    <p:sldId id="287" r:id="rId25"/>
    <p:sldId id="274" r:id="rId26"/>
    <p:sldId id="288" r:id="rId27"/>
    <p:sldId id="275" r:id="rId28"/>
    <p:sldId id="289" r:id="rId29"/>
    <p:sldId id="276" r:id="rId30"/>
    <p:sldId id="290" r:id="rId31"/>
    <p:sldId id="291" r:id="rId32"/>
    <p:sldId id="277" r:id="rId33"/>
    <p:sldId id="292" r:id="rId34"/>
    <p:sldId id="278" r:id="rId35"/>
    <p:sldId id="293" r:id="rId36"/>
    <p:sldId id="294" r:id="rId37"/>
    <p:sldId id="298" r:id="rId38"/>
    <p:sldId id="279" r:id="rId39"/>
    <p:sldId id="295" r:id="rId40"/>
    <p:sldId id="296" r:id="rId41"/>
    <p:sldId id="299" r:id="rId42"/>
    <p:sldId id="281" r:id="rId43"/>
    <p:sldId id="280" r:id="rId44"/>
    <p:sldId id="297" r:id="rId45"/>
    <p:sldId id="300" r:id="rId46"/>
    <p:sldId id="301" r:id="rId47"/>
    <p:sldId id="302" r:id="rId48"/>
    <p:sldId id="303" r:id="rId49"/>
    <p:sldId id="304" r:id="rId50"/>
    <p:sldId id="322" r:id="rId51"/>
    <p:sldId id="305" r:id="rId52"/>
    <p:sldId id="306" r:id="rId53"/>
    <p:sldId id="308" r:id="rId54"/>
    <p:sldId id="309" r:id="rId55"/>
    <p:sldId id="307" r:id="rId56"/>
    <p:sldId id="310" r:id="rId57"/>
    <p:sldId id="326" r:id="rId58"/>
    <p:sldId id="311" r:id="rId59"/>
    <p:sldId id="327" r:id="rId60"/>
    <p:sldId id="312" r:id="rId61"/>
    <p:sldId id="328" r:id="rId62"/>
    <p:sldId id="313" r:id="rId63"/>
    <p:sldId id="329" r:id="rId64"/>
    <p:sldId id="314" r:id="rId65"/>
    <p:sldId id="315" r:id="rId66"/>
    <p:sldId id="330" r:id="rId67"/>
    <p:sldId id="316" r:id="rId68"/>
    <p:sldId id="317" r:id="rId69"/>
    <p:sldId id="318" r:id="rId70"/>
    <p:sldId id="323" r:id="rId71"/>
    <p:sldId id="319" r:id="rId72"/>
    <p:sldId id="320" r:id="rId73"/>
    <p:sldId id="321" r:id="rId74"/>
    <p:sldId id="324" r:id="rId75"/>
    <p:sldId id="32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60" y="60"/>
      </p:cViewPr>
      <p:guideLst/>
    </p:cSldViewPr>
  </p:slideViewPr>
  <p:notesTextViewPr>
    <p:cViewPr>
      <p:scale>
        <a:sx n="1" d="1"/>
        <a:sy n="1" d="1"/>
      </p:scale>
      <p:origin x="0" y="0"/>
    </p:cViewPr>
  </p:notesTextViewPr>
  <p:sorterViewPr>
    <p:cViewPr>
      <p:scale>
        <a:sx n="100" d="100"/>
        <a:sy n="100" d="100"/>
      </p:scale>
      <p:origin x="0" y="-303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1:45:29.182"/>
    </inkml:context>
    <inkml:brush xml:id="br0">
      <inkml:brushProperty name="width" value="0.05292" units="cm"/>
      <inkml:brushProperty name="height" value="0.05292" units="cm"/>
      <inkml:brushProperty name="color" value="#FF0000"/>
    </inkml:brush>
  </inkml:definitions>
  <inkml:trace contextRef="#ctx0" brushRef="#br0">24447 8301 32 0,'-580'-80'85'16,"27"7"-22"-16,25 3-30 15,40 4-22-15,18 3-29 16,20 5-25-16,14 3-28 15</inkml:trace>
  <inkml:trace contextRef="#ctx0" brushRef="#br0" timeOffset="6149.8336">25392 6378 19 0,'7'0'80'0,"-1"0"1"16,-6-4-5-16,0 4-13 0,0-4-14 16,0 4-1-16,-6-3-6 15,-1-1-5-15,1 4 0 16,-7-3-4-16,-1-2-1 15,-11 3-8-15,-1-2-4 0,-14 4-7 16,-5 0-8-16,-7-4-4 16,-13 4-4-16,-7 4-1 15,0-4-4-15,-6 4 0 16,-7 3 1-16,1 0 3 0,-8 0 8 16,1 8 3-16,-6-1 6 15,5 5 0-15,7 4 0 16,0 2-1-16,20 0-5 15,0 4-3-15,20 1-10 0,12 3-8 16,8 0-5-16,17 0-9 16,8-4-4-16,14 4-6 15,18-3 2-15,7-5 7 16,14 0 2-16,-1 1 2 16,13-4 3-16,-6 0 4 0,0 0 3 15,-8 0 1-15,-5 0 5 16,-7 4 10-16,-19 3 6 15,-8 4 12-15,-18 7 17 16,-14 4 14-16,-31 5 14 16,-14 9 7-16,-20 4 3 0,-33 15-4 15,-12 6-8-15,-33 17-15 16,-6-1-12-16,-13 3-9 16,-8 4-8-16,1-2-5 15,0-2-6-15,1-4 3 16,5 5 2-16,1 0-2 0,6-1 2 15,-7 4-1-15,13 4-1 16,1-4-3-16,6 1 2 16,7-9 0-16,6 2-1 15,20-4 3-15,0-6 2 16,19 2 4-16,7-5 0 0,13-2 3 16,12 4 4-16,14-6-3 15,19 2 0-15,13-1-8 16,7-3-9-16,14 0-11 15,12-9-9-15,12-2-4 0,14-4-7 16,7-8 0 0,7-6 3-16,11-4 4 0,8-8 4 15,6-3 2-15,1-1 6 16,5 1 2-16,0-1 2 16,-6 5 13-16,1 3 9 15,-7 0 6-15,-1 4 4 16,-6 2 7-16,-6 2 5 15,6 0-5-15,0 2-1 0,7-3 3 16,6 4 2-16,7-3 4 16,6-1 4-16,0 1 9 15,14-5 0-15,5-2 2 16,7-2-2-16,13-2-4 16,14-4-9-16,12 1-11 15,1-4-11-15,18-1-7 0,14-4-7 16,7 0-2-16,13-4-5 15,5-2-2-15,2-4-12 16,-1-1-6-16,-1 0-2 16,-5-7-1-16,-1 0 3 15,-12 1 1-15,-1-6 13 16,-6 2 9-16,-7-8 2 0,-12 3-2 16,0 1 1-1,-7-4-1-15,-8-4-2 0,-4 1-3 16,-15-2 0-16,1-1-1 15,-7-2 3-15,-5-3-2 16,-2-3-2-16,1-8 0 16,6-4 0-16,1-3-1 15,5-8-3-15,1-3 1 16,12-4-1-16,2-3-2 0,5-1-1 16,0 0-3-16,7 4 0 15,-6 3-2-15,-1 5-2 16,-6 3-1-16,-14 1 0 15,-5 5 6-15,-7 5 0 16,-7 1 5-16,-7-1 3 16,-6 0 3-16,1-1 0 0,-8-2 0 15,1 3 2-15,-6-4-3 16,-1-3 2-16,-7 0 8 16,-5-1 9-16,-1-3 5 15,-6-3 5-15,-8-1 4 16,-5-3 2-16,-1-8-8 15,1 0-7-15,0-3-6 0,-7-7-5 16,0-2-2-16,0-1-5 16,-7-1-2-16,1-4-2 15,-7 3 0-15,0-2 1 16,-6 2-4-16,-7 1 1 16,1 0-1-16,-2 3 1 15,-12 0-3-15,6 5 2 16,-6-6 0-16,-6 5 3 0,6 5 0 15,0-4 3-15,-6-2 4 16,6 5-1-16,6-5 1 16,-6 2-2-16,6 2-1 15,2 1-1-15,-8 0 0 0,6-1 1 16,0-3-1-16,-6 8-5 16,0-4-1-16,0 3-7 15,-6 0 0-15,6 0-5 16,-6 5 0-16,-2-2 0 15,2 6 2-15,0-2 4 0,-8 5 1 16,8-6 4-16,-13 6 3 16,5 0 7-16,2-1 4 15,-2-4 2-15,2 5 2 16,-2-3 0-16,-5 1-4 16,5 1-9-16,2-3-4 0,-8 0-3 15,7 0-4-15,-7-4-3 16,2 0 4-16,4 1 5 15,1-6 4-15,-7 2 4 16,1-1 4-16,0-2 3 0,-1 1 4 16,-6-2-1-16,-1 3 0 15,-11 0-1-15,11 2-3 16,-11 0-2-16,-1 3-2 16,-7 3 0-16,7-1 0 15,-7 5-2-15,-6 0-1 0,6 2-3 16,-5 2-4-16,-2-2-1 15,1 5 0-15,0 0 1 16,0 3 0-16,0 1 1 16,-1 0 3-16,-5 2-3 15,6 4 1-15,0 1-2 0,-1 0-1 16,1 0 0-16,1 2-1 16,4-1 2-16,2 2-2 15,5 3 0-15,-5-2 1 0,7 3-1 16,-2 0 0-16,7 4 0 15,-6-4 2-15,7 4-3 16,-7-4-2-16,7 3-1 16,-2 1-5-16,-5 0-2 15,7 0-16-15,-7 2-8 0,-1-2-3 16,1 3-3-16,1 0 2 16,-1 2-1-16,-7-2 14 15,1 0 6-15,-8 0 7 16,1 1 7-16,-7 3 2 0,0-4 5 15,-6 0 7-15,0 0 4 16,0 1 0-16,0-1 1 16,0 1 2-16,-1-1-1 15,1-3-2-15,0 3-1 16,0 0 2-16,0 1-1 0,6-5 0 16,-6 5-4-16,7-5-1 15,-1 1-1-15,0 0 1 16,1 0-2-16,-7-1 1 0,6-4 3 15,6 6 2-15,-5-5 0 16,6-1 0-16,6 5 0 16,1-3-1-16,-1 2 0 15,1-3-6-15,-1 1-1 16,13 1-3-16,-6-1-8 16,13-1-5-16,-6 3-4 15,12-2-3-15,7-1-2 0,0 0-1 16,6-1 4-16,-5 2 5 15,4-2 4-15,2 2 6 16,6-1 2-16,-6 0 5 0,0 0 1 16,-1-4 4-16,7 4 3 15,-7-4 2-15,7 5 3 16,-6-5 1-16,6 0-2 16,-7 4-2-16,7-1 0 15,0 2-2-15,-6 0 0 0,0 1-2 16,6 2 0-16,-8-3 2 15,2 2 0-15,0 1-1 16,-8 0 2-16,8 2 4 16,-7-1 3-16,0-2-1 15,0 5 2-15,1-1-1 0,-2 0-6 16,-6 4 3-16,7-4-4 16,-7 4-1-16,2-2-2 15,4 2 0-15,1 0 2 16,0 0-6-16,0 0 1 0,1 2 0 15,-2-2-1-15,-6 4 3 16,1 0 1-16,6 0 2 16,0-1 1-16,-7 1 2 15,1 0 0-15,-1 2-2 16,0-1 0-16,1-2 0 0,0-3 2 16,-1 4-3-16,1-1 0 15,5-3 1-15,2 4-1 16,-1-4-3-16,-1 4-4 15,8-4-4-15,-8 4-10 16,8-4-8-16,0 0-7 0,0 0-12 16,6 0-15-16,0 0-21 15,0 0-18-15</inkml:trace>
  <inkml:trace contextRef="#ctx0" brushRef="#br0" timeOffset="7924.7905">20225 12726 56 0,'-6'-3'72'0,"6"-1"-13"0,-7 0-10 16,7 4-7-16,0-3 4 15,0 0 10-15,0 3 7 16,0-4 7-16,0 4 7 15,0-5 3-15,-6 5-1 16,6-3-4-16,-7 3-8 16,7-3-13-16,0-1-11 0,-7 4-10 15,7-4-4-15,0 1-10 16,7-5-1-16,0 4 0 16,6-6-1-16,-1-1-4 15,8-5 0-15,0-1 1 16,6-2-5-16,7-3-3 15,-1-4-2-15,13-3-2 16,-5 0-5-16,12-8-2 0,6 4-2 16,1-6 14-16,13-2 7 15,6-3 8-15,1 0 1 16,4-4 2-16,9-3 5 16,-1 0-13-16,7 0-3 15,0-1-4-15,-1 1-3 0,8-1 1 16,-1 1-3-16,0 1 0 15,1 1 0-15,-1 2-2 16,-6 3 0-16,-7 4-1 16,0-1-2-16,-7 5-2 15,-5-1 0-15,-8 5 1 16,-6-3 0-16,1 6 0 16,-8 1 1-16,1-5-1 15,-1 0-1-15,1-1-2 0,0 2 0 16,0-1 1-16,-1-1-1 15,-12 5-1-15,0 0 2 16,0 3 0-16,-1 1 0 16,-6 2-1-16,-7-2 0 15,2 7 1-15,-2-1-2 16,-7 5 2-16,2-1-2 0,-14 4-2 16,6 0-2-16,1 0-2 15,-7 1-9-15,6-2-10 16,1 1-7-16,-1 0-4 15,1 0-5-15,-7-4-4 16,7 4-1-16,0 1-6 16,-2-1-4-16,-4 3-15 0,-8-3-14 15,1 4-20-15,-14 0-23 16,1-1-21-16,-8 5-12 16</inkml:trace>
  <inkml:trace contextRef="#ctx0" brushRef="#br0" timeOffset="8454.7064">23020 10723 38 0,'0'0'70'0,"0"-5"-8"15,0 5-10-15,7 0-8 16,6 0-7-16,7 0-5 15,5 0-3-15,9 0-3 16,11 0-5-16,1-3-7 16,5 3-4-16,2 0-1 15,5 0-4-15,-5 0-4 16,-8 0-1-16,7 3-2 0,-7 2 0 16,-5 2-1-16,-1 0 1 15,0 5 2-15,-13 3 15 16,-6-1 15-16,-14 8 10 15,1 3 14-15,-14 4 11 16,-5 4 7-16,-15 4-11 16,-5 3-8-16,-1 4-10 15,-6-8-11-15,6 1-18 0,-6-3-26 16,13-5-44-16,0-8-75 16,7-1-50-16,5-11-26 15,2-3-7-15</inkml:trace>
  <inkml:trace contextRef="#ctx0" brushRef="#br0" timeOffset="10435.9927">26506 7740 97 0,'46'-18'162'0,"6"-7"-44"0,20-1-40 15,6-7-17-15,13 0-2 16,14-7 5-16,12-4 15 15,7-4 13-15,6 0 21 0,14-6 19 16,12-6 4-16,0 2-9 16,0-5-15-16,14 2-15 15,-7-6-25-15,13 5-30 16,-6-7-21-16,-1-1-16 16,0 0-6-16,-6 1-6 0,-19 3-4 15,-14 5 2-15,-13 5 3 16,-26 8 2-16,-6 11-4 15,-20 1-11-15,-12 10-20 16,-15 4-23-16,-5 7-18 0,-7 1-18 16,-7 3-15-16,-5 5-22 15,-8-2-21-15,7 4-18 16,-13-1-18-16,0 5-19 16,0 0 2-16</inkml:trace>
  <inkml:trace contextRef="#ctx0" brushRef="#br0" timeOffset="10901.7244">29263 6161 14 0,'71'5'32'0,"8"-2"-7"0,6-3-8 16,0 3-10-16,-1 5-3 16,7-4-11-16,-19 7-7 15,-7-1-5-15,0 2-3 16,-20 3 8-16,-5-1 8 16,-14 8 20-16,-7 0 20 0,-19 0 18 15,-12 7 9-15,-15 8 1 16,-11-1-3-16,-15 9-12 15,-12-1-10-15,0-1-14 16,-7 6-10-16,-6-6-21 0,0 1-20 16,0-4-25-16,-1-3-35 15,14-1-29-15</inkml:trace>
  <inkml:trace contextRef="#ctx0" brushRef="#br0" timeOffset="14016.1692">21170 13075 120 0,'-7'-3'143'0,"-5"-6"4"16,12 6-9-16,-7-2-17 15,0 3-25-15,1-2-28 16,-7 1-21-16,6-2-15 16,-12 2-11-16,-7 3-7 0,0 0-15 15,-20 3-7 1,-6 5-3-16,-7 3 2 0,-6 4 4 16,-7 3 10-16,1 7 22 15,-1 8 12-15,14 4 7 16,5 4 4-16,21 2-1 15,12 1-1-15,14 0-6 0,19-3-5 16,12 3-4-16,15-4-7 16,12-3-5-16,6-1 1 15,15-7-3-15,4-4-2 16,2-2-2-16,6-8 2 16,-8-7 4-16,8-6-4 15,-6-4-1-15,-2-13 2 16,2-4-1-16,-8-10-2 15,1-4 0-15,-6-4 9 0,-21-7 4 16,1 0 3-16,-21-4 0 16,-11 5-1-16,-8-1-4 15,-12 3-10-15,-14 2-7 16,-6 1-5-16,-7 1-2 16,-6 8-5-16,-6 0-15 15,-1 7-17-15,1 1-29 16,-7 5-34-16,-7 10-44 0,6 1-48 15,-12 5-55-15,7 7-31 16,-7 8 2-16,0-1 19 16</inkml:trace>
  <inkml:trace contextRef="#ctx0" brushRef="#br0" timeOffset="14382.1729">20616 13389 7 0,'39'0'29'0,"1"-2"10"16,-8 4 7-16,1-2 6 15,-1 8 14-15,1-1 13 16,-1 5 13-16,1 5-3 16,5-2-5-16,-4 8-7 0,5 2-19 15,0-3-16-15,-1 4-13 16,8-1-8-16,0-3-2 16,0-4-2-16,6 2-1 15,7-6-3-15,6-3 0 16,0-5-5-16,6-1-23 15,1-5-51-15,-14-5-76 16,1-1-41-16,-13-5-23 16,-7-8-9-16</inkml:trace>
  <inkml:trace contextRef="#ctx0" brushRef="#br0" timeOffset="15050.7113">21268 12748 10 0,'0'0'18'0,"6"0"-5"16,-6 0 1-16,7 4 3 16,-7-4 11-16,0 0 19 0,0 0 23 15,0 0 25-15,0 0 8 16,0 0 5-16,0-4-1 16,0 2-7-16,0-3-8 15,0 2-10-15,0-5-2 16,-7 4-4-16,7 1-10 15,-6 3-7-15,6-4-22 0,0 0-39 16,0 4-50-16,0 0-57 16,0 0-45-16,0 0-53 15,13 4-33-15,-7 0 1 16,8-1 26-16</inkml:trace>
  <inkml:trace contextRef="#ctx0" brushRef="#br0" timeOffset="17129.2863">29504 5450 45 0,'-6'0'80'16,"6"0"-9"-16,0 0-11 15,-8 0-10-15,2 0-12 16,0 0-15-16,-1 0-14 0,-6 4-6 16,0 0-3-16,1 4 3 15,-8 5 11-15,-6 4 13 16,-1 8 10-16,1 0 6 15,-6 12 1-15,5 0-4 16,9 3-12-16,-2 4-12 0,1 0-4 16,11-8-5-16,8 1 2 15,8-4 7-15,4-8 10 16,1 1 8-16,7-7 12 16,0-5 11-16,5-6 6 15,8-1-4-15,6-7-4 0,0-7-7 16,0-1-10-16,1-6-8 15,-8-5-6-15,1 0-4 16,-7-2-3-16,6-4-1 16,-13-2-5-16,8 2-2 15,-8-5 0-15,-6 5 2 0,1-1 7 16,-8 4 9-16,0 4 14 16,-6 3 5-16,7 0 1 15,-7 9-6-15,0-2-13 0,0 5-14 16,-7 3-18-16,7 3-10 15,0 8-3-15,0 1 4 16,0 5 6-16,7 2 1 16,6 3 3-16,0-5 0 15,0 6 0-15,6-9-5 0,7 5-5 16,7-4-1-16,-1-4 0 16,1-1 3-16,13-2 1 15,-7-4 7-15,7-1 8 16,-1-6 3-16,-5-1 3 15,-1-4 6-15,-7-6 5 0,1 3 5 16,-7-7 1-16,-7-4 4 16,-6 0 3-16,0-4-5 15,-6 1-6-15,-7-4-3 16,0 3-3-16,-7-3-7 16,1-1-11-16,-7 4-13 0,0 4-10 15,0 0-24-15,-1 1-39 16,-5 1-57-16,6 6-75 15,0 3-51-15,0 0-24 16,0 1 4-16,7-5 29 0</inkml:trace>
  <inkml:trace contextRef="#ctx0" brushRef="#br0" timeOffset="17833.3311">29889 5231 48 0,'0'0'74'16,"0"0"8"-16,0 0-6 0,0 0-11 15,0 0-13-15,0 4-19 16,0-4-14-16,-8 3-16 15,8 1-3-15,-6-1-2 16,0 6 2-16,0-6 1 16,6 0-2-16,-7 5 0 15,7-8-4-15,0 3 0 0,7 0 1 16,-7-3 2-16,6 5 2 16,0-5 2-16,0-5 6 15,2 5 1-15,-2-3-1 16,-6 0-5-16,0 3 2 0,0-4 8 15,0 0 1-15,0 1 1 16,-6 0 0-16,-2 3 1 16,-4-5-5-16,6 5-13 15,-1-4-4-15,0 4-3 16,-6 0-7-16,13 4-17 0,-6-4-11 16,-1 5-18-16,7 1-24 15,0-2-32-15,13 0-13 16</inkml:trace>
  <inkml:trace contextRef="#ctx0" brushRef="#br0" timeOffset="25499.8337">4092 12463 19 0,'6'0'59'16,"-6"-3"-6"-16,0 3-3 15,0 0 2-15,0-5-1 16,-6 5-4-16,6 0-5 16,0 0-5-16,0 0-10 15,0 0-9-15,0 0-5 0,6-3-5 16,0 3-4-16,-6 0-7 15,7 0 1-15,0 0 2 16,-7 0 9-16,6 0 16 16,1 0 17-16,-1-4 12 15,14 0 11-15,-8-7 3 0,15 4-6 16,-1-7-17-16,0-5-44 16,13 1-66-16,1-3-78 15,-2-6-42-15,8-2-22 16,6 0-9-16</inkml:trace>
  <inkml:trace contextRef="#ctx0" brushRef="#br0" timeOffset="29736.0591">5245 12504 3 0,'6'0'123'15,"-6"0"-5"-15,0-4-3 16,7 4-9-16,-1-4-7 0,-6 4-12 16,7-4-10-16,0 1-5 15,-1-1-8-15,0 0-14 16,14-2-14-16,0-2-10 16,5-4-12-16,15 1-9 0,-1 0-19 15,7-3-22-15,5-1-35 16,2-4-49-16,-1 5-57 15,-7-1-30-15,1-2-4 16</inkml:trace>
  <inkml:trace contextRef="#ctx0" brushRef="#br0" timeOffset="67751.1338">7396 13745 40 0,'-8'0'43'0,"8"0"-4"16,0 0 0-16,0 0-5 0,0 0-4 16,8 0-6-1,-2 0-5-15,6 0-5 0,8 0-6 16,19 0 0-16,0 0-4 15,13-3 0-15,7 3-2 16,6 0 0-16,0 0-1 16,1-4 1-16,-1 4-2 15,6-5 0-15,-6 2 0 16,0 3 2-16,-6-3 1 0,-6-1 0 16,-1 0-1-16,-13 1 1 15,-7-1 0-15,1 4-2 16,-13-4-2-16,-1 4-2 15,1-4 2-15,-1 4 0 16,0 0-1-16,1-3 2 16,6 3-2-16,1-4 1 15,-1 4 3-15,-7 0-1 0,1 0-1 16,-8 0-3-16,2 0 2 16,-8 0-1-16,0 0-1 15,1 0-1-15,-7 4-6 16,0-4-4-16,0 0-3 15,0 0-7-15,-7 0-10 16,7 0-19-16,0 0-28 16</inkml:trace>
  <inkml:trace contextRef="#ctx0" brushRef="#br0" timeOffset="71148.2093">9670 13896 82 0,'0'4'79'0,"0"-4"-15"16,0 0-1-16,0 0-1 16,0 0 4-16,0 0 4 15,0 0-5-15,0 0-3 16,0 0-3-16,0 0-5 0,6 0-9 15,-6 0-12-15,6 0-10 16,-6 0-9-16,13 0-8 16,-6 0-4-16,12 0-2 15,7 0-5-15,1 0 1 16,11 0 0-16,15-4-1 16,5 4-1-16,14 0 2 0,0-4 1 15,-1 4 1 1,8-4-19-16,5 4-9 0,-5-4-3 15,5 4-4-15,0-7 0 16,1 7 0-16,-6-8 20 16,6 5 7-16,-8 0 5 15,-4-2 4-15,-8 1 3 16,-14 1 0-16,-5 3 1 16,-7-3 1-16,-6-1-2 0,-13 4 1 15,-1 0-1-15,0 0 2 16,-12-4-3-16,6 4 2 15,-6 0-3-15,-1 0-7 16,-6 0-15-16,7 0-34 16,-7 0-42-16,0 0-39 15,0 0-18-15</inkml:trace>
  <inkml:trace contextRef="#ctx0" brushRef="#br0" timeOffset="74615.5826">12366 13815 43 0,'0'-4'67'0,"0"4"-5"0,0 0-8 16,8 0-5-16,-8-3-12 16,0 3-8-16,0 0-8 15,0 0-1-15,0 0-1 16,0 0 1-16,0 0 2 16,0 0-2-16,0 0-1 15,0 0 3-15,0 0-4 16,0 0-5-16,0 0-1 0,6 0-3 15,-6 0 1-15,6 0-2 16,-6 0-2-16,0 0 0 16,7 0-1-16,-1 0 2 15,1 0-2-15,6 0 0 16,-7 0 2-16,8-4-4 16,5 4 2-16,1 0-1 0,-1 0-1 15,14 0-3 1,-7-4 0-16,-1 4 1 0,9 0 0 15,-2 0-1-15,7 0 0 16,-6-4 2-16,12 4 2 16,-5 0-1-16,-2 0 0 15,1 0-1-15,1-3 1 16,5 3-1-16,-6 0 1 16,7-4-3-16,7 4 2 0,-8-4-1 15,7 4-1-15,-7-4-1 16,-5 4-1-16,5 0 2 15,-6-2-4-15,-6 2 1 16,0 0 1-16,-1 0 1 16,-5-4-1-16,5 4-3 15,-7 0 2-15,9 0 1 16,-2-4 0-16,1 4-2 0,-1 0 3 16,-5 0 0-16,-2 0 0 15,-5 0 1 1,-7 0 1-16,0 0 1 0,-1 0-3 15,2 0 1-15,5 0 0 16,-5 0 0-16,-2 0-1 16,8 0 15-16,6 0 11 15,-7 0 7-15,1 0 2 16,0 0-3-16,-1 0-4 0,-6 4-19 16,0-4-13-16,-7 0-12 15,2 0-10-15,-8 0-16 16,0 0-21-16,0 0-35 15,0 0-47-15,0 0-21 16,0 0-4-16</inkml:trace>
  <inkml:trace contextRef="#ctx0" brushRef="#br0" timeOffset="90557.3993">24447 13166 60 0,'0'0'83'0,"0"0"-14"16,0 0-20-16,0 0-22 0,0 0-16 15,0 0-12-15,0 4-3 16,0-4 1-16,0 4-1 16,0-4 4-16,0 7 4 15,-6-4 11-15,0 9 24 16,-7 2 23-16,-7 8 21 16,0 4 12-16,1 13 5 0,-7 7-2 15,6 4-17-15,0 5-12 16,-5 7-8-16,5 1-5 15,-6 7 0-15,0-5-3 16,-1 6 1-16,-5 1-7 16,-1 6-11-16,7-6-9 15,-6 6-4-15,13-6-4 0,-7-2-3 16,12-4-2-16,1-8-3 16,0-2-7-16,7-12-10 15,-7-4-9-15,13-7-10 16,-6-4-11-16,6-4-9 15,-8-2-16-15,8-9-21 16,0 1-30-16,-6-3-32 16,0-3-41-16,-1 0-33 15,7-6-3-15,0-3 13 0</inkml:trace>
  <inkml:trace contextRef="#ctx0" brushRef="#br0" timeOffset="91656.0159">24147 13569 128 0,'-25'66'164'16,"-1"3"5"-16,6 8-5 16,0 0-11-16,7 1-23 15,7 2-18-15,12-3-13 16,-6 0-18-16,13-4-16 15,1 4-14-15,-8-4-12 0,8 0-3 16,-8 2-7-16,-6-2-1 16,6-4-1-16,-6 0 1 15,-6-3 3-15,0-3-3 16,-8-5-2-16,8-3-5 16,-8 0 0-16,8-7-5 15,-1-4-7-15,1-4-8 0,0-3-14 16,6-5-17-16,0-6-19 15,0 0-23-15,0-3-29 16,0-10-40-16,0 3-36 16,0-1-39-16,-7-9-33 15,7 2-5-15,0-8 15 16</inkml:trace>
  <inkml:trace contextRef="#ctx0" brushRef="#br0" timeOffset="92804.3167">24285 13675 32 0,'0'0'161'0,"6"-3"-25"15,0 3-30-15,2-4-23 16,-2 1-23-16,0-2-12 0,8 3-3 16,-14 2-3-16,6-4-2 15,0 4 2-15,-6 0 1 16,7-4-4-16,-7 4-8 15,6-4-6-15,1 1-16 16,0-1-13-16,11 0-7 16,16-2-10-16,-2 1-2 15,14-2-6-15,19-1 5 16,0 1 3-16,13 0-2 0,7-5-1 16,6 5-3-16,7-3-4 15,13-2 2-15,-1-3 2 16,14 1 4-16,7-1 4 15,11 1 4-15,8-8 5 0,0 0 2 16,7 0 2 0,-7-4-3-16,6 1-2 0,-13-1-1 15,-5-3-1-15,-8 2 2 16,-13-2 3-16,-19 4 8 16,-13 0 11-16,-14 0 11 15,-19 6 12-15,-13-4 9 16,-6 9 7-16,-13-5 0 15,-8 9-8-15,-5-1-5 16,0 0-10-16,-7 3-12 0,6 2-7 16,-6 1-10-16,6 1-19 15,-6 1-35-15,0 3-44 16,0 0-42-16,0 0-37 16,0 0-13-16</inkml:trace>
  <inkml:trace contextRef="#ctx0" brushRef="#br0" timeOffset="93922.3252">24141 15163 22 0,'14'0'158'0,"-2"3"-17"15,2-3-21-15,-8 0-11 0,7 0-11 16,-7 4-3-16,8 1-5 16,6-5-12-16,-8 6-11 15,14 1-12-15,1 9-5 16,5-7-6-16,13 11-6 16,8 1-2-16,12 9 1 15,13 2 5-15,20 6 2 0,19 2 1 16,19 7-3-16,14-4-4 15,20 2-5-15,-1 0-3 16,7-6-6-16,0-5-4 16,0-2-6-16,-7-6-3 15,-19-1-3-15,-12-2-4 16,-15-6-1-16,-19-1-1 16,-13-5 1-16,-18 0 1 15,-22 0 10-15,-5-8 3 0,-13 5 5 16,-1-5 3-16,-6 1 5 15,1 0 2-15,-1-4-7 16,-1 4-2-16,1-4-4 16,0 0-3-16,-6 0-4 15,7 3-6-15,-1-3-3 0,-1 0-1 16,-5 0-2-16,12 3 0 16,-5-3-1-16,11 0 1 15,2 4-3-15,5-4-4 16,8 4-5-16,-8-4-13 15,1 3-18-15,-1-3-27 16,-12 4-36-16,-1-4-35 0,-12 4-27 16,0-4-34-16,-8 0-54 15,-5-4-13-15,-7 0 15 16,0-3 27-16</inkml:trace>
  <inkml:trace contextRef="#ctx0" brushRef="#br0" timeOffset="95286.2263">27419 13239 39 0,'-7'-7'50'16,"7"0"0"-16,-6 4 0 16,6-6-3-16,0 6-7 15,0 0-8-15,0-1-10 0,0 4-7 16,0 0-10-16,0 0-5 15,0 0-5-15,0 4-1 16,0-1 0-16,0 9 3 16,0 5 4-16,-6 5 7 15,-2 8 10-15,2 10 7 16,-7 4 13-16,0 14 6 0,-6 5 10 16,-1 10 9-16,-6 1 5 15,0 2 5-15,-1 5 0 16,-5-1-2-16,7 1-7 15,-9 0-3-15,15-1-9 16,-1-7-5-16,8 1-5 16,-2-5-4-16,8-3-3 15,0-4-6-15,-1-3 0 0,7-4-2 16,0-3-1-16,0-5-3 16,0 1 1-16,0-4-2 15,0 0-3-15,0-4-1 16,0 1-5-16,-7-4-1 15,1-5-3-15,-1 1 0 16,-5 0-2-16,-2-4 0 16,2-3-1-16,5 3-1 0,-6-7 1 15,0 4-2-15,6-1 0 16,0-2 0-16,1-1 1 16,6-1-3-16,0-2 1 15,0 3 0-15,0-4 0 16,0 1-3-16,0-1-1 15,0-5 1-15,0 7-1 0,6-3 1 16,-6-1 0-16,7 2 1 16,0 1-1-16,6-2 0 15,0 3 3-15,0 1 0 16,7-3 1-16,-8 1 0 16,1-5 2-16,1 4-2 15,-2-3-1-15,2-5-1 16,-8 5-2-16,0-3 2 15,1-2-1-15,-7 2 1 0,0-1 1 16,0 3 1-16,0-3 0 16,-7 0-1-16,1 0 1 15,0 1-2-15,6 2 1 16,-8-3 0-16,2 1 2 16,0-3-1-16,0-1 1 15,6 4-1-15,-7-5-1 0,7 4-3 16,0-4-13-16,-7 0-25 15,7 1-42-15,-6-1-58 16,6 1-75-16,0-5-62 16,-7 0-20-16,-5-6 8 15,4-4 32-15</inkml:trace>
  <inkml:trace contextRef="#ctx0" brushRef="#br0" timeOffset="96684.4803">22310 12789 51 0,'0'0'77'0,"0"0"-16"16,0 0-15-16,0 0-12 15,0 0-8-15,0 0-5 16,0 0 1-16,13 0 6 0,7 0 14 16,12 0 6-16,21 0 2 15,18 0-4-15,14 3-4 16,19 1-11-16,7 0-14 15,19 3-8-15,-6 1-6 16,7 3-3-16,-1-1-3 16,-13 1-3-16,-6 1-3 15,-7-2-10-15,-13 1-2 0,-12 0-5 16,-8-3-3-16,-12 2 2 16,-7-2 0-16,-7-4 6 15,-12 3 6-15,-7-3 7 16,-6-4 5-16,-1 4 13 15,-5-1 15-15,-8-3 18 16,0 0 16-16,0 3 9 0,-6-3 4 16,0 0-3-16,0 0-10 15,0-3-16-15,0 3-13 16,0 0-9-16,0 0-11 16,0 0-5-16,8 0-4 15,-8 0-2-15,0 0-2 16,0 0 0-16,0 0 0 0,0 0 0 15,0 0-6-15,0 0-6 16,0 0-6-16,0 3-6 16,0 6 1-16,-8 1 0 15,-4 9 3-15,-2-2 10 16,2 10 10-16,-1 2 6 16,-1 4 7-16,2-4 7 0,-2 3 6 15,8-3 5-15,0 2-1 16,-1 1-1-16,7-5-3 15,0 2-3-15,0-4-5 16,0 1-3-16,7-4-2 16,-1-1-8-16,0 2-21 15,-6-9-40-15,8 1-48 0,-8-1-66 16,0-3-35-16,-8-3-13 16</inkml:trace>
  <inkml:trace contextRef="#ctx0" brushRef="#br0" timeOffset="97214.3913">23731 13302 110 0,'0'0'188'0,"-6"-5"-21"16,6 5-35-16,0 0-40 16,6 0-26-16,0 0-17 15,7 5-14-15,1 2-18 16,12 4-8-16,-7 3-1 0,13 2 2 15,1 2 1-15,0 1 5 16,0 2 3-16,5-3 0 16,1 1 0-16,7-2 0 15,-1 2-2-15,-6-4-3 16,1-3-1-16,-7-2 1 16,-1-3 13-16,-12-3 21 0,5 0 3 15,-5-4 7-15,-6 0 7 16,5-8 7-16,-6-3-8 15,0 0-16-15,-7-7 4 16,8-1-4-16,-14 1-4 16,6-4-8-16,-6 4-8 15,6-3-6-15,-6 2-18 0,7 1-28 16,0 7-52-16,6-4-68 16,-1 7-75-16,2 4-68 15,18 1-29-15,1 3 3 16,-1 3 37-16</inkml:trace>
  <inkml:trace contextRef="#ctx0" brushRef="#br0" timeOffset="98762.1164">27100 15874 13 0,'-8'3'8'0,"8"1"2"16,-6-1 5-16,6-3 3 0,0 4-3 15,0-4-6-15,0 3-7 16,0-3 3-16,-6 0-2 16,6 4 0-16,0-4 4 15,0 0 3-15,0 0 1 16,-6 0 3-16,6 0-1 15,-7 0-6-15,7 0-15 0,0 0-14 16,0 0-11-16,0 0-7 16,0 0-3-16</inkml:trace>
  <inkml:trace contextRef="#ctx0" brushRef="#br0" timeOffset="99531.6394">27054 15891 9 0,'0'0'22'0,"0"0"8"15,0 0 4-15,0 0 3 0,0 0 5 16,0 0 2-16,0 0 0 16,0 0-5-16,0 0-3 15,0 0-10-15,0 0-6 16,0 0-8-16,0 4-2 0,0 0 11 16,0 8 15-16,-7 2 20 15,-5 8 22-15,4 7 28 16,-4 7 23-16,-8 5 4 15,7-1-6-15,-7 8-10 16,8 2-15-16,-8 3-21 16,7-2-24-16,-7 3-15 15,8-6-10-15,-2 4-9 16,2-8-8-16,5-4-1 0,0-4-5 16,7-3-2-1,-6-3-2-15,6-8-1 0,0-3-2 16,0-5 1-16,0 1 2 15,0-8 3-15,0 0 0 16,0 0 4-16,0-3-1 16,0 0-1-16,6-1 1 15,1 1-2-15,0-4-4 16,12 0-1-16,0 0-1 0,8 0 0 16,5-4-3-16,14 4 0 15,12-3 0-15,8-1-1 16,18 0-2-16,14-3-2 15,6 3 9-15,20-3 4 16,0 0 6-16,6 3 1 16,1-3 3-16,5 3 1 15,1-4-6-15,0 2-3 16,0-2-5-16,-1 5 0 16,-5-5 0-16,-7 2-2 0,-6-2-1 15,-15 4-2-15,1-4 1 16,-19 5 0-16,-6-1-1 15,-8-3 0-15,-12 4 0 16,-7 3 2-16,-13-5 1 16,-6 5-3-16,-7-3 0 15,-6 3 0-15,-1 0 1 16,-6 0-2-16,-7 0-3 0,1 0 3 16,6 0-2-16,-13 0 1 15,7 0-3-15,-1-4-4 16,-6 4-7-16,0 0-15 15,0 0-18-15,0 0-33 16,-6 0-40-16,-1 0-58 16,-6 4-81-16,0-4-34 15,0-4-4-15,-6 4 19 0</inkml:trace>
  <inkml:trace contextRef="#ctx0" brushRef="#br0" timeOffset="100098.9798">29204 16365 112 0,'-26'-4'217'0,"7"-3"15"16,-1 2-59-16,8 2-43 16,4 0-24-16,-4-1-11 15,5 0-6-15,7 0-12 16,0 4-13-16,0-2-15 16,0 2-14-16,7 0-14 15,5 0-7-15,8 0-4 16,6 2-3-16,13 2 2 0,14 0 2 15,-2 3-2-15,15 1-1 16,5-1-1-16,1 7 1 16,0-2 0-16,-1 3 0 15,1-1 1-15,-6 3 4 16,-15 2 4-16,-5-1 2 16,-7 5-1-16,-7-5 4 15,-12 4 4-15,-13-3 4 0,-7 2 5 16,-13-3 5-16,-20 1 4 15,0 0 3-15,-12 2-3 16,-8-2-2-16,-5-1-10 16,-7-3-9-16,6 2-5 15,-6-2-6-15,6 0-11 16,7-4-26-16,7 0-37 0,-1 0-58 16,1-3-93-16,6-2-95 15,6-2-41-15,-13-8-6 16,7-2 23-16</inkml:trace>
  <inkml:trace contextRef="#ctx0" brushRef="#br0" timeOffset="102346.7422">23490 12243 71 0,'-26'-4'80'0,"-7"0"-4"0,1 4-4 15,-1 0-4-15,1-2-9 16,-1 2-9-16,7 2-11 16,0-2-7-16,6 0-5 15,1 4-5-15,-1 0-6 16,14 0-4-16,-2 3-2 15,8 1 2-15,8 2 0 0,11 1-5 16,13 4 0-16,2-3-1 16,4 1 0-16,8 6-1 15,0-1-3-15,-1 1-2 16,1-1 0-16,-7 4-1 16,-1 0 0-16,-5-3-4 15,-7 2 3-15,-6 2-1 0,-7-6 1 16,-13 2 5-16,-7-5 7 15,-5 1 5-15,-21 0 1 16,1-3 13-16,-14 1 8 16,1-5 7-16,-8 2 1 15,1-5 10-15,-1 2 10 16,8-4 3-16,6-3 3 16,7 0 7-16,6 4 5 15,6-4-4-15,7 0-12 0,0 0-11 16,19-4-20-16,7 4-17 15,14-3-18-15,11-2-15 16,9 3-16-16,-2-3-14 16,7-1-7-16,0 2-5 15,0-4 0-15,0 1 3 16,-7-4 4-16,2 0 8 16,-2-4 7-16,-6 0 5 0,0 1 3 15,-12-8 5-15,-9 4 7 16,2-8 10-16,-6 0 3 15,-1-3 5-15,-7-3-2 16,0-5 0-16,8-4-2 16,-8 0-3-16,0-2-3 15,8-5-1-15,-1 4 4 0,6 0 1 16,-6 4 11-16,-7 3 19 16,8 5 11-16,-14 10 0 15,6 0-4-15,1 8-5 16,-14 5-13-16,1 9-21 15,0 4-11-15,-8 11 0 16,1 4 4-16,-6 6 5 0,6 8 2 16,-1 1 6-1,2 5 3-15,5 1-2 0,0 2 2 16,7-4-1-16,14 3 2 16,5 0 0-16,14-1-5 15,6-6-6-15,13-3-5 16,-7-4-6-16,14-6-5 15,0-2-24-15,0-4-5 16,-7-7-4-16,-1-2 3 0,-4-6 1 16,-9-4 0-16,-5-3 17 15,-7-3 11-15,-6-2 8 16,-7-3 4-16,0-3 8 16,-7 0 10-16,-6 0 13 15,0-1 8-15,0 7 4 16,-6-1 0-16,6 5-14 0,0 1-9 15,0 4-10-15,0 6-9 16,13 0-3-16,-7 9 2 16,14-1 9-16,-1 3 2 15,1 5 4-15,12-1 2 16,1-3 0-16,-1-1 1 16,14 1-5-16,7-4-19 0,-2 0-50 15,8-4-77-15,-7-2-43 16,7-10-24-16,-20 2-6 15</inkml:trace>
  <inkml:trace contextRef="#ctx0" brushRef="#br0" timeOffset="102601.6681">23809 12218 74 0,'52'-4'95'16,"13"0"2"-16,7 0-3 15,12 4-30-15,7-3-41 16,14 3-74-16,-1 0-56 15,-6 0-33-15</inkml:trace>
  <inkml:trace contextRef="#ctx0" brushRef="#br0" timeOffset="103579.2319">25132 12368 48 0,'-33'7'90'0,"7"1"0"0,0 2-9 16,0 9-11-16,7-5-14 16,5 4-21-16,2 1-11 15,5-1-7-15,0-3-3 16,7-5-3-16,0 2 1 16,0-1 10-16,7-7 8 15,0-1 1-15,5-6 5 16,8-1 5-16,-1-7 5 0,14-3-5 15,-7-1-4-15,6-4-7 16,8-3-4-16,-1 0-7 16,0 0-9-16,0 1-4 15,0 2-6-15,-6 1-1 16,-1 7-1-16,-6-1-2 16,7 9 1-16,-7 0-5 0,0 6 3 15,1 0 0-15,-2 5 1 16,-5 7 3-16,0-1-2 15,-2 1 5-15,-4-5-1 16,-1 6-1-16,0-5 1 16,-6-4 8-16,-1 0 25 15,0-3 15-15,-6-1 10 0,0-6 6 16,0-1-1-16,8 0-6 16,-2-6-24-16,0-1-16 15,0-5-9-15,1 6-7 16,6-1-1-16,6 1-4 15,-5-2-5-15,-2 1-8 16,2 3-11-16,-1 5-9 0,0 0-6 16,6 3-4-16,-5 0-4 15,-2 3 1-15,8 4 1 16,-1 1 0-16,-5 3-1 16,-2-1-4-16,8 5 0 15,-7-3 1-15,-6-2 2 16,6 1 4-16,-13-3 6 15,6-1 10-15,0 0 13 16,-6-3 19-16,8-1 11 0,-8-3 12 16,0 0 3-16,6-7 4 15,-6 0 1-15,6-4-10 16,1 0-2-16,-1-3 0 16,7-5 3-16,0 3 1 15,1-1-3-15,-2-2 4 16,2 5-2-16,5 3 0 0,-13 0-7 15,8 4-4-15,-2 0-4 16,2 7-6-16,5 2-9 16,1 6-3-16,0 7 2 15,-1-1-3-15,0 5-12 16,8 7-24-16,-8-4-29 16,14 3-55-16,-8 4-45 0,8-3-19 15,0 1 0-15</inkml:trace>
  <inkml:trace contextRef="#ctx0" brushRef="#br0" timeOffset="107507.7034">26214 14404 95 0,'19'-3'119'15,"1"-1"8"-15,-1 0-1 16,7 1-6-16,-6-4-7 16,0-1 1-16,5 0 3 15,1-2-4-15,0 3-8 16,0-5-13-16,7 2-15 16,6-5-21-16,7 1-20 0,12-5-14 15,8 4-10-15,12-7-5 16,13 4-5-16,13-7-3 15,14 3-2-15,12-5-3 16,7-2 17-16,19 0 6 16,0 0 9-16,21-5 4 15,-1 2 1-15,6-8 2 0,-7-1-19 16,-11 1-14-16,-22 0-13 16,-11 7-24-16,-33 0-45 15,-19 7-64-15,-22 4-71 16,-23 3-54-16,-22 5-25 15,-18-1 5-15</inkml:trace>
  <inkml:trace contextRef="#ctx0" brushRef="#br0" timeOffset="107882.1251">28754 13539 26 0,'20'0'64'0,"6"5"-17"16,13-2-4-16,0 4-1 15,13 5 7-15,1-2 3 16,-2 9 0-16,2-2-4 0,-1 2-3 15,-13 8 1-15,-7-6 7 16,-12 4 10-16,-13 1 10 16,-20 0 7-16,-7-1 11 15,-6 2 3-15,-13-6-4 16,-7 1-10-16,1-4-11 16,-8 1-13-16,8-5-15 15,-1 1-14-15,7-3-11 0,7-5-20 16,12 0-34-16,1 0-49 15,6 1-45-15,13-5-72 16,19 1-48-16,14-4-12 16,12-4 17-16</inkml:trace>
  <inkml:trace contextRef="#ctx0" brushRef="#br0" timeOffset="108622.9523">30162 13466 26 0,'-32'15'114'0,"-2"0"-14"16,2 7-10-16,-7-1-8 16,13 6-13-16,7-2-11 15,-1 1-13-15,7 0-14 16,6-1-5-16,7 1-8 15,7-4-3-15,0-5-2 0,5-2 1 16,8 1-1 0,7-5-3-16,-1-5-1 0,-1-2-3 15,7 0-1-15,8-8-4 16,-7-2 1-16,6-2-3 16,-13-4 0-16,6 1-3 15,-6-4 4-15,1 1 8 16,-8-1 14-16,0 5 16 15,-6-5 6-15,1 8 5 0,-8 0-4 16,0 0-7-16,8 3-16 16,-2 4-14-16,8 0-7 15,-1 4-3-15,15 3 0 16,-2 0 2-16,1 0 2 16,6 4 1-16,7-4 0 15,-1 0 0-15,-6-3 3 0,7 0-1 16,-7-4 0-16,-1-4 3 15,2 0-3-15,-1-6 3 16,-13-1 5-16,0-4 6 16,-13-3 2-16,1-1 6 15,-8-3 9-15,-6 0 1 16,-6 1-5-16,-8-6-6 16,1-2-5-16,0 4-7 0,-6-1-16 15,-1 4-30-15,0 1-41 16,7 2-63-16,-6 4-76 15,6 5-40-15,-1-2-12 16,8 5 14-16</inkml:trace>
  <inkml:trace contextRef="#ctx0" brushRef="#br0" timeOffset="109171.3761">30592 13287 39 0,'-6'8'32'0,"-1"-6"-4"15,0 3-9-15,7-2-3 16,-6 1 5-16,6-1 15 16,-6-3 15-16,6 0 6 15,6 0 4-15,-6 0-4 16,6-3-8-16,1-1-13 15,6-4-15-15,-6 6-4 0,-1-6 2 16,0 4 5-16,2 1 0 16,-8-1 4-16,6 0 2 15,-6 0-6-15,6 2-7 16,-6 2-8-16,0 0-6 16,0 0-8-16,0 2-2 15,-6-2 2-15,6 4 2 0,-6 0 4 16,6 0 3-16,0-4-2 15,0 3 0-15,0 1 2 16,0-4 1-16,0 0-1 16,0 0-14-16,6 0-35 15,-6 0-63-15,12 0-43 16,8-7-24-16,-7 3-12 16</inkml:trace>
  <inkml:trace contextRef="#ctx0" brushRef="#br0" timeOffset="111553.1471">25268 14962 57 0,'0'-4'70'16,"-6"0"-27"-16,0 0-11 16,-1 1-4-16,1 3 0 0,-1-4 1 15,7 4-1-15,-7 0-7 16,7 0-3-16,-6 0-3 15,6 0 0-15,-14 0-4 16,2 4 4-16,-8 3 9 16,-13 4 14-16,-12 3 21 15,-13 5 19-15,-21 6 18 16,-12 6 10-16,-13 5 4 0,-20 7-5 16,-13 5-13-1,-6 4-15-15,-7-1-12 0,0 3-9 16,-13-2-9-16,13-1-10 15,0 0-4-15,20-6-6 16,13-8-13-16,25-6-24 16,15-8-37-16,18-1-50 15,7-7-80-15,25-4-71 16,15-8-32-16,12-3-2 0,12-3 20 16</inkml:trace>
  <inkml:trace contextRef="#ctx0" brushRef="#br0" timeOffset="111874.9855">23372 15470 26 0,'-38'20'128'0,"-2"-3"-4"16,1 5-6-16,0 4-12 15,7-4-14-15,5 4-16 0,14-4-15 16,7 0-7-16,12 0-6 16,14-4-3-16,19-4 0 15,13-3-4-15,19 1-5 16,2-9-29-16,12 0-51 15,6 1-68-15,0 0-68 16,0-8-35-16,-7 0-18 16</inkml:trace>
  <inkml:trace contextRef="#ctx0" brushRef="#br0" timeOffset="113194.0173">20512 15866 82 0,'-6'0'98'16,"-1"-4"-21"-16,7 1-13 15,-13 3-4-15,13 0-4 16,-6-4-1-16,-2 4-5 0,8 0 4 15,-6-4 5-15,6 4 1 16,-6 0 0-16,6 0 1 16,0 0-2-16,0 0-10 15,0 0-13-15,0 0-7 16,0 0-6-16,0 0-9 16,-7 0-8-16,1 0-2 15,-7 4-3-15,0 0-2 0,-1-1 4 16,-5 5 9-16,-7-1 12 15,0 7 11-15,-7 6 15 16,7-3 9-16,0 9 2 16,6 3-1-16,1 8-7 15,6-1-9-15,6 1-10 16,14 0-9-16,6-1-2 0,13-3-4 16,13 1-2-16,6-9-2 15,8 0 0-15,6-2-3 16,6-9-2-16,7 1-2 15,5-7-11-15,2-5-7 16,12 0-4-16,1-6 1 16,-1-4-2-16,6-1 0 0,-12 1 10 15,-7-5 5-15,-12-2-1 16,-8 3-2-16,-6-3-3 16,-13-5 0-16,-6 2-5 15,-8-6-1-15,-11 0-1 16,-1-2 2-16,-7 0-1 15,-6 0 2-15,-6-4 2 0,-1 3 0 16,-5-1 2-16,-8 5-1 16,0-3 1-16,-6 4-1 15,1-2-1-15,-2 5-2 16,-5-1 1-16,-8 4-2 16,1 5-3-16,-6-1-4 15,-1 3-4-15,1 5 9 16,-8-1 4-16,1 0 0 0,0 4 2 15,7 0-2-15,-8 4-5 16,8 0-20-16,-1 3-16 16,1 1-21-16,-1 2-25 15,1 1-25-15,5 5-25 16,7-2-20-16,1 4-30 16,-1 0-2-16,1 1 14 0</inkml:trace>
  <inkml:trace contextRef="#ctx0" brushRef="#br0" timeOffset="113668.3964">20271 16247 41 0,'6'-3'156'0,"1"-4"-36"16,6-2-38-16,6 3-32 15,7-2-24-15,1-3-16 16,5 4-9-16,1 2-5 15,-1 3 1-15,1-2 4 16,-1 0 6-16,1 8 15 0,0 0 16 16,0 3 19-16,5 0 13 15,7 4 3-15,-5 3-12 16,5 2-17-16,8-2-16 16,-8 1-14-16,7-1-13 15,1 1-8-15,-1 0 13 0,0-1 6 16,0-2 4-16,7-1 0 15,-7 0 2-15,0-1 1 16,0-2-17-16,0-1-29 16,0-3-47-16,0-1-61 15,1-3-53-15,-8-3-28 16,-6-1-2-16</inkml:trace>
  <inkml:trace contextRef="#ctx0" brushRef="#br0" timeOffset="114381.5186">21236 15416 30 0,'6'0'146'0,"-6"-4"-32"16,0 4-21-16,6 0-12 15,-6-4-10-15,6 4-6 16,-6 0-8-16,7 0-16 16,-7 0-19-16,0 0-14 15,0 0-4-15,7 4-1 16,6 0-3-16,-7-4 4 0,0 3 2 16,8 1 0-16,-1-1-4 15,-6 1-4-15,5 0 1 16,-5-1 0-16,-1-3 10 15,-6 0 12-15,7 0 10 16,-7 0 11-16,-7 0 12 16,7-3 4-16,-6-1-4 15,-1 0-2-15,-5 1 3 16,5-1-4-16,0 1-9 0,1-1-4 16,0 0-6-16,-2 4-17 15,2 0-27-15,6-3-21 16,-6 3-24-16,6 3-36 15,0-3-46-15,6 8-59 16,8-5-28-16,5 1-6 16,7-1 6-16</inkml:trace>
  <inkml:trace contextRef="#ctx0" brushRef="#br0" timeOffset="124980.9299">22167 12342 74 0,'0'0'128'0,"-7"0"-28"16,7-3-12-16,0 3 0 15,0 0 2-15,0 0 3 16,0 0-2-16,0 0-15 16,0 0-16-16,0 0-18 15,0 0-13-15,0 0-16 16,0 0-10-16,0 3-5 0,7 3-6 15,-7 2 1-15,0 4 0 16,6 5 5-16,-6 2 2 16,-6 7-2-16,6-1 2 15,0 9 2-15,-7-5-2 16,7 0 2-16,-6 0-6 16,6-3-10-16,0 4-17 15,0-5-30-15,6-3-29 16,1-4-46-16,-1 0-43 0,14-3-16 15,0-4 6-15</inkml:trace>
  <inkml:trace contextRef="#ctx0" brushRef="#br0" timeOffset="125789.6796">22134 12137 42 0,'-19'-11'84'16,"-1"-1"-4"-16,0 5-1 16,2 0 3-16,4 0-4 15,-5 3-13-15,5 0-16 16,2 4-16-16,-8 0-18 15,-13 8-11-15,1-1-4 16,-1 5 1-16,-5 9 4 0,-2 1 5 16,1 8 4-16,0 6-1 15,-1 5 5-15,8 7 3 16,-1 6 0-16,7 1-1 16,7 1-3-16,6 2 3 15,13-3-3-15,13-4-2 16,13 0 0-16,13-7-1 15,6-3 0-15,14-5 0 0,0-3 0 16,6-4-1-16,7-6 0 16,-7-2-2-16,6-6-1 15,-6-5 2-15,1-1-1 16,-8-3 1-16,-12-6 4 16,7 0 2-16,-8-3 6 15,-13-9 12-15,8 2 10 0,-15-5 3 16,2-3 1-16,-8-8 0 15,1 0-5-15,-7-3-12 16,-7-5-9-16,8-2-8 16,-14-3-6-16,6-6-6 15,-6-2-4-15,0-1-3 16,-6-3 0-16,-8 3 2 0,-5 0 9 16,-7 5 9-16,-6 3 3 15,-1 6 5-15,-7 1-4 16,-11 8-5-16,-1 6-18 15,-13 1-18-15,-1 6-20 16,-6 5-28-16,1 5-32 16,6 4-37-16,0 5-42 15,12 5-52-15,15 3-18 0,4-1 10 16</inkml:trace>
  <inkml:trace contextRef="#ctx0" brushRef="#br0" timeOffset="127082.2486">30404 15943 90 0,'-8'-3'208'0,"2"-5"14"15,6 8-36-15,-6-7-13 16,6 2 1-16,0 3-5 15,-7-2-11-15,7 1-15 16,-7-2-18-16,7 2-20 0,0-5-22 16,0 4-19-16,0 1-16 15,7-4-16-15,6 0-19 16,7-1-20-16,6 1-15 16,7-4-10-16,-1 4-10 15,7-4-1-15,-7 3 2 16,-5 5 5-16,5-5 0 15,-12 8 3-15,-1-3 2 16,1 6 0-16,-8 1 1 0,-4 3 6 16,-8 8 7-16,-8 3 4 15,-10 4 7-15,-9 4 6 16,1 3 4-16,-6 5 0 16,-1-5 1-16,1 3 0 15,-1-3 0-15,7-3-2 0,6 0-1 16,1-8-1-16,5 1 1 15,8-4 2-15,0-1 2 16,12-3 3-16,0 0 3 16,21-4 2-16,-1-2 0 15,19-2-6-15,14-3-21 16,-1-3-40-16,1-2-58 16,6-2-84-16,1-4-75 0,-1 0-36 15,-6-8-4-15,-14-3 24 16</inkml:trace>
  <inkml:trace contextRef="#ctx0" brushRef="#br0" timeOffset="128020.1762">30384 15511 44 0,'-39'8'96'16,"-7"-1"-2"-16,1-4 3 15,-8 8 4-15,-5-3 6 16,5-1-1-16,-6 4-1 15,1 3-6-15,-1 5-3 16,1 7-3-16,6-1-6 16,6 8-3-16,1 8-4 0,6 5-7 15,5 6-10-15,15 3-10 16,6 4-11-16,13 0-10 16,20 2-9-16,6 2-6 15,13-5-4-15,13 2 0 16,19-10-3-16,2-2 0 0,11-8 2 15,7-7 1-15,0-3 1 16,0-8 3-16,1-3 2 16,-1-5 4-16,-6-7 3 15,0-3 6-15,-14 0 9 16,1-8 14-16,-7-4 11 16,-6-2 10-16,-7-2 6 15,-7-2-1-15,-6-5-7 0,1-3-16 16,-1 0-11-16,-7-7-14 15,1 0-12-15,-1-4-7 16,1-4-7-16,-1-4-4 16,1 2-10-16,-1-9-8 15,1 0-4-15,0 0-6 0,-7 5 0 16,6-5 0-16,-6 0 3 16,-6 4 6-16,0 4 2 15,-7 0 0-15,-7 3 0 16,-6 1 0-16,-12 3 0 15,-8-1-3-15,-7 9 10 16,-5-1 5-16,-13 1 5 16,-14 3 3-16,-6 4 1 15,-7-4 0-15,-6 2-7 16,-7 3-5-16,0-2-1 0,8 5-6 16,-2-1-16-16,8 4-25 15,12 3-27-15,0 6-19 16,7 2-28-16,7 2-21 15,5 3-14-15,7 2-21 16,7 4-30-16,14 0-51 16,-2 0-11-16,21-3 6 15,0-2 22-15</inkml:trace>
  <inkml:trace contextRef="#ctx0" brushRef="#br0" timeOffset="142073.9022">24500 13133 83 0,'0'0'109'0,"0"0"9"16,-7 4 7-16,7-4 6 0,0 0-2 15,0 0 2 1,0 0-5-16,0 0-13 0,7-4-20 16,-7 4-21-16,0-3-21 15,6-1-19-15,1 0-17 16,6 0-9-16,-7-3-5 16,8 4-1-16,-2-1 0 15,8-3-2-15,-7 3 1 16,7-3 0-16,-8 3-2 0,2 0-5 15,-2 1-4-15,1 3-2 16,1 0-5-16,-2 0-1 16,2 3-4-16,5 1 3 15,-12 3 4-15,6 1 1 16,-7 3 5-16,0 3 3 16,2 1 3-16,-2-1 4 0,-6 1 1 15,0 0 2-15,6-3-1 16,-6 2-1-16,0-8 3 15,0 3 0-15,0-2 6 16,0-4 15-16,0 1 15 16,0-4 11-16,0 0 1 15,-6 0 0-15,6-4-6 0,0-3-13 16,6 0-18-16,1-1-10 16,0 1-11-16,5-3-7 15,1-2-5-15,1 5-4 16,-2-5-4-16,8 5-3 15,-7-1-1-15,0 1-5 16,0 4-5-16,1-1-1 16,4 4-1-16,2 0-1 15,-7 4 0-15,7-1 5 0,6 4 4 16,-7 1-1-16,1-1-1 16,-7 1 2-16,6-2-1 15,-5 2 2-15,-8-4 6 16,7 1 9-16,-7 1 21 0,1-6 27 15,-7 4 31-15,7-4 13 16,-1 0 6-16,0-4 1 16,2 1-15-16,-2-5-23 15,0 1-22-15,7 0-11 16,7-1-7-16,-8-3-4 16,8 3-2-16,0 1-2 15,-7 0-3-15,0 4-4 16,0-1-1-16,0 4-3 0,-6 0-1 15,6 0 3-15,0 7-1 16,0-3-3-16,-7 6-9 16,8-2-12-16,-2 3-16 15,-5-1-26-15,6 2-35 16,-7-1-35-16,7 0-36 16,1 1-10-16,-8-5 5 0</inkml:trace>
  <inkml:trace contextRef="#ctx0" brushRef="#br0" timeOffset="142930.4397">25112 12954 81 0,'-6'0'84'0,"-1"-3"-7"16,1 3-1-16,-8-5-6 15,14 5-12-15,-6 0-11 0,0 0-12 16,6 0-12-16,-7 0-7 15,7 0-5-15,0 5-1 16,0-5-3-16,0 3 0 16,0-3 1-16,0 3-4 15,0-3 1-15,7 0 3 16,-7 4 2-16,0-4 4 16,6 0 10-16,-6 0 2 15,6 0 2-15,-6-4 7 0,0 4 3 16,7-6 0-16,-7 1-9 15,0 1-1-15,0 1-3 16,0 3-10-16,0-3-7 16,0-1-7-16,0 4-2 0,-7 0-7 15,7 0 1-15,-6 0-5 16,0 4 2-16,-1-1-3 16,0 0-3-16,1 1 0 15,6 1-5-15,0-2 2 16,0 0-5-16,0 1 0 15,0 0 2-15,0-4 4 16,6 0 3-16,-6 0 6 16,7 0 3-16,-7 0 4 0,0-4-11 15,7 0-31-15,-1 4-62 16,0-6-44-16,8 1-20 16,-1 1-12-16</inkml:trace>
  <inkml:trace contextRef="#ctx0" brushRef="#br0" timeOffset="172043.8743">8906 12763 51 0,'0'0'80'15,"0"0"14"-15,0 0 8 16,0 0 6-16,0 0-1 16,0 0-4-16,0 0-7 0,0 0-11 15,0 0-13-15,0 0-13 16,0-4-11-16,0 0-8 16,0 4-5-16,-6-3-8 15,0 3-1-15,0-4-4 16,6 2-2-16,-7-3-3 15,0 2 0-15,1-1-2 0,-1 0-4 16,-6-3-1-16,0 3-2 16,1-3 0-16,4 4-2 15,-4-6 2-15,-1 6 2 16,-1-4-3-16,2 3 0 16,-2-3-2-16,2-1-2 15,-8 1 0-15,7 4-1 16,-7-4 0-16,0-1-1 0,1 1 0 15,6 0 1-15,-12-4-2 16,5 3 0-16,0-3 0 16,-6 5 0-16,7-6 0 15,-1 4 0-15,0-3 0 16,-5 5-1-16,5 1 1 16,7-2-2-16,-7 0-1 15,0 3-2-15,8 1 3 16,-2-1-1-16,-5 4 0 0,-1-4 0 15,8 0 1-15,-2 4 1 16,-5 0 0-16,-1 0 1 16,0-3-2-16,-6 3 2 15,7 0-2-15,-7 0-1 16,6 0 1-16,-12-4 1 16,5 4-1-16,2 0-1 0,-8 0 1 15,0-3 2-15,1 3 0 16,6 0-1-16,-7-5-1 15,8 5 1-15,-1 0 1 16,-1 0-2-16,8-2-2 16,-8 2 0-16,8 0 1 15,-1 0 1-15,8-4 0 16,-8 4 0-16,6 0 1 0,-5 0-1 16,6 0 2-16,-6 0-1 15,5 0 0-15,-5 0 1 16,0 4-1-16,-1-4-2 15,7 0-1-15,-7 2-2 16,1-2-1-16,-1 5-3 16,0-2-4-16,2 1-3 15,-2-1-3-15,7 1-2 16,-7 0 1-16,0 3 1 0,1 0 6 16,-1-3 6-16,1 3 0 15,0 1 3-15,-1-5 3 16,1 5 0-16,-1-1 0 15,-6 1-1-15,6 0 2 16,1-2 1-16,-7 1 0 16,6 1-2-16,1 2 1 0,-7-3 2 15,6 1-1-15,0 0-17 16,1 3-8-16,-7-4-2 16,0 4-1-16,6 0-4 15,-6-1 2-15,0-1 15 16,0 1 8-16,6 1 4 15,-6 0 2-15,7 0 1 0,-1 0-3 16,8 1 0-16,-8-3-3 16,7 3-1-16,-1 3-3 15,2-5 0-15,4 2-3 16,2 2-3-16,0-2 2 0,-7 2-1 16,6-3-1-16,1 4 0 15,-7-1 4-15,7-2 3 16,-2 2-1-16,2 1 5 15,0-4 2-15,-8 4 1 16,8-1 0-16,0 4 1 16,-1-4 2-16,-6 6-1 0,6-3-2 15,-5-2-1-15,6 4 1 16,-2-5 1-16,2 5 1 16,6-4-2-16,0 2 2 15,6 2 1-15,8-1-1 0,-8-4-6 16,7 9-2-16,7-5-3 15,0 0-1-15,-2 1-7 16,9-1-4-16,-1 1-2 16,0-1-4-16,-6-4-1 0,5 5 0 15,-5-5 5-15,6-3 4 16,-6 3 3-16,-7-2 6 16,7 3 4-16,-8-5 3 15,2 6 3-15,-8-6 2 16,7 5 0-16,-7-1 19 15,8-2 12-15,-2 3 7 0,2-1 4 16,-8 1 4-16,7-1 1 16,-6 1-20-16,12-1-11 15,-5 1-4-15,-2-4-4 16,8 4-1-16,-1 0 0 16,1-1 0-16,6 1 1 15,0-1-2-15,1-3 2 16,5 3 0-16,1-2 2 0,5-1 1 15,-5 0-4-15,-1 1 3 16,1-6-5-16,-1 2 2 16,1-1-3-16,-1 1 0 15,1-5 2-15,7 4-2 16,-8-3 4-16,7-4-1 16,0 3-1-16,7 1 1 0,-1-4-2 15,8 0-2-15,-7 0-1 16,-1 0 1-16,-6-4-1 15,7 4-1-15,-14-3 0 16,7-1 2-16,-7 1 1 16,-5-1-1-16,5-3 2 15,1-1 1-15,-7 1 2 16,6-1 0-16,-5 2 0 0,5-5-4 16,1 3 1-16,-1-3-1 15,-6 4-2-15,7-4-1 16,-7 0 7-16,0-1 4 15,-6 5 3-15,-1-3 4 16,7-2 2-16,-6 2 6 16,-7-1-2-16,7 0-3 0,0-1-2 15,-8 5-4-15,8-5-5 16,-7 2-4-16,-1-5-5 16,8 4-2-16,-6 1-2 15,5-2 0-15,-6-3 1 16,0 5 1-16,0-5 1 15,6 4-1-15,-5-1 3 16,-8 2-1-16,7 0 1 16,-7-2-3-16,2 1 2 0,-2 0 2 15,0 0 1-15,0 1-1 16,-6-5-1-16,7 3 2 16,-7 2-5-16,7-1 0 15,-7 0-3-15,6 0-1 16,-6-1 1-16,0-2-2 15,0 3 1-15,0-1 0 0,-6 2 4 16,6 3 0-16,-7-5-1 16,7 2-1-16,-7 3 2 15,7-5 1-15,0 5-2 16,-6-3 0-16,6 1-1 16,-6-1-1-16,6 0-1 15,0-2-1-15,0 5 0 0,0-5 1 16,0 1 1-16,6 0 2 15,-6 1 1-15,0-2 0 16,0 5 1-16,0-3-1 16,0-2 0-16,6 5 1 15,-6-3 0-15,0-2 1 16,0 5-2-16,0 0 0 16,0-5-1-16,7 4 2 0,-7-2-1 15,7 3 0-15,-7-5 2 16,6 2-2-16,-6-1 3 15,0 0-1-15,7 0 2 16,-7-1-2-16,0 2 2 16,0-1 2-16,0-1 1 15,0 2 3-15,0-1 2 0,0-1 2 16,-7 5 1-16,7-3 1 16,-6 2-1-16,-1 1-2 15,0-1-4-15,7 2 1 16,0-3-3-16,-6 6-2 15,6-4-3-15,-6 3-1 16,6 1-1-16,0-1-1 16,0 0 0-16,-6-3-1 0,6 2 1 15,0 3-1-15,-8-2 1 16,8 1 0-16,-6-1 1 16,6 0 1-16,0 0 1 15,-6 0 0-15,6 0-1 16,-7 1-1-16,7-1-2 15,-6 2-2-15,-1-3-2 16,7 2-17-16,-7 3-30 0,7 0-51 16,0 0-47-16,0 0-55 15,0 0-33-15,14 3-3 16,5 2 20-16</inkml:trace>
  <inkml:trace contextRef="#ctx0" brushRef="#br0" timeOffset="173343.3239">10816 12481 17 0,'-52'48'53'0,"-14"7"13"16,1 0 7-16,-6 6 2 15,0 2-2-15,-8 4-5 16,0-6-17-16,8 5-11 16,6-4-6-16,0 1-9 15,0-8 0-15,6 4 0 0,7-8-4 16,6-1-4-16,1 3-3 16,-1-10 2-16,7 1-1 15,6 0-1-15,1-3-1 16,6-9-2-16,7 1-2 15,-1 1 0-15,0-12-4 16,7 3-2-16,0-6 0 16,6-2-2-16,-5 2-1 15,-2-4-4-15,8-5-7 0,0 1-11 16,-1-3-16-16,7 0-22 16,0-4-47-16,0-4-44 15,7-4-19-15,5-4 0 16</inkml:trace>
  <inkml:trace contextRef="#ctx0" brushRef="#br0" timeOffset="174020.1466">9891 12485 13 0,'0'0'2'0,"6"4"-7"0,14-4 3 15,-1 3 8-15,7 5 2 16,0-2 7-16,1 6 11 16,-1 3 8-16,0 2 7 15,7 2 8-15,-1 8 7 16,7-2 3-16,0 8 1 16,7 3 1-16,6 4-23 0,0 5-14 15,0 1-13-15,7 2-5 16,-7 0-11-16,7 3 1 15,6-3 19-15,0-4 6 16,0 0 5-16,6-3 3 16,-5-5-1-16,-8-4-6 15,-6 2-4-15,1-5-3 0,-8-3-5 16,-5 0-2 0,-8-4-3-16,-6-4-1 0,0 1 0 15,-6-5 0-15,-7 1-1 16,0-8-1-16,-1 3-4 15,-4-2-7-15,-2-4-18 16,0-1-24-16,-6 1-35 0,7-1-50 16,-7-3-25-16,0 0-8 15</inkml:trace>
  <inkml:trace contextRef="#ctx0" brushRef="#br0" timeOffset="175207.5738">14028 12550 4 0,'-12'4'61'0,"4"7"-17"16,-11 0-5-16,0 1-7 16,-8 5-4-16,-5 5-3 15,-7 5-5-15,0 2 13 16,-7 7 5-16,7 4-2 15,-13 5-5-15,-7-2-3 16,1 9-7-16,-1 0 3 0,-6 2-2 16,0 1 1-16,0-4-2 15,0-3 0-15,6-4 2 16,13-4-3-16,1-3-6 16,6-1-3-16,-1-6 1 15,8-4 2-15,5-5-7 0,1 2 1 16,7-6 2-16,-1 2-1 15,2-5-1-15,4-3-3 16,1 1 3-16,0-5-3 16,0 0-7-16,0 0-10 15,0 1-14-15,0-4-22 16,0-1-25-16,0 1-30 16,6 0-32-16,1 0-20 0</inkml:trace>
  <inkml:trace contextRef="#ctx0" brushRef="#br0" timeOffset="175916.5729">13031 12632 38 0,'6'18'55'0,"2"0"1"16,-2 4-1-16,0 0-5 16,8 7-6-16,-1 5-5 15,13 2-6-15,0 4-11 16,7 5-5-16,12-2 4 15,7 5 7-15,7-1 9 0,12 1 11 16,8 0 9-16,6-2 24 16,-1 3 11-16,7-2-1 15,0-3-9-15,-12-3-8 16,-8-1-5-16,1-4-27 16,-19 2-15-16,-2-9-12 15,-11-4-3-15,-8 1-4 0,-13-8-4 16,1 0-1-16,0 1-8 15,-7-4-13-15,-1-5-19 16,-4 2-22-16,-2-1-27 16,0 0-48-16,7-1-62 15,0 2-22-15,7-5-3 16,-7-4 13-16</inkml:trace>
  <inkml:trace contextRef="#ctx0" brushRef="#br0" timeOffset="191526.2667">20140 4521 74 0,'7'-4'88'0,"-7"0"3"0,0 0 0 16,7 1 2-16,-7-1 4 15,6 1 1-15,-6-1-2 16,0 1-4-16,0-1-1 15,0-1-7-15,0 2-10 16,0 0-8-16,0-1-8 0,0 0-7 16,-6 1-14-16,6 0-8 15,-7-2-5-15,7 5-9 16,-13-4-8-16,6 1-5 16,-5 3-2-16,-2-5-6 0,-12 5-1 15,0 0-1-15,-7 0 1 16,-12 0 1-16,-1 5 0 15,1 2 1-15,-8 1-2 16,1-1 3-16,1 3 0 16,5 2 1-16,7-1 1 0,6 4-1 15,1-5 2-15,6 9-1 16,13-4-2-16,-1-1-4 16,8 0-5-16,12-3-1 15,1 1-7-15,6-1-2 16,6 0 2-16,7-7 3 0,1 3 4 15,11-7 3-15,2 0 9 16,-1-4 1-16,6 1 1 16,1-5 0-16,-1-3 1 15,1 1 1-15,0-5-2 16,-7-1-1-16,-6 1 0 0,-1 1 0 16,-12-1 1-16,-1 1-2 15,-5-4 0-15,-2 4 3 16,-5-1 3-16,-7 1 4 15,0-3 3-15,0 7 6 0,0-1 1 16,0 3 0-16,0 1-4 16,0 4-8-16,0-1-12 15,0 1-9-15,0-1-4 16,0 4 0-16,-7 4 0 0,7-1 3 16,0 1 5-16,0-1 3 15,0 4 2-15,0 5 2 16,0 2 1-16,7 1-2 15,6 10 4-15,6 5 1 16,7 7 1-16,7 3 6 0,19 8 3 16,7 2 4-16,6 5 2 15,0 1 0-15,7-5 0 16,0-3-4-16,-7-4-9 16,0-4-6-16,-7-4-4 0,-5-5-2 15,-1-2 1-15,-13-8-1 16,0-3 8-16,-7-2 22 15,-5-10 12-15,-14-2 7 16,0-4 3-16,-13-7 5 16,0-4 5-16,0-7-13 0,-13-9-4 15,-7-2-4-15,0-7 2 16,1-8-2-16,0-3-4 16,6-12-4-16,6 1-9 15,0-6-7-15,7 7-4 16,0-6-5-16,0 7-3 0,0 10-4 15,0 2-25-15,0 10-54 16,7 8-90-16,-7 5-80 16,13 6-45-16,0 5-18 15,0 2 13-15</inkml:trace>
  <inkml:trace contextRef="#ctx0" brushRef="#br0" timeOffset="193155.579">21489 4734 9 0,'-13'0'169'0,"6"-4"6"15,1 4-55-15,0 0-39 16,0-5-19-16,6 5-4 16,-8-3-2-16,8 3 0 0,-6-4-2 15,6 4-9-15,0-3-11 16,0 3-12-16,6 0-12 15,2 0-9-15,4 0-2 16,8 0-3-16,13 3 2 16,12-3-1-16,1 0 0 0,12 0 2 15,-6 4-3-15,7-4 2 16,-7 0 0-16,7 0 1 16,-7 0 2-16,-7-4 0 15,-5 4 3-15,-7 0 0 16,-8 0 1-16,-5-3 0 15,0 3 3-15,-8 0-7 16,2 0-18-16,-8-4-34 0,0 4-47 16,-6 0-59-16,0 0-40 15,0 0-16-15,0 0 7 16</inkml:trace>
  <inkml:trace contextRef="#ctx0" brushRef="#br0" timeOffset="194173.8326">22610 4499 29 0,'-6'-4'112'0,"6"4"-20"16,0 0-15-16,0 0-11 0,0 0-9 16,-7 0-11-16,7 0-10 15,-7 4-1-15,-12-1-2 16,6 4 3-16,-20 8 8 16,7-1 8-16,-6 9-2 15,-1-2-4-15,1 6-7 0,5 2-11 16,7 4-6-16,2-1-4 15,11-1 0-15,0-2-1 16,14 0-1-16,0-8 1 0,5 2-1 16,8-4 0-16,6-6 0 15,0-1-1-15,13-6-2 16,0-1-1-16,0-5-5 16,7-5-1-16,-7-1-4 15,1-2-2-15,-8-7-1 0,1 4-1 16,-1-7 0-16,-6-1 1 15,1-2 2-15,-2 3 1 16,-5-1 1-16,0 2-1 16,-2-2 2-16,-4 7-2 15,5 2-1-15,-5 3-4 0,12-1-3 16,-1 4-2-16,8 4-1 16,0 0-1-16,6 4-2 15,0 0-1-15,-1 2 0 16,2-1 1-16,-1 2 1 15,7 0 0-15,-1-3 4 0,-6 0 1 16,7-1 4-16,-7-3 0 16,0 0 0-16,-6-3 2 15,0-1 5-15,-8-4 8 16,-5-2 6-16,-7-1 9 16,-6-4 10-16,-7 0 7 15,0-3-1-15,-14 0-2 0,2-5-3 16,-8 2-8-16,-7-1-9 15,-5 0-8-15,6 0-3 16,-7 4-3-16,8-1-18 16,-1 4-30-16,6 4-51 0,7 0-69 15,0 4-59-15,6 3-40 16,7 4-6-16,0 0 20 16</inkml:trace>
  <inkml:trace contextRef="#ctx0" brushRef="#br0" timeOffset="195088.3879">23972 4443 111 0,'0'0'171'16,"0"0"-27"-16,0 3-44 15,6-3-16-15,-6 0-2 16,0 0 4-16,7 0 9 15,-7 0 4-15,6 0-5 16,1 0-6-16,12 0-10 0,7 0-6 16,7 0-11-16,-1-3-9 15,7 3-10-15,7 0-23 16,1-3-26-16,-2-1-34 16,1 4-52-16,-7-4-70 0,-1 4-81 15,1 0-31-15,-13 0-10 16,-6 0 17-16</inkml:trace>
  <inkml:trace contextRef="#ctx0" brushRef="#br0" timeOffset="195354.9823">23972 4649 110 0,'0'3'176'16,"6"-3"-28"-16,7 5-46 15,13-10-32-15,7 5-22 16,7-3-14-16,5-1-20 0,7-3-43 16,1 3-63-16,-2 0-54 15,1 1-28-15,-7-5-13 16</inkml:trace>
  <inkml:trace contextRef="#ctx0" brushRef="#br0" timeOffset="196703.9857">25732 4045 18 0,'0'-4'154'15,"-8"4"-10"-15,8 0-30 16,0 0-8-16,-6-4-2 0,6 4 2 15,-6-4-12-15,6 4-17 16,-7 4-18-16,-6 0-14 16,-6 7-12-16,-7 7-7 15,-1 4 3-15,-5 3 2 16,-7 4-1-16,7 0-7 0,-2 5-5 16,2-1-4-16,-1 0-2 15,1-4-2-15,-1 4-1 16,7-3-1-16,0-1 1 15,0-4 0-15,7-3-2 16,6-2-2-16,-7-3 2 0,14-5 3 16,-8-2 14-16,14-6 13 15,-6-1 6-15,12-3 3 16,0-3 2-16,8-4-6 0,-1-9-14 16,7 2-13-16,-1-9-5 15,7-2-5-15,-6 0-3 16,12-4-8-16,-6-5-5 15,7-3-7-15,-1 1-3 16,1 0-3-16,-1 3 0 16,-6 0 5-16,1 4 4 0,-1 6-2 15,0 5-4-15,-7 4-3 16,1 6 1-16,6 1-3 16,-6 3 0-16,5 8 8 15,-5 3 5-15,0 8 6 0,-7 4 2 16,0 2 4-16,-6 4 2 15,-1 2 4-15,-6 2 1 16,0 0-3-16,-6 0 0 16,-8-3-7-16,1 4-14 0,-7-4-25 15,-6 3-32-15,-6-4-42 16,-7 0-44-16,0 0-38 16,-7 2-29-16,1-5 0 15,-8-4 19-15</inkml:trace>
  <inkml:trace contextRef="#ctx0" brushRef="#br0" timeOffset="196927.9233">25034 4623 37 0,'-7'4'136'0,"7"-4"-16"0,7 0-17 16,6-4-12-16,13 0-14 15,0 1-14-15,0-4-5 16,13-1 2-16,0 0-4 15,7 1-7-15,13 0-8 16,0 0-7-16,12-4-12 0,8 3-11 16,-2-3-21-16,2 0-33 15,-2 1-49-15,2-2-63 16,-14 2-40-16,0-6-19 16,-13 6 4-16</inkml:trace>
  <inkml:trace contextRef="#ctx0" brushRef="#br0" timeOffset="197454.2345">26180 3996 120 0,'0'-17'171'15,"-6"5"-18"-15,6-2-27 0,-6 6-28 16,6 5-31-16,0 3-25 15,0 3-15-15,-7 12-1 16,7 10 3-16,0 6 9 16,-6 8 9-16,-1 6 6 15,1 1-1-15,-1 3-8 0,1-2-7 16,0 0-4-16,-2 1-7 16,2-7-4-16,-7-2-5 15,6-5-4-15,1-5-2 16,-1-3 2-16,1-8 19 15,6-4 24-15,-6-6 15 0,6-1 5 16,0-3 2-16,6-8-7 16,0-7-25-16,1 0-29 15,6-3-19-15,6-8-12 16,8 4-7-16,-1-5-7 16,6 1 1-16,1 0 1 0,-1 8-1 15,1-1 5-15,-1 5 1 16,1-2 6-16,0 9 1 15,0 3 2-15,-8 3 2 16,8 1 0-16,-7 7 0 0,0 3-6 16,-6 1-14-16,0-1-18 15,-1 1-23-15,-6-1-30 16,0 3-36-16,-7-3-37 16,8-3-44-16,-8 0-15 15,7-4 5-15</inkml:trace>
  <inkml:trace contextRef="#ctx0" brushRef="#br0" timeOffset="197775.7839">26956 4300 127 0,'6'-4'233'0,"8"4"8"0,5-3-42 16,7-1-57-16,20 1-33 16,-1-4-11-16,14-1-9 15,6 1-5-15,7 0-10 16,0 0-19-16,-1-1-27 0,-6 4-37 15,1-3-45-15,-14 0-53 16,-6 4-68-16,-8-5-74 16,-5 4-33-16,-19-3 2 15,-8 0 25-15</inkml:trace>
  <inkml:trace contextRef="#ctx0" brushRef="#br0" timeOffset="198085.0323">27451 4081 97 0,'-13'-4'183'0,"7"1"-29"16,-1 3-25-16,7 0-17 16,-6-4-18-16,-1 8-14 0,7-1-5 15,-6 5-5-15,6 7-1 16,0 6 0-16,0 4 2 15,0 4 1-15,0 5-14 16,0 3-14-16,6-1-13 0,-6 1-12 16,7 0-7-16,-1-5-6 15,1-3-8-15,-1-3-31 16,7 0-52-16,1-3-65 16,-2-9-79-16,8 1-42 15,-7-5-17-15,7-5 17 0</inkml:trace>
  <inkml:trace contextRef="#ctx0" brushRef="#br0" timeOffset="198678.757">28572 3883 60 0,'0'-11'204'15,"0"3"9"-15,6 2-62 16,-6-2-54-16,0 8-38 0,-6 0-21 16,0 8-11-16,-7 6-2 15,-7 9 4-15,-6 2 5 16,-7 11 3-16,-5 1-5 0,-2 0-3 15,7-1-4-15,-6 1-2 16,7-3-1-16,6-5-1 16,0-8 2-16,7-3 2 15,5-2 15-15,8-6 18 16,-7 1 11-16,13-7 4 0,0-4-1 16,0 0-8-16,13-8-20 15,-1-6-28-15,8-1-17 16,6-7-12-16,-6-7-10 15,6 0-6-15,0-5-3 0,0-2-3 16,6-1-1-16,-5 0 2 16,5 1 4-16,-6 3 9 15,1 4 7-15,-8 6 4 16,7 2 2-16,-6 9 2 16,6 2 3-16,0 10-1 0,0 3 0 15,7 12 3-15,-7 4 5 16,-1 10 4-16,-5 0 2 15,0 8 0-15,-7-5 3 16,6 5 1-16,-12 0-5 0,5-8-9 16,-12 0-29-16,0-3-41 15,0-1-54-15,-19-2-71 16,0-5-55-16,-20 0-20 16,0-3 12-16</inkml:trace>
  <inkml:trace contextRef="#ctx0" brushRef="#br0" timeOffset="198881.5288">28148 4325 69 0,'-12'5'165'0,"-2"-2"-22"15,21 1-39-15,0-4-21 16,13 0-6-16,12 0 1 16,7 0-4-16,6-4-8 15,7 1-10-15,7-4-13 0,6 0-18 16,0-1-32-16,8 0-38 15,-8 1-39-15,0-4-50 16,0 4-54-16,-7-4-25 16,-5 0 5-16</inkml:trace>
  <inkml:trace contextRef="#ctx0" brushRef="#br0" timeOffset="199205.0231">29093 3891 10 0,'-6'-19'197'16,"-7"7"28"-16,13 2-27 15,-6-1-21-15,-1 3-12 16,7 1-11-16,-7 4-18 0,7-1-25 16,0 4-31-16,7 0-29 15,-7 7-26-15,0 8-14 16,7 6-6-16,-7 10 2 15,0 5 3-15,0 1 2 0,-7 3 0 16,0 3-3-16,1-2 0 16,0-4-1-16,-8-4-5 15,8 0-18-15,6-8-30 16,-7 1-41-16,7-8-49 0,0-3-48 16,0-1-58-16,7-7-34 15,-7-3 3-15,6-4 27 16</inkml:trace>
  <inkml:trace contextRef="#ctx0" brushRef="#br0" timeOffset="199570.8358">29484 3821 48 0,'-19'3'27'0,"-1"1"-5"16,0 3 3-16,-6 4 8 16,-6 7 7-16,6 1 7 0,-7-1 11 15,8 1 4-15,-1 3 6 16,-1-4 1-16,7 1 4 16,2-2-1-16,4-3-6 15,8-2-3-15,-7-1-6 16,13 1-2-16,0-5 5 0,0 0 5 15,13-3 3-15,-1 3-1 16,8-3-6-16,0-1-6 16,13 1-14-16,-1 0-22 0,13-4-24 15,-5 3-34-15,5-3-45 16,7 0-59-16,-6 0-67 16,0-3-39-16,-7-1-8 15,-1 0 13-15</inkml:trace>
  <inkml:trace contextRef="#ctx0" brushRef="#br0" timeOffset="199850.1556">29810 3880 129 0,'-6'-5'174'0,"0"5"-29"16,-8 5-26-16,-5 2-16 15,-1 7 1-15,0 5 3 0,1 6-3 16,-1 1-13-16,1 7-17 16,0 0-17-16,5 0-16 15,1 0-10-15,0 1-8 16,7-5-9-16,-1-4-7 16,1-3-16-16,6-4-27 15,0-3-33-15,-6-1-49 0,-2-7-86 16,8-3-43-16,0-4-11 15,-12-4 11-15</inkml:trace>
  <inkml:trace contextRef="#ctx0" brushRef="#br0" timeOffset="200071.2904">29745 3905 16 0,'39'-18'147'15,"-7"3"-30"-15,8 1-19 16,-1-1-7-16,6 0-5 16,-5 4-2-16,-1 0-9 0,6 0-18 15,-13 0-27-15,2 3-46 16,-9 2-54-16,1 2-50 16,-12 0-43-16,-14 4-28 15,0 0-2-15</inkml:trace>
  <inkml:trace contextRef="#ctx0" brushRef="#br0" timeOffset="200283.3191">29674 3996 35 0,'-7'8'109'16,"7"-2"4"-16,0 2-3 15,7-1-4-15,-1-2-10 0,7-2-19 16,7 1-48-16,6-4-66 16,6 4-76-16,-5-4-45 15,5 0-25-15</inkml:trace>
  <inkml:trace contextRef="#ctx0" brushRef="#br0" timeOffset="200537.4933">29341 4323 121 0,'-7'7'137'15,"7"0"-2"-15,14-2-8 0,-2-2-12 16,15 0-18-16,5-3-24 15,7 0-23-15,7 0-20 16,6-3-13-16,-6 0-21 16,12 3-42-16,-5-5-75 0,5-2-52 15,1 2-27-15,-8-1-16 16</inkml:trace>
  <inkml:trace contextRef="#ctx0" brushRef="#br0" timeOffset="200851.6939">30175 4224 124 0,'20'-3'191'0,"-1"-2"-6"16,7 2-53-16,7-1-27 16,6 0-1-16,6 1 1 15,2-1-3-15,4 1-10 0,1-1-17 16,1 0-24-16,-2 4-37 16,-5-4-35-16,7 1-41 15,-14-2-51-15,-7-2-68 16,-6 5-53-16,-6-6-16 15,-14 0 5-15</inkml:trace>
  <inkml:trace contextRef="#ctx0" brushRef="#br0" timeOffset="201138.8613">30586 4022 120 0,'-7'0'147'0,"0"0"-29"16,7 0-20-16,-6 3-3 0,6 5 4 16,-6 4 10-16,6 2 3 15,0 4-6-15,0 5-15 16,0 2-18-16,0 0-18 16,0 0-15-16,6 5-10 15,-6 0-8-15,6-5-6 16,1 1-7-16,0-1-21 0,6-3-36 15,7 1-50-15,-2-5-70 16,9 0-65-16,5-7-32 16,-6 0 1-16,7-4 24 0</inkml:trace>
  <inkml:trace contextRef="#ctx0" brushRef="#br0" timeOffset="201715.2801">31622 3891 21 0,'-20'-8'127'0,"0"5"-49"15,-5 6-31-15,-9 1 9 0,-4 6 12 16,-1 9 14-16,-7 3 12 16,7 7 8-16,-6 0-1 15,5 5-24-15,1-5-23 16,7 4-15-16,5-8-13 16,8 1-10-16,0-7-6 0,5-6-2 15,8-1 2-15,6-1-5 16,6-7-6-16,1-4-12 15,6-4-4-15,7-7-9 0,6-1-8 16,-7-5 0-16,7-4 3 16,0-6 6-16,13 2-13 15,-6-5-9-15,13 0-3 16,-1-2 0-16,7 3 3 16,-7-1 15-16,2 1 31 0,-9 7 19 15,2 3 10-15,-15 5 4 16,8 7 5-16,-7 3-5 15,-6 8-2-15,0 7 3 16,-1 7 3-16,-13 1 2 16,1 10-2-16,0-4-6 0,-1 9-6 15,-6-3-5-15,-6 4-8 16,-1-3-20-16,0-3-38 16,-6 2-51-16,-6-2-70 0,-7-4-38 15,0-3-17-15,-14-8 8 16</inkml:trace>
  <inkml:trace contextRef="#ctx0" brushRef="#br0" timeOffset="201933.4653">31178 4330 102 0,'7'0'162'0,"6"3"-29"0,6-3-41 16,1 0-11-16,19 0-11 15,-7-3-6-15,15-2-4 16,5 3-5-16,7 2-18 16,6-7-23-16,-7 2-13 15,7 2-29-15,-6-1-42 0,0 0-62 16,-8 0-45-16,-5-3-23 16,-1 0-4-16</inkml:trace>
  <inkml:trace contextRef="#ctx0" brushRef="#br0" timeOffset="202599.3739">32117 4066 126 0,'-6'0'118'0,"6"0"-19"16,-7 11-19-16,0 0-6 15,1 4 1-15,-1 7 1 16,7-1-3-16,-12 1-10 0,4 5-7 16,8-1-6-16,-6-1-8 15,0 0-7-15,0-3-4 16,6-4-7-16,0 1-5 0,-8-1-5 16,8-7-2-16,0 1 13 15,-6-5 16-15,6-4 11 16,-6 1 7-16,-1-8 0 15,-6 1 0-15,0-4-15 16,1-5-22-16,-8-2-11 0,0-6-7 16,1-1 1-16,5-8 2 15,2 0 0-15,-2-4 1 16,1-7 0-16,7-1 1 16,6-3-4-16,6-3-5 15,13-1-3-15,7 0-1 0,7-2-3 16,1-2-3-16,11 4-1 15,1 0 6-15,-7 8 2 16,-1 7 3-16,-11 4-6 16,5 8 1-16,1 2 0 0,-7 3-6 15,6 7-5-15,1 4-3 16,-1 1 6-16,1 8 4 16,-7 3 1-16,-6 4 3 15,-1 5 3-15,-12 5 2 16,-1 1 2-16,-12 0 0 0,6 4 1 15,-13-1 1-15,6-3 1 16,-5 1 2-16,-2-2 0 16,1 1-3-16,-7-4-4 15,8 5-7-15,-8-9-7 0,-6 5-13 16,0-1-13-16,-1-3-16 16,2-1-23-16,-1 1-27 15,0-4-37-15,6 3-50 16,1-3-31-16,12-3-2 15,0-1 13-15</inkml:trace>
  <inkml:trace contextRef="#ctx0" brushRef="#br0" timeOffset="202929.8859">32528 3916 84 0,'0'0'158'15,"0"0"-21"-15,-7 4-32 16,7 7-18-16,-7 3 2 16,-5 5 6-16,4 2 5 15,2 10-8-15,0 0-18 0,-7 3-17 16,6 2-14-16,1-3-12 15,-7 0-8-15,7 0-7 16,-2-7-2-16,2-1-8 16,0 1-22-16,6-8-34 0,0-4-43 15,0 3-49-15,0-7-66 16,0-3-31-16,0-7 0 16,0 0 19-16</inkml:trace>
  <inkml:trace contextRef="#ctx0" brushRef="#br0" timeOffset="203196.4479">32469 3901 111 0,'25'-10'108'16,"9"2"-23"-16,-2-3-15 16,7 3-14-16,0 2-12 15,7-2-10-15,-1 4-14 0,-6-3-17 16,7 3-29-16,-7 0-42 16,7 4-46-16,-13 0-27 15,-7 0-13-15</inkml:trace>
  <inkml:trace contextRef="#ctx0" brushRef="#br0" timeOffset="203456.5025">32488 4125 55 0,'6'4'131'15,"8"-1"-11"-15,12-3-13 16,7 0-23-16,-1 0-24 16,13-3-46-16,-5 3-52 15,-1 0-58-15,0 0-42 0,-13 0-24 16</inkml:trace>
  <inkml:trace contextRef="#ctx0" brushRef="#br0" timeOffset="203763.9923">32364 4425 63 0,'-6'7'108'15,"6"4"25"-15,-6-8 23 0,6 2 11 16,6-2-1-16,14-3-18 16,5 0-31-16,15 0-33 15,11-3-32-15,8-5-23 16,7 5-12-16,-8-5-20 0,8 5-35 15,-15-1-60-15,-5 0-72 16,-1 0-55-16,-12 1-29 16,-13-1-3-16</inkml:trace>
  <inkml:trace contextRef="#ctx0" brushRef="#br0" timeOffset="209822.6248">28878 4473 40 0,'52'-19'172'0,"13"1"6"16,14-4-63-16,6-7-46 15,19 0-23-15,13-11-11 0,13-1-4 16,14-10-5-16,18 0-9 16,8-5-10-16,6-2-8 15,7 3-12-15,-1-4-10 16,1 5-20-16,-21 6-12 16,-12 0-16-16,-20 12-34 0,-25 2-35 15,-14 12-15-15</inkml:trace>
  <inkml:trace contextRef="#ctx0" brushRef="#br0" timeOffset="210493.4079">30586 4688 106 0,'6'-2'239'0,"1"-2"22"15,13 0-19-15,6-7-52 16,13 3-24-16,6-6-5 15,13-1-1-15,7-2-7 16,14-6-19-16,12 0-40 16,13-2-37-16,7-4-32 0,13-4-19 15,13-4-14-15,6 1-6 16,7-4 7-16,0-4 6 16,-7 0-1-16,1 0-17 15,-14 0-33-15,-6 3-45 0,-20 8-69 16,-13 4-90-16,-19 7-67 15,-13 8-21-15,-27 3 13 16,-13 3 33-16</inkml:trace>
  <inkml:trace contextRef="#ctx0" brushRef="#br0" timeOffset="212005.8209">21958 5872 80 0,'7'-3'176'0,"-7"-5"-22"15,0 1-34-15,0 3-14 16,0-4-6-16,-7 6-4 15,7-6-4-15,0 4-3 16,0 1-18-16,-6-5-13 16,6 4-13-16,-7 1-13 0,1-1-12 15,0 1-10-15,-1-1-3 16,-12 1-8-16,-1-1-4 16,-6 0 0-16,-1 0-1 15,1 1-2-15,-13-1 1 0,0 4 0 16,1-4 1-16,-2 4-1 15,1 4 0-15,-7-4-1 16,13 7 0-16,-5 1-2 16,5-1-5-16,7 0-5 15,13 4-8-15,0 0-7 16,13 3-4-16,0-2-4 0,13-1 1 16,14 0 0-16,-2-4 3 15,1 1 5-15,14-5 4 16,-8 1 5-16,1-4 5 15,-1 0 9-15,1-4 4 16,-1-4 2-16,1 1 5 0,-1-3-1 16,-5-5 3-16,5 3 0 15,-12-2 7-15,6-1 8 16,-13 5 12-16,-1-1 8 0,2 0 0 16,-8 3-3-16,1 5-6 15,0 0-10-15,-1 3-14 16,-6 3-5-16,0 4 8 15,0 12 8-15,0 2 6 16,6 8 8-16,1 4 8 0,6 8-1 16,0 0-6-16,13 2-4 15,-6 1-5-15,13 0-4 16,-1-4-3-16,1 0-4 16,-1-3-7-16,1-7-8 15,-1-1-7-15,-6-7-1 0,-7-5 8 16,1-5 7-16,-6-5 4 15,5-7 9-15,-6-7 9 16,6-5 4-16,-13-8-7 16,2-3 1-16,-8-7 3 15,0-1 1-15,-8-11-2 0,2 6-2 16,6-7 0-16,0-3-5 16,0 0-5-16,6 2-8 15,2 0-11-15,4 7-21 16,2 4-47-16,-1 7-67 0,6 4-83 15,0 8-41-15,8-1-16 16,-1 8 5-16</inkml:trace>
  <inkml:trace contextRef="#ctx0" brushRef="#br0" timeOffset="212258.0413">22878 5861 188 0,'12'0'214'15,"14"0"-6"-15,7-4-83 0,19 1-60 16,7-1-31-16,12-4-30 15,1 6-50-15,6-2-76 16,-6 0-48-16,-14 0-24 16,-5 1-13-16</inkml:trace>
  <inkml:trace contextRef="#ctx0" brushRef="#br0" timeOffset="212504.5543">23001 6113 14 0,'7'0'102'0,"5"5"-35"0,2-5-23 15,-2 0-11-15,8 0-9 16,6-5-12-16,-7 5-11 15,8-2-13-15,5 2-17 16,-6-4-20-16,0 0-20 16,1 4-16-16</inkml:trace>
  <inkml:trace contextRef="#ctx0" brushRef="#br0" timeOffset="214136.2031">23867 5649 90 0,'0'-3'197'15,"0"-6"-19"-15,0 9-17 0,0-3-17 16,0 0-18-16,-6 3-24 16,0 3-27-16,-8 0-28 15,-5 12-23-15,-1 0-13 16,-6 7-7-16,0 4 2 15,7 3-1-15,5 0 2 0,2 4 0 16,12-7-2-16,0 3 6 16,6-7-3-16,8 0 0 15,-2-7 1-15,15-1-2 16,-1-2 0-16,6-5-10 16,1 1-5-16,6-8-5 0,-7-8-6 15,1 1 0-15,-1-1-2 16,-12-6 4-16,6-1 2 15,-13-3 4-15,0 3 16 16,0 0 14-16,-7 0 11 16,8 5 5-16,-8-1-1 0,0 3-2 15,8 4-12-15,5 4-14 16,7 0-10-16,7 4-3 16,7 0-3-16,-2 3-3 15,7 1-1-15,2-2 1 16,5 2 4-16,-7-1 1 0,7-3 7 15,-6 0 5-15,-14 0 10 16,1-4 13-16,-7 0 13 16,0-4 12-16,-12-4 17 15,-2 1 9-15,-12-7 1 16,0-1-4-16,-12 0-5 0,-2-7-11 16,-12 1-12-16,0-1-9 15,0-4-5-15,-7 3-11 16,8 2-22-16,5 2-41 15,0 4-70-15,7 1-99 0,7 7-92 16,6-1-47-16,13 5-11 16,0-2 22-16</inkml:trace>
  <inkml:trace contextRef="#ctx0" brushRef="#br0" timeOffset="215884.6369">22975 6161 33 0,'-14'-4'168'16,"2"1"-13"-16,6-1-41 16,6 1-35-16,0-1-21 15,0-3-11-15,0 3-11 0,6-3-8 16,6 3-9-16,-4-4-5 16,4 6-4-16,1-6-7 15,1 4-3-15,5 1-1 16,-6-1-3-16,0 4-4 0,0-4 1 15,-6 8 1-15,-7 0 3 16,0-1 3-16,-13 5 9 16,-1-2 10-16,2 2 6 15,-8 3 3-15,0-3-2 0,7-1-4 16,-7 3-5-16,14-1-7 16,6-3-5-16,6 2-8 15,2-2-6-15,17 3-7 16,1-6-12-16,14 2-15 15,5-3-18-15,1-2-13 0,6-2-10 16,0 2-8-16,-6-5 2 16,-7-2 9-16,-7 2 12 15,-12-1 18-15,-1-2 23 16,-12 2 23-16,-14 1 22 0,-12-2 20 16,-7 0 22-16,-20 3 21 15,1 1 16-15,-1-1 11 16,1 4-3-16,-1 0-8 15,13 0-15-15,1 4-20 16,5-1-26-16,15 4-27 0,5 0-18 16,7 2-8-16,7-3-6 15,12 2-4-15,1-2-3 16,12 3 5-16,1-9 0 0,5 3 2 16,-4-3-1-16,-9-3 0 15,1 3 4-15,-6-4 3 16,-7-1 4-16,-6-1 5 15,-7 2 6-15,-7 0 4 16,-6-2 6-16,-7-3 7 0,-6 2 8 16,-6 4 7-16,-14-1 7 15,0 1 8-15,1 3 1 16,6-4-7-16,0 8-5 16,12-1-13-16,2 1-21 15,18-1-17-15,7 4-14 0,20 2-10 16,12 1-23-16,14-2-24 15,12-1-20-15,8 0-21 16,-1-2-12-16,0-3-7 16,-6 2 10-16</inkml:trace>
  <inkml:trace contextRef="#ctx0" brushRef="#br0" timeOffset="215993.1497">23405 6186 54 0,'-52'-2'134'0,"0"-2"-3"0,-7 4-18 16,13-4-46-16,14 4-71 15,6 4-79-15,13 0-50 16,19-4-29-16</inkml:trace>
  <inkml:trace contextRef="#ctx0" brushRef="#br0" timeOffset="216910.2169">25191 5685 177 0,'0'0'190'16,"0"0"-31"-16,0 4-32 16,0-4-15-16,6 0 4 15,0 0 9-15,14 0 7 0,0 0-10 16,5 0-13-16,15-4-21 15,5 1-22-15,14-1-26 16,-1 1-48-16,1-1-63 16,0-4-78-16,-7 5-87 15,0-1-53-15,-20 0-25 0,2 4 17 16</inkml:trace>
  <inkml:trace contextRef="#ctx0" brushRef="#br0" timeOffset="217133.1755">25386 5861 124 0,'39'0'132'15,"6"-4"-21"-15,8 1-28 0,6-5-33 16,-1 2-32-16,1-6-49 15,0 1-62-15,-2 0-39 16,2-3-19-16</inkml:trace>
  <inkml:trace contextRef="#ctx0" brushRef="#br0" timeOffset="217642.3923">26754 5322 26 0,'7'-10'169'0,"-1"2"0"16,-6 4-63-16,-6 8-51 16,6 0-25-16,-13 8-13 15,6 2-3-15,-5 4 2 16,-2 5 1-16,1 2 3 0,0 0-5 15,0 0-2-15,0 2-1 16,-6-2-3-16,11-2-2 16,2-6 0-16,-7 2-1 15,13-9 6-15,-6 2 22 0,-1-4 25 16,7-1 13-16,0-7 8 16,0 0 3-16,0-4-6 15,7-7-21-15,6-1-27 16,-7-2-16-16,8-4-7 0,5 0-6 15,1-4-2-15,-1 0-4 16,8-1 0-16,5-2-2 16,-7 3 0-16,9 0-4 15,-9 0 0-15,8 8 1 16,-7 2-3-16,0 2 0 0,0 5 2 16,0 5 1-16,1 5 2 15,-1 5 0-15,6 2 0 16,-13 5-7-16,1 2-17 15,0 3-16-15,-7 0-25 16,-7-1-32-16,-6 2-44 0,0 0-41 16,-13-6-8-16,0 2 4 15</inkml:trace>
  <inkml:trace contextRef="#ctx0" brushRef="#br0" timeOffset="217880.7804">26539 5715 11 0,'59'-8'85'0,"6"5"-5"16,7-5-8-16,6-3-14 15,-6 4-22-15,5-4-49 16,-4 0-64-16,-8 1-32 16,-6-5-19-16</inkml:trace>
  <inkml:trace contextRef="#ctx0" brushRef="#br0" timeOffset="218449.0423">27327 5143 90 0,'0'0'81'0,"-6"0"-13"16,6 7 2-16,0 5 12 16,0 5 18-16,-6 5 11 15,-1 8 0-15,-6 7-9 16,0 3-8-16,-7 4-12 0,8-1-9 16,-2-2-12-16,2 2-10 15,5-1-11-15,0-6-10 16,7 1-7-16,0-8-9 15,7-3-4-15,0-4-2 0,-1-8-1 16,-6 1 0-16,6-4 1 16,0-3 2-16,2-6-3 15,4-2 1-15,2-2-2 16,5-6-4-16,7 1-11 16,7-5-12-16,-1-2-6 0,7-4-9 15,7 4-1-15,-1-1-1 16,-5 0 7-16,-1 4 9 15,-7 0 5-15,1 3 5 0,-7 5 1 16,0 3 0-16,-6 0 3 16,-1 3-1-16,1 9 1 15,-1-5-6-15,1 4-32 16,0 4-53-16,6 0-72 16,-1-1-38-16,1 1-20 15,0-5-2-15</inkml:trace>
  <inkml:trace contextRef="#ctx0" brushRef="#br0" timeOffset="220707.6961">22134 6579 56 0,'0'0'58'0,"0"-4"2"0,-6 4 0 16,0 0 0-16,6 0 0 15,-14 0 0-15,8 0 0 16,6 0-7-16,-7 0-2 16,1 0-5-16,6 4-5 15,-14 0-1-15,-4 3 3 0,-2 0 3 16,-7 8 2-16,-5 4 5 15,-7-1-5-15,-1 8-9 16,-5-5-10-16,-1 8-7 16,7-2-7-16,-6 2-4 0,5 0-5 15,-5-3-18-15,6-1-24 16,6 1-26-16,0-7-21 16,8-1-22-16,5-7-31 15,0 0-29-15,8-4-13 16,-8-3 5-16</inkml:trace>
  <inkml:trace contextRef="#ctx0" brushRef="#br0" timeOffset="221096.3709">21658 6689 8 0,'0'0'45'0,"0"0"3"16,0 0 4-16,0 4 2 0,-6-1 1 16,-7 5 6-16,0-1 14 15,0 4 11-15,-7 4 6 16,-6 2 3-16,1 3-3 15,5 1-8-15,-6 5-8 0,6-1-12 16,7 2-13-16,7-2-9 16,0 4-4-16,12-3-3 15,0-4-6-15,14 3 0 16,6-6-1-16,19 2 0 16,8-5-14-16,18-2-51 0,14-6-95 15,13 2-77-15,19-6-42 16,-6-4-25-16,-7-4-3 15</inkml:trace>
  <inkml:trace contextRef="#ctx0" brushRef="#br0" timeOffset="224060.0551">20857 7294 33 0,'-6'3'92'0,"0"-3"11"15,-8 5 5-15,8-5 2 16,-1 2-6-16,-6-2-18 16,6 0-16-16,1 0-12 15,0-2-7-15,-2 2-1 16,2 0-5-16,0 0-4 0,0-5-8 15,6 5-8-15,-7-3-6 16,0 3-5-16,1-4 0 16,-1 4 4-16,7-4 5 15,-6 4 3-15,6 0 0 0,0-4 1 16,0 4-4-16,0 0-9 16,0 0-9-16,0 4-6 15,0 0-4-15,6 3-4 16,1 4 6-16,-1 8 8 0,-6 6 8 15,0 1 9-15,0 7 6 16,0 3 6-16,0 1-2 16,0 3-3-16,7 1-6 15,-7-1-4-15,7 0-6 16,-7 1-4-16,0-9-3 0,0 2-1 16,0-8-2-16,0-5 0 15,0-2 2-15,0-5 2 16,0-3 13-16,0-4 7 15,0 1 6-15,-7-5 6 0,0-6 1 16,1-1 2-16,-1-3-8 16,1-1-8-16,6-7-7 15,0-2-10-15,13-2-14 16,0-3-21-16,6-4-20 16,7-3-17-16,7 0-26 0,-1 0-13 15,8 4-4-15,-7 2 3 16,6 5 2-16,-13-1 2 15,0 8 8-15,0 0 5 16,-7 8 8-16,-5 3 6 0,-2 0 13 16,-5 3 16-16,-7 1 17 15,-7 3 13-15,-5 4 5 16,4-3 5-16,-4 3 3 16,-1-4 1-16,6 1 0 0,1-2 1 15,-1 2 7-15,7 4 2 16,7-5 0-16,6 0 3 15,0 0 2-15,13-3-2 16,6 3 1-16,7-3-1 16,0 3-2-16,1-4-5 0,5-3-17 15,-5 0-33-15,-1 0-56 16,-1 0-43-16,-5 0-23 16,6-7-10-16</inkml:trace>
  <inkml:trace contextRef="#ctx0" brushRef="#br0" timeOffset="224430.0503">21607 7415 48 0,'0'0'134'16,"0"0"-35"-16,0 7-18 16,6 0 2-16,0 0 12 15,-6 9 11-15,7 2 7 16,0 0-7-16,-1 1-13 16,-6 2-19-16,7 1-16 0,-7-4-13 15,0 1-12-15,0-1-12 16,0-3-5-16,-7-4 0 15,-6 0-3-15,0 0-4 16,-13-7-13-16,-7 3-20 16,1-7-29-16,-7 0-32 0,-7-4-34 15,1-3-29-15,-1-1-15 16,1-2-9-16,5-1-1 16,7-5 11-16</inkml:trace>
  <inkml:trace contextRef="#ctx0" brushRef="#br0" timeOffset="224608.9488">21451 7396 9 0,'25'-10'112'16,"8"2"-10"-16,6 1-18 16,6-4-17-16,8 3-21 15,5 5-20-15,1-6-44 16,6 7-60-16,0-2-36 0,0 1-23 15</inkml:trace>
  <inkml:trace contextRef="#ctx0" brushRef="#br0" timeOffset="224986.4074">22395 7261 11 0,'-26'0'154'16,"0"6"-16"-16,-7 2-12 15,7 3-1-15,-13 5 8 0,0 5 2 16,0 5 0-16,-6 3-6 15,5 8-11-15,-5 6-15 16,-1 6-13-16,-6-3-15 16,6 6-14-16,-5 0-13 0,-2-1-15 15,-6-1-9-15,7-1-9 16,0-6-5-16,7-2-13 16,-2-4-20-16,9-8-25 15,5-4-36-15,7-3-37 16,7-4-44-16,-1-7-47 0,0 1-48 15,14-5-8-15,-7-7 14 16</inkml:trace>
  <inkml:trace contextRef="#ctx0" brushRef="#br0" timeOffset="225874.6174">22102 7613 84 0,'0'-5'90'16,"-7"5"-9"-16,1 5 1 15,-14 2 7-15,8 8 11 16,-8 7 18-16,-7 3 1 0,8 8-9 16,-7 1-18-16,0-2-22 15,6 1-19-15,0 0-16 16,-5-1-14-16,5-3-6 16,0-2-3-16,-6-2-5 0,14-6 1 15,-1-1 0-15,-7-3 5 16,14-5 6-16,-8-3 4 15,14-3 5-15,-6 0 0 16,-1-4-9-16,7-4-9 0,7-2-18 16,5-6-12-16,2-3-15 15,12 1-13-15,0-4-7 16,7-1-8-16,6 1-5 16,0 0-1-16,0 0 3 15,0-1 10-15,0 8 11 0,-13 0 12 16,7 7 12-16,-7 1 9 15,0-1 2-15,-7 4 2 16,-5 4 0-16,-2-1 1 16,2 1-3-16,-8 0 0 15,-6-1 3-15,0 6 6 0,0-7 8 16,0-2 13-16,0 4 8 16,0-4 5-16,0-4 0 15,6 4-5-15,-6-2-8 0,7-3-12 16,0 1-10-16,-1-3-5 15,7 3 0-15,1 1-2 16,4-5 0-16,2 5 1 16,0-1 2-16,5 4 0 15,-5 0 1-15,13 0 1 0,-7 4 0 16,7 3 2-16,-7 0-3 16,0 4 3-16,-7 4 1 15,-6 4 0-15,-6-1 0 16,-7 0-4-16,-13 0-4 0,-7 5 0 15,-6-2-3-15,-13-2-2 16,-7-2 0-16,1-1 9 16,-7-3 18-16,-1-5 22 15,8 0 24-15,6-4 17 16,7-4 9-16,6-4-1 0,12 0-13 16,8-8-23-16,12 3-26 15,14-7-28-15,12-2-31 16,7 0-48-16,20-4-65 0,0 0-61 15,13-3-28-15,-7-1-4 16</inkml:trace>
  <inkml:trace contextRef="#ctx0" brushRef="#br0" timeOffset="226723.9797">24323 6184 54 0,'0'-8'81'15,"0"1"-5"-15,-6-1-2 0,6 4-4 16,0-3-12-16,-6 4-14 16,6 3-9-16,-6-4-12 15,6 4-6-15,0 0 3 16,6 4 9-16,0 3 9 16,8 5 4-16,5 2 6 0,7 4 4 15,6 8-6-15,14-1-8 16,0 8-3-16,12 1-3 15,-5-1-1-15,12 0-3 16,-7 3 0-16,1-3-3 0,6 4-1 16,0-8-4-16,0 3-2 15,0-6-3-15,0 1-8 16,-6-5-21-16,7-1-39 16,-15-2-59-16,8-4-74 15,-13-5-39-15,-7 1-13 0,-7-7 6 16</inkml:trace>
  <inkml:trace contextRef="#ctx0" brushRef="#br0" timeOffset="227036.5047">25177 6506 71 0,'0'-7'89'0,"7"7"-19"16,6-4-15-16,7 8-12 16,6 0 0-16,-1-1 4 15,1 8 11-15,1 4 11 0,-1-1 10 16,-14 5 2-16,2 3-4 16,-14 0 2-16,0 0-4 15,-14 0 1-15,-11 0-2 16,-1 3-3-16,-14-3 0 15,-5-4-8-15,6 4-9 0,-7-3-19 16,1-1-37-16,5-3-53 16,8 3-70-16,5-4-89 15,9 1-49-15,-2-3-22 16,7-2 11-16</inkml:trace>
  <inkml:trace contextRef="#ctx0" brushRef="#br0" timeOffset="228333.4002">25132 6946 140 0,'-7'3'164'0,"-6"1"-42"0,0 3-38 16,0 4-6-16,0 4 9 15,0 7 8-15,0 3 4 16,7 9-1-16,-1 2-11 15,0 1-18-15,7 6-19 16,0-2-10-16,-6 2-4 0,6-2-2 16,-7 0-6-16,7-1-1 15,0-4-5-15,7-3-3 16,-7-3-3-16,6-4-4 0,-6-4-4 16,7-5-1-16,-7-2-2 15,7-4 2-15,-7 0 5 16,6-7 4-16,-6-1 4 15,0-6-2-15,6-1 1 16,1-7-5-16,6-3-7 0,7-1-7 16,-1-3-6-16,1-4-7 15,12 0-15-15,1-5-13 16,13 2-16-16,-7 0-26 16,6-4-21-16,1 7-10 15,-7 0-13-15,-7 4-15 0,-12 2 1 16,-1 9 16-16,-12 0 22 15,-7 7 14-15,-13 4 25 16,-13 4 35-16,-7-2 22 16,1 9 16-16,-14 0 10 0,14-1 11 15,-8-3 7-15,15 4 5 16,-1-4 0-16,6 0 1 16,7-4 1-16,0-3 0 15,6 3 3-15,7-3 3 16,13-1 0-16,1-3 3 0,-2 0 0 15,14 4 0-15,1-4 0 16,-1-4-3-16,0 4-3 16,6 0-4-16,1 0-4 15,6 0-5-15,0 0-9 0,7 0-10 16,-1 4-22-16,7-4-45 16,-6 3-58-16,6 1-73 15,0-4-46-15,1 5-21 16,-15-2 3-16</inkml:trace>
  <inkml:trace contextRef="#ctx0" brushRef="#br0" timeOffset="228909.2627">26194 7125 33 0,'6'0'86'15,"1"4"13"-15,0 3 15 0,-1 3 10 16,7 2-2-16,0 7-8 15,-6-1-15-15,-1 4-16 16,0-1-15-16,1 2-17 16,-7-2-6-16,-7 1-5 15,1 1-3-15,-7-5 0 0,-13 0-2 16,0 1 0-16,-13-5-5 16,-1-3-2-16,1 0-6 15,-6-4-6-15,-1-3-14 16,7-1-18-16,-7-3-24 0,8-3-28 15,5-4-29-15,1 0-27 16,5-5-19-16,1-2-7 16,6-1 8-16,14-2 16 15,6-2 22-15,6 1 24 16,8 0 25-16,-2-2 29 0,8 3 21 16,13-2 22-16,-7 4 17 15,7-3 15-15,5 7 10 16,2-3 5-16,-1 3-3 15,6-1-8-15,1 5-9 16,13-5-12-16,0 6-10 0,6-2-45 16,6 1-68-16,1-1-44 15,0 1-21-15,-1 0-11 16</inkml:trace>
  <inkml:trace contextRef="#ctx0" brushRef="#br0" timeOffset="229271.5147">27009 6938 31 0,'-27'8'182'0,"-5"3"-10"16,-7 7-14-16,-7 3 0 0,-6 6 5 15,6 6-5-15,-6-1-4 16,7 9-8-16,-8 7-10 16,7-1-10-16,1 4-16 15,-7 1-15-15,-1 7-14 16,-12-1-15-16,7-3-13 0,-7 3-14 16,0-2-8-16,0-2-9 15,0-6-23-15,12-8-29 16,8-3-39-16,5-8-49 15,8-3-56-15,6-3-59 16,7-10-53-16,11-1-38 0,8-5 3 16,8-3 31-16</inkml:trace>
  <inkml:trace contextRef="#ctx0" brushRef="#br0" timeOffset="230120.8729">26695 7352 137 0,'0'0'169'16,"-12"5"-34"-16,5 1-27 0,-6 5-4 15,-6 11 8-15,-8 4 13 16,-5 10 9-16,-1 5-7 16,1 3-18-16,-8 0-20 0,1 4-21 15,1-1-22-15,-9-3-13 16,2 0-10-16,6-7-6 16,6-5-3-16,1-1-3 15,5-10-2-15,8-4-1 16,6-1 2-16,0-5 0 0,7-3-9 15,12-8-11-15,1 0-10 16,12-8-12-16,8-3-16 16,5-5-16-16,1-5-5 15,5 4 0-15,1-6-2 0,7-3 3 16,-1 0 9-16,-5 5 10 16,-1-1 12-16,0 3 7 15,-7 4 1-15,-5 5-3 16,5 2-7-16,-12 5-2 15,0-1-4-15,-7 8-4 0,-1-1-1 16,2 0-2-16,-2 5-4 16,-4-1-12-16,4 4-6 15,-5-3-4-15,-1 4 1 16,1-6 5-16,6-3 16 16,-1 2 18-16,-4-2 13 0,11-3 18 15,-6 0 21-15,0 0 23 16,7-3 22-16,-8-2 16 15,2 2 15-15,-2 0 6 16,2 0-7-16,-1-1-14 16,-1-1-18-16,2 5-15 0,-2 5-17 15,2 2-8-15,-1-1-4 16,-7 10-2-16,-6-2-2 16,-6 5-4-16,-1 2 3 15,-13 1 0-15,-6 4 1 0,-6 0-2 16,-13 0 1-16,6-1-4 15,-7-3 1-15,1 0 0 16,-1-4 8-16,-1-4 16 16,9-2 24-16,5-1 25 15,7-7 14-15,0-2 9 0,13-2 1 16,0-2-14-16,13-9-24 16,7 3-21-16,12-7-22 15,7 1-31-15,14-4-43 0,-2 0-56 16,8-1-85-16,6-3-67 15,0-1-31-15,7-6 0 16,-7 4 23-16</inkml:trace>
  <inkml:trace contextRef="#ctx0" brushRef="#br0" timeOffset="231102.9233">27777 6030 21 0,'0'0'52'0,"0"4"6"0,0-2 8 15,0-2 8-15,0 5 1 16,0 2-1-16,0-3 0 16,0 3 0-16,6 1 0 15,8 2 2-15,5 1 17 16,7 8 4-16,13 2-3 0,7 1-6 15,6 4-8-15,13 3-11 16,7 0-27-16,0 5-13 16,12-1-8-16,1-4-6 15,0 4-4-15,6-4-5 16,0 1-23-16,-12-5-46 0,-1-2-71 16,0-2-83-16,-13-2-42 15,-12-9-21-15,-15-2 9 16</inkml:trace>
  <inkml:trace contextRef="#ctx0" brushRef="#br0" timeOffset="231502.3048">28703 6268 117 0,'0'-4'161'0,"0"1"-47"16,13 3-28-16,-1 0-15 15,14 3-1-15,1 4 9 16,11 4 10-16,8 0 8 16,0 8-3-16,6-1-2 0,7 5-6 15,-7 2-3-15,1 0-6 16,-8 5-10-16,1-4-5 15,-1 3-8-15,-13-4-6 16,1 1-7-16,-13 0-1 16,-1-4 2-16,-12 0 4 0,-1-4 1 15,-6 0-1-15,0-3-4 16,-6 0-6-16,-1-5-9 16,7 5-14-16,-7-4-24 15,1 0-30-15,0 0-34 16,-1 1-45-16,-6-5-60 0,0 3-64 15,0 2-56-15,-6-5-15 16,-1 0 12-16,7-4 34 16</inkml:trace>
  <inkml:trace contextRef="#ctx0" brushRef="#br0" timeOffset="232488.0996">30104 6700 107 0,'0'-4'241'0,"0"4"21"15,0-3-50-15,0 3-64 0,6 0-44 16,-6 0-26-16,6 3-12 15,-6 1-6-15,7 11 3 16,0-1 6-16,-7 9 5 0,0-1-5 16,6 7-14-16,-6 4-13 15,7-4-12-15,-7 8-9 16,6-4-7-16,0 3-6 16,1-3-6-16,0 0-2 15,-7 0-2-15,0-7-8 0,0-1-5 16,0 0-3-16,0-6-2 15,0-3 1-15,0-7 4 16,-7 3 5-16,0-4 3 16,-5-8 3-16,-8 0-3 15,1-8-3-15,11-4-4 0,2-1-5 16,6-6-1-16,14-7-7 16,12-3-6-16,-1 0-9 15,15-5-17-15,11 2-12 16,2-1-15-16,5 0-4 15,7 0 0-15,-12 3 6 0,-1 9-4 16,-7 2-4-16,-12 5 6 16,-7 6 8-16,-12 8 8 15,-22 4 10-15,-10 3 20 16,-15 8 23-16,-13 3 13 0,1 0 12 16,-14 5 14-16,7-5 10 15,6 0 12-15,7 1 7 16,13-5 7-16,-1 1 0 15,8-1-2-15,13-3-6 0,6 1-5 16,6-2-4 0,7-3-2-16,7 1-1 0,6 0-2 15,7-5-1-15,-1 0-5 16,13 2-3-16,1-2-7 16,7 1-10-16,-8-4-10 15,7 0-28-15,1 4-42 16,-2-4-54-16,2 0-67 0,-1 3-34 15,-1-3-13-15,-11-3 13 16</inkml:trace>
  <inkml:trace contextRef="#ctx0" brushRef="#br0" timeOffset="232813.8273">31029 6931 78 0,'-7'-11'243'0,"1"-3"30"16,0 3-33-16,-2-1-38 16,8 4-46-16,-6 6-39 15,6-2-31-15,0 0-32 16,6 8-26-16,2 0-19 0,-2 2-7 16,7 5-4-16,-7 5 1 15,7-2 2-15,-6 4 2 16,-1 1 1-16,0-1 2 15,2 3-1-15,-8-2-13 16,-8-3-18-16,2-2-21 0,-7 0-30 16,-6-3-39-16,-8-3-29 15,-5-1-21-15,-7 0-12 16,-7-7-5-16,1 0 11 16,-8-4 21-16,2 1 21 15</inkml:trace>
  <inkml:trace contextRef="#ctx0" brushRef="#br0" timeOffset="232967.7417">30527 6989 33 0,'7'-22'75'0,"5"8"-5"16,14-4-11-16,7 3-5 15,7-3-6-15,11 6-5 0,2 1-7 16,12 1-6-16,6-1-11 16,1 3-14-16,6 4-39 15,0-3-54-15,1 4-33 16,5-5-18-16</inkml:trace>
  <inkml:trace contextRef="#ctx0" brushRef="#br0" timeOffset="233326.3489">31823 6595 28 0,'-32'25'188'16,"-1"8"-8"-16,-6-1-2 16,1 8-2-16,-2 1-3 15,-5 3-1-15,-1 4-4 0,-6 3-11 16,-7 0-18-16,-6 4-21 15,-1 0-21-15,-5 0-22 16,6-3-21-16,-6-1-15 0,-1-4-11 16,6 1-18-16,8-8-26 15,5-3-38-15,2-8-47 16,11-3-61-16,8-3-77 16,5-9-74-16,9-3-23 15,4-4 10-15,14-7 31 0</inkml:trace>
  <inkml:trace contextRef="#ctx0" brushRef="#br0" timeOffset="234234.6911">31420 6996 120 0,'0'-7'210'16,"0"0"10"-16,0 4-65 15,0 3-35-15,0 0-13 16,-7 7 6-16,1 3 12 16,-8 9 7-16,-5 3-2 15,0 8-11-15,-1-1-19 0,-7 4-19 16,9 3-19-16,-9 1-14 15,1-1-12-15,0 5-8 16,0-9-6-16,0 6-6 0,0-5-5 16,6-4-1-16,1-4-2 15,6-3-3-15,-7-7-5 16,14 0 0-16,-7-4 0 16,6-3-5-16,1-5-12 0,6 1-12 15,-7-8-6-15,1-3-8 16,12-1-11-16,1-6-9 15,6-6-8-15,20 3-11 16,-1-9-10-16,20 4-3 16,0-3 6-16,0-1 10 0,7 4 17 15,-14 3 25-15,8 5 16 16,-7 3 11-16,-7-1 2 16,-1 10 1-16,-11-2 1 15,-1 4 0-15,-7 4 3 0,-6-2 0 16,0 3 2-16,-6-2-1 15,-1 4 2-15,1-3 0 16,-7 0 0-16,0 3 4 16,0-7 2-16,0 5 13 15,0-3 12-15,0-2 9 0,6 0 7 16,-6 0 1-16,6-2-2 16,-6-3-10-16,8-2-13 15,4 3-9-15,1-7-6 0,0 3 4 16,0-2 10-16,1 3 15 15,-2-5 10-15,2 5 6 16,-2 4 1-16,1-1-6 16,7 0-11-16,0 1-13 15,6 6-11-15,-1 5-6 16,1 0-3-16,-6 6-2 0,0 3 0 16,-13 2-2-16,-1 3 3 15,-6 4-2-15,-13 0-1 16,-7 3-4-16,-6-3-2 15,-13 0-2-15,7-1-2 0,-14-7 1 16,7 5 3-16,0-9 3 16,7 1 6-16,5-8 10 15,8 0 9-15,-1 0 1 16,13-7-6-16,7-4-24 0,14-3-41 16,12-7-79-16,19-1-109 15,8-7-71-15,12-3-30 16,0-1 2-16,6-3 29 15</inkml:trace>
  <inkml:trace contextRef="#ctx0" brushRef="#br0" timeOffset="234389.1564">32521 7213 204 0,'13'-3'252'0,"0"3"11"0,-7-4-72 16,1 4-71-16,0-4-59 15,-7 4-73-15,0 0-109 16,0 0-72-16,0 0-41 16,0 0-21-16,0-3 1 0</inkml:trace>
  <inkml:trace contextRef="#ctx0" brushRef="#br0" timeOffset="240228.0188">22102 1673 63 0,'-13'0'122'0,"-7"-2"-13"16,14 2-14-16,0-4-6 0,-8 4-10 16,14-4-6-16,-6 4-5 15,-1 0-11-15,7-4-12 16,-6 4-11-16,6 0-9 16,0 0-11-16,-7 0-8 0,-6 4-4 15,0-4 5-15,0 8 9 16,-13-1 15-16,-7 3 17 0,-6 5 17 15,-7 3 14-15,-5 9 9 16,-2 2-5-16,1 7-11 16,7 1-11-16,5 3-19 0,8-3-14 15,13 3-11-15,11-4-5 16,16-3-4-16,-2 1-1 16,13-5 1-16,7 0 0 15,14-2 1-15,-8-10-2 0,14 5 0 16,0-7-1-16,5-4 1 15,-5-4 1-15,7 0-1 0,-8-7 1 16,7-4 2-16,-7 1 0 16,1-8 2-16,-7-4 3 15,7-2 2-15,-7-3 6 0,-6-6 9 16,-1 6 4-16,-12-10 4 16,-1 5 2-16,-12-4-2 15,0-5-5-15,-7 1-8 0,-7 0-6 16,-6 0-4-16,0 3-4 15,-7-3 0-15,-6 4 1 0,-7 0 4 16,1 7 0 0,-7 0-6-16,0 0-11 0,-7 8-10 15,1 2-16-15,-14 5-24 16,7 4-24-16,0 3-25 0,-1 3-28 16,8 4-41-16,12 1-44 15,14 6-61-15,0 5-29 16,-1 0 2-16,6 2 23 0</inkml:trace>
  <inkml:trace contextRef="#ctx0" brushRef="#br0" timeOffset="240557.1457">21619 2077 22 0,'33'-7'58'16,"-1"2"6"-16,1 5 2 15,-7-2 7-15,7 4 9 0,-1 3 10 16,-6 2 9-16,7 4 5 16,-7 3 4-16,7 8-8 15,-1 4-12-15,-6 0-17 0,7 3-17 16,-7 0-12-16,6-4-11 15,8 1-5-15,-1-4-5 0,0-3-3 16,7-1-3-16,-1-2-7 16,14-6-21-16,-7-6-37 15,0-1-49-15,0-3-58 16,0-7-67-16,-13 0-31 0,0-8 0 16,-13 1 24-16</inkml:trace>
  <inkml:trace contextRef="#ctx0" brushRef="#br0" timeOffset="240939.5616">22187 1406 275 0,'-7'-6'325'0,"0"-2"0"16,1 4-65-16,-1 1-140 16,1 3-102-16,0 0-66 0,-2 3-42 15,2 1-19-15,0 4 1 16,6-2-22-16,6 2-51 16,-6-1-26-16,6 3-4 0,-6-2 8 15</inkml:trace>
  <inkml:trace contextRef="#ctx0" brushRef="#br0" timeOffset="241595.485">22623 2000 136 0,'-7'3'227'0,"1"-3"9"0,0 4-60 16,6-4-53-16,6 0-42 15,7 0-25-15,7 0-15 0,12-4-8 16,7 1-5-16,13 3-1 16,1-3 1-16,12-2 3 15,0 1-3-15,6 1-4 0,1 3-5 16,6-3-7-16,-13-1-13 16,1 0-29-16,-7 4-41 15,-8-3-49-15,-5 3-70 0,-7-4-49 16,-6 4-18-16,-13-4 9 15</inkml:trace>
  <inkml:trace contextRef="#ctx0" brushRef="#br0" timeOffset="242308.6945">23802 1714 142 0,'-20'0'218'0,"2"5"7"16,4-3-59-16,-11 10-59 15,5-1-22-15,-13 7-9 16,7 4 3-16,0 3 4 0,0 1-7 15,7 3-13-15,-1 5-19 16,14-5-12-16,-1 3-11 16,7-6-9-16,7 0-4 0,5-3-5 15,2-2-3-15,5-6 0 16,-6-5-3-16,13 2-1 16,-7-5-5-16,1-7-5 0,6 0-4 15,-7-4-2-15,1-3-3 16,0-4-4-16,-7-1 6 15,7 2 6-15,-8-5 4 0,2 4 15 16,-1 1 15-16,-7-2 11 16,7 5 1-16,-6 4 0 0,-7-2-2 15,12 1-10-15,-5 4-13 16,6 4-7-16,7 4 3 16,5-1-1-16,-5 5 2 0,13-2 0 15,-7 1-1-15,6 0-1 16,1 1-1-16,-1-2 3 15,1-3 2-15,-1 1 0 16,1-4 2-16,1-4 2 0,-9 0-13 16,7-4-8-16,-6 0-3 15,1-7 3-15,-7 1 3 0,-2-5 7 16,-4-4 20-16,-1 1 9 16,-6-5 7-16,-7 2 1 15,0-4-2-15,-14-2 11 0,2-2 5 16,-8 4 2-16,0-5-2 15,-13 1-2-15,7 4-3 16,-6-1-21-16,-1 0-25 0,1 4-28 16,-1 4-41-16,1 4-64 15,5-1-86-15,9 7-79 16,4 2-30-16,1-2-4 0,6 1 25 16</inkml:trace>
  <inkml:trace contextRef="#ctx0" brushRef="#br0" timeOffset="242545.7332">23913 1535 105 0,'-13'-8'304'16,"7"2"27"-16,-7-2 16 0,13 1-109 15,-7 3-93-15,7 0-72 16,0 0-63-16,0 1-49 16,7-1-46-16,6 4-52 0,13 4-61 15,-6-1-57-15,5-3-18 16,1 8 3-16,0-4 19 16</inkml:trace>
  <inkml:trace contextRef="#ctx0" brushRef="#br0" timeOffset="242979.0011">24578 1971 179 0,'0'3'231'15,"0"-6"5"-15,13 3-73 16,13-4-71-16,6 0-39 0,7 0-19 16,14-3-13-16,-7 4-5 15,5-4-20-15,-5-1-42 0,6 4-74 16,-6 1-64-16,-7-1-33 15,-13 0-16-15</inkml:trace>
  <inkml:trace contextRef="#ctx0" brushRef="#br0" timeOffset="243177.5123">24597 2194 20 0,'20'7'92'16,"0"-3"-2"-16,-1-4-1 16,1 4-5-16,0-4-5 0,12-4-12 15,1 4-45-15,12-4-74 16,1 1-63-16,-1-1-33 16,-6 1-18-16</inkml:trace>
  <inkml:trace contextRef="#ctx0" brushRef="#br0" timeOffset="243957.3199">25243 2201 32 0,'-14'-3'208'0,"8"3"10"15,-8-4-40-15,8 1-41 16,6-2-33-16,0-1-27 0,6-2-24 16,2 0-17-16,4 1-10 15,2 0-5-15,-1 0-7 16,13-4-5-16,-7 3-4 0,1 2 0 16,6-3-1-16,-6 6-4 15,-1-4 0-15,7 3-3 16,0 4 1-16,-6 0-4 0,5 4 0 15,-5 3 2-15,6-4 0 16,-6 9 1-16,-7-1-1 16,7 0 4-16,-8 1-1 0,2-3-4 15,-8 7-1-15,0-10 2 16,1 6-3-16,-7-5-2 16,0 1 1-16,6-1 5 0,-6-4 13 15,0 1 9-15,0-4 7 16,-6 0 2-16,6-4 2 15,0 1 0-15,0-1-7 0,0 1-9 16,0-5-2-16,0-3-4 16,6 3-4-16,1 2-7 15,6-5-5-15,1 3-4 0,-2 2-2 16,8-2-6-16,-7 4-3 16,-1 4 0-16,8 0-2 15,-6 0 0-15,-2 4 2 0,1 4 1 16,1 1-1-16,-2-1 2 15,-6 4-4-15,2-2-4 16,-2-3-2-16,0 5-1 16,-6-9 5-16,7 4 8 0,0-3 18 15,-7-1 14-15,6-3 11 16,-6 0 11-16,0-3 3 0,7-4 3 16,-7 0-6-16,6-5-3 15,0-3 0-15,-6 1-4 16,14-3 0-16,-8 0 1 0,0 3 1 15,8-4 1-15,-1 7 0 16,0 0-2-16,-7 0-1 0,7 3-9 16,-7 6-16-16,14-2-21 15,-7 4-24-15,7 0-25 16,-7 4-32-16,0 3-36 16,0 0-46-16,0 4-39 0,0-4-11 15,-13 4 9-15</inkml:trace>
  <inkml:trace contextRef="#ctx0" brushRef="#br0" timeOffset="244185.7974">25640 1850 213 0,'-7'-12'234'16,"1"5"-11"-16,6 0-102 15,0 7-84-15,0-3-60 0,6 3-47 16,14 3-58-16,6 1-40 16,7 3-14-16,5-4 0 15</inkml:trace>
  <inkml:trace contextRef="#ctx0" brushRef="#br0" timeOffset="245255.4979">26911 1546 80 0,'0'-4'168'16,"0"0"-18"-16,-7 1-60 16,7-1-32-16,-7 0-6 15,1 0 4-15,-7 4 6 0,6-2 3 16,-5-3-4-16,-8 2-9 15,-6 3-13-15,-7 0-15 0,-6 0-13 16,-13 3-4-16,-7-3-2 16,-6 5 4-16,-13 1 8 15,6-2 4-15,1 3 4 0,-1 1 0 16,7 3 1-16,0-1-4 16,12 2-9-16,8 7-5 15,12-2-3-15,7 2-3 16,6 6-2-16,14 1-1 0,6 3-2 15,6 1 1-15,8 3-2 16,5 3 1-16,1 4 2 0,12 1-1 16,-6-1 1-16,7 8-1 15,0-1-2-15,-1 4 1 16,-6 4-1-16,-6 1-2 0,-1 6 3 16,-12-1 2-16,-7 2 3 15,-13 3 2-15,-13 1 2 16,-1 2 0-16,-5 0-4 15,-1-3-8-15,1-7-1 16,13-5-4-16,-1-10-3 0,7-6 3 16,6-9 7-16,14-4 16 15,12-3 10-15,7-7 12 16,21 0 4-16,10-5 2 16,9-2-6-16,6-4-8 0,6-4-17 15,-6 0-29-15,-1 0-42 16,-6-4-60-16,-6-4-83 15,-1 2-41-15,-18-6-19 16,-1-3 10-16</inkml:trace>
  <inkml:trace contextRef="#ctx0" brushRef="#br0" timeOffset="245813.8949">26950 2106 104 0,'-14'-11'207'16,"2"4"6"-16,-1-1-78 0,-1 1-51 15,-5 4-35-15,0 3-14 16,-1 3-3-16,-6 4 2 0,-1 5 3 16,2 2 0-16,-7 4 0 15,-2 5-10-15,15-1-8 16,-7 3-9-16,6-3-4 16,7-4 0-16,0 1-1 0,7-8 4 15,-1 1 12-15,7-6 8 16,0-3 3-16,7-3-2 0,-1-3-5 15,7-3-9-15,6-11-13 16,8 0-8-16,-7-2-2 16,6-6-1-16,0-1 3 15,6 1 4-15,-5-4 1 0,5-1 0 16,1 5 0-16,-7-4 1 16,0 6 2-16,-1 0 1 15,-5 6 0-15,0 2-2 0,-1 4-2 16,1 8-2-16,0-1-2 15,-1 11-3-15,1 0 0 16,-8 12 1-16,2-2 1 0,5 6-1 16,-12 0 0-16,-1 6-11 15,1-4-23-15,-14 5-33 16,1-1-47-16,-8 0-62 0,-18 0-42 16,-1 0-9-16,-12-4 9 15</inkml:trace>
  <inkml:trace contextRef="#ctx0" brushRef="#br0" timeOffset="246002.2788">26454 2385 106 0,'-13'4'170'0,"7"-1"-27"16,6 1-54-16,13-1-41 16,7-3-15-16,12 4-4 0,13-8 2 15,8 4-1-15,5-3-1 16,7-1-7-16,8 1-18 15,-8-1-34-15,6-1-45 0,-12 2-50 16,-1 3-38-16,-5-3-20 16</inkml:trace>
  <inkml:trace contextRef="#ctx0" brushRef="#br0" timeOffset="246487.6964">27477 1898 23 0,'-6'-15'186'15,"6"3"5"-15,-6 5-48 16,-1 4-51-16,-6 6-33 0,6 9-12 16,-6 2 3-16,7 9 5 15,-1-2 8-15,7 12 3 16,0 0 1-16,0 3-7 0,0 5-10 15,-6 3-14-15,6-1-8 16,-14 2-10-16,8-5-7 16,0-4-4-16,-1-2 0 0,-6-5 0 15,13-7 9-15,-6-3 17 16,-1-9 10-16,1-3 5 16,-1 1 2-16,0-12 0 15,7 0-11-15,0-6-20 0,7-1-12 16,0-8-10-16,6 1-4 15,6 0-4-15,0-5-3 16,8 1 0-16,-1 5-1 16,0-2 1-16,0 9 0 0,0-2-1 15,7 5 3-15,-7 3 0 16,-1 4-1-16,2 7-2 16,-8 0-13-16,8 5-17 0,-15 2-28 15,2 6-35-15,-2-7-47 16,-5 5-58-16,0-3-29 15,-1 4-2-15,1-9 16 0</inkml:trace>
  <inkml:trace contextRef="#ctx0" brushRef="#br0" timeOffset="246742.2591">27686 2234 18 0,'0'-7'189'16,"0"3"7"-16,6 1-47 15,8-1-59-15,12 1-36 16,7-1-19-16,5 0-11 0,7 0-4 16,14-3-4-16,-6 4-2 15,5-2-3-15,7 3-4 16,-12-2-19-16,-1 0-33 0,-7 0-52 15,-6 4-56-15,-6-3-30 16,-14-2-14-16</inkml:trace>
  <inkml:trace contextRef="#ctx0" brushRef="#br0" timeOffset="247020.8183">28051 2059 57 0,'-7'0'164'16,"1"0"-15"-16,-1 6-26 15,1-1-22-15,6 5-4 0,-7 2 5 16,7 2-6-16,7 4-10 16,-1 5-11-16,-6-1-15 15,7 3-12-15,-7 1-12 0,0-1-10 16,0 1-11-16,0 0-16 15,0-4-24-15,0 0-37 16,6-3-48-16,1-2-56 16,-1-2-57-16,8-4-21 0,5-8 5 15</inkml:trace>
  <inkml:trace contextRef="#ctx0" brushRef="#br0" timeOffset="247546.3576">28846 2000 84 0,'0'-8'201'15,"0"1"12"-15,-7 4-52 0,-5 3-43 16,-2 3-23-16,-12 4-12 15,7 4-6-15,-14 5-7 16,7 1-14-16,-6 6-14 0,6-2-12 16,-7 1-9-16,7 0-8 15,0 1-5-15,6-1-5 16,1-7-3-16,-1-1-4 0,7-3-3 16,6-4 3-16,-6 0-2 15,13-3-10-15,-6-4-4 16,6-4-5-16,6-3-7 15,1-4-4-15,6 0 2 0,6-3 8 16,1-5 6-16,0 1 8 16,5-4 5-16,1 0 4 0,1 3 2 15,-1-2 1-15,6-2-2 16,-5 6 0-16,5-2 0 0,-6 4-2 16,0 4 0-16,-7 4-1 15,8 3 2-15,-1 4 3 16,0 8 0-16,-6-1 2 15,-1 3 2-15,1 9 2 0,-8 0 2 16,2-1-4-16,-2 3-5 16,-12 2-21-16,7-2-40 15,-7 2-48-15,-7 0-61 0,1-6-37 16,-14 5-16-16,-6-3 12 16</inkml:trace>
  <inkml:trace contextRef="#ctx0" brushRef="#br0" timeOffset="247737.2073">28572 2305 45 0,'-6'0'188'0,"-1"0"8"15,14 0-51-15,5 0-53 16,2-4-31-16,12 4-12 0,7-8-4 16,-1 4-7-16,7 0-6 15,7 1-15-15,5-3-37 16,-5 1-58-16,7 2-67 0,-8-6-42 15,1 6-24-15,-1-4-3 16</inkml:trace>
  <inkml:trace contextRef="#ctx0" brushRef="#br0" timeOffset="248036.538">29308 1934 105 0,'-6'-4'204'0,"-1"1"14"15,1 6-55-15,-8 1-51 0,8 7-27 16,0 3-4-16,0 5 2 16,6 3-1-16,6 0-7 15,-6 7-10-15,6 0-12 0,0 4-14 16,-6-3-10-16,8 3-15 15,-8-4-20-15,0-7-26 16,0 4-30-16,-8-8-33 0,8 0-34 16,-6-6-40-16,0-1-42 15,0-4-22-15,-8-4 8 16,8-6 20-16</inkml:trace>
  <inkml:trace contextRef="#ctx0" brushRef="#br0" timeOffset="248365.0164">29583 2014 68 0,'12'-11'96'0,"-5"5"-25"16,-7 1-18-16,-7 5-9 0,-13 0-2 16,1 5 4-16,-13 1 2 15,-2 2 1-15,2 7-6 16,7-5-8-16,-9 5-4 15,15-1-1-15,-1 1 5 0,8 0 8 16,-2-4 3-16,14 4 4 16,-6-4 2-16,6 0-4 15,6-4-5-15,-6 4-5 0,14-3 1 16,-8-5-1-16,7 5-4 16,7-4-6-16,6-2-4 15,0 3-11-15,0-5-27 0,7 0-40 16,-1 0-56-16,7-5-64 15,-6 5-51-15,5-2-21 16,-11-6 6-16</inkml:trace>
  <inkml:trace contextRef="#ctx0" brushRef="#br0" timeOffset="248619.8696">29881 2026 167 0,'0'-4'215'15,"0"1"-30"-15,-6 3-42 16,6 0-30-16,-6 3-26 0,0 4-15 16,-8 4-7-16,14 4-1 15,-6 3-7-15,-1 4-15 16,7 1-10-16,-6 2-11 0,-1-4-6 16,0 6-8-16,1-5-15 15,0-5-24-15,0 2-36 16,-2 0-45-16,2-9-56 0,-7 1-57 15,0 1-21-15,0-8 6 16</inkml:trace>
  <inkml:trace contextRef="#ctx0" brushRef="#br0" timeOffset="248812.8889">29640 2059 54 0,'27'-23'111'0,"12"1"-9"0,0 0-9 16,0 4-9-16,7 0-9 16,-1 4-14-16,-6-1-17 15,7 7-19-15,-7 2-31 16,1-2-39-16,-1 8-42 0,-13-4-46 16,0 8-27-16,-7-4-13 15</inkml:trace>
  <inkml:trace contextRef="#ctx0" brushRef="#br0" timeOffset="249274.0738">29771 2314 110 0,'-6'8'160'16,"6"-8"1"-16,6 4-6 15,1-4-19-15,13-4-30 0,-2 1-33 16,9-2-29-16,5 3-16 15,7-3-15-15,-6-1-15 16,13-2-23-16,-8 4-34 0,2-3-50 16,-1 3-60-16,-6-3-34 15,-7 4-11-15</inkml:trace>
  <inkml:trace contextRef="#ctx0" brushRef="#br0" timeOffset="249557.4004">30221 2161 101 0,'-7'0'233'0,"7"-4"13"0,0 2-47 15,7 2-47-15,6-5-33 16,13 2-32-16,0 3-25 15,19-4-20-15,8 4-8 0,-1 0-8 16,7 0-8-16,-8 0-4 16,8 0-10-16,-7 0-12 15,-7 0-34-15,2 0-56 0,-15 4-77 16,-6-4-60-16,-6 0-29 16,-7 0-4-16</inkml:trace>
  <inkml:trace contextRef="#ctx0" brushRef="#br0" timeOffset="249876.2609">30338 2034 163 0,'-7'-5'217'0,"1"2"-21"0,0 3-45 15,6 0-30-15,0 0-20 16,0 0-7-16,6 3-3 0,7 4 0 16,-6 5 1-16,5-1 0 15,1 7-6-15,1 4-12 16,-2 0-15-16,2 4-15 16,-8-1-13-16,7 1-11 0,-6-1-9 15,6 1-10-15,-13 1-23 16,6-6-39-16,0 1-52 15,-6 0-72-15,8-8-87 0,-8 5-40 16,-8-4-5-16,8-8 24 16</inkml:trace>
  <inkml:trace contextRef="#ctx0" brushRef="#br0" timeOffset="250490.0678">29784 2164 87 0,'0'0'94'0,"0"0"-13"15,6 0-3-15,-6-3 2 16,8 3 10-16,-8 0 10 16,0 0 2-16,0 0 3 0,6 0-3 15,6 0-10-15,-5 0-13 16,13 0-14-16,0-4-16 16,6 4-12-16,-1 0-14 15,8-2-14-15,0 2-33 0,0 0-40 16,-1 0-56-16,1 0-78 15,-1 0-43-15,-6 0-19 0,0 0 13 16</inkml:trace>
  <inkml:trace contextRef="#ctx0" brushRef="#br0" timeOffset="251406.3161">30944 1992 148 0,'13'-7'148'0,"0"0"-66"15,0 3-60-15,0 1-32 16,-7 3-18-16,2-4-4 0,-2 4 7 15,0 0 9-15,1 0 7 16,-7 0 3-16,0 0 15 16,6 0 15-16,-6 4 22 0,0-4 23 15,-6 3 21-15,6 5 16 16,-13-2 6-16,7 6-7 16,-8 2-14-16,1 6-20 0,6-6-18 15,1 8-16-15,-1-4-14 16,1 3-8-16,6 2-6 15,-6 0-4-15,-1-6-4 16,0 5-1-16,-5-3 2 0,5-5-1 16,-6 4 2-16,0-7 1 15,6 1 2-15,-6-4 3 0,1-6-4 16,4 2 1-16,-4-8-5 16,-1 2-5-16,6-6-5 15,7-1-5-15,0-5 0 16,0-1-3-16,7-2 3 0,-1-2 6 15,7-3 3-15,7 0 2 16,-1 0 0-16,1 0 2 0,6-4-1 16,-6 5-1-16,5-4 5 15,1 5 4-15,1 3 1 16,-14 5-1-16,6 1 3 0,1 4 0 16,-7-1-4-16,6 8-2 15,-6 8 4-15,7-1-1 16,-7 4 1-16,0 4-1 0,-7-1 0 15,8 6-5-15,-8-3-16 16,1 2-21-16,-1 3-30 16,-6-5-39-16,0 2-44 0,0-4-42 15,-13 3-22-15,-7 1 0 16</inkml:trace>
  <inkml:trace contextRef="#ctx0" brushRef="#br0" timeOffset="251603.9089">30885 2268 4 0,'-13'3'141'16,"7"2"-28"-16,6-5-18 16,0 0-8-16,13 2-6 15,6-2-6-15,8-2-8 16,-1 2-2-16,6-5-10 0,7 2-12 16,0 3-14-16,-6-4-14 15,6-1-30-15,0-1-56 16,6 2-69-16,-5 0-44 0,5-2-20 15,-6-3-7-15</inkml:trace>
  <inkml:trace contextRef="#ctx0" brushRef="#br0" timeOffset="252231.9617">31641 2019 81 0,'0'-5'191'15,"-6"5"-2"-15,-1-3-48 16,1 6-34-16,-1 2-21 16,0 5-9-16,-5 1 1 0,12 4 0 15,-7 3-9-15,0 1-12 16,7 2-12-16,0 1-10 16,-6 0-9-16,6 1-7 15,-6-5-2-15,6 0-1 0,-7-4 1 16,1-2 4-16,6-1 11 15,-7-5 11-15,0 3 5 0,-5-6 4 16,4-3-2-16,-4 0-1 16,-8-3-13-16,7-6-10 15,1 3-7-15,-8-5-4 0,6-4-1 16,2 1-2-16,-1-5-2 16,6-3 2-16,0 5-4 15,1-10-1-15,12 5-4 0,1-7 1 16,6 3 0-16,0-3-6 15,13-1-5-15,0 1-5 16,1 0-4-16,5 0-5 0,7 3-3 16,-7 0-2-16,8 4 3 15,-15 8 1-15,15-1 4 0,-14 5 2 16,7 2 0-16,-8 4 6 16,1 4 2-16,-6 4 0 15,0 0 1-15,-14 2 1 16,7 2 1-16,-13 3 1 0,0 4 2 15,0-5 2-15,-6 5 1 16,-1-1 0-16,-6-2-1 16,0 3 2-16,1-4-2 0,-2 3 0 15,-6-3 1-15,1 1 1 16,-7-2-5-16,0 1-13 0,0 0-22 16,-1 0-30-16,2-4-45 15,-8 4-58-15,14-3-71 16,-1 3-31-16,7-4 0 0,7-2 19 15</inkml:trace>
  <inkml:trace contextRef="#ctx0" brushRef="#br0" timeOffset="252536.5811">31947 1934 53 0,'7'-4'200'16,"-7"4"9"-16,7 0-33 16,-7 0-33-16,-7 8-21 15,7 3-6-15,-7-1-2 0,-6 9-5 16,7 3-13-16,-8 0-17 16,8 4-16-16,-6 3-18 15,-2 0-15-15,1 0-11 0,0 0-11 16,-6-2-5-16,5-2-12 15,2-2-20-15,5-6-20 16,-6 3-22-16,6-11-20 0,1-1-39 16,0 0-60-16,-1-4-50 15,7-4-13-15,-7 0 1 0,1-8 13 16</inkml:trace>
  <inkml:trace contextRef="#ctx0" brushRef="#br0" timeOffset="252802.3323">31811 2034 146 0,'12'-12'176'0,"2"4"-2"0,5 1-2 16,-6 0-8-16,14-5-23 15,-9 6-22-15,15-2-25 16,1-3-20-16,-2 4-22 15,1 0-19-15,5-4-11 0,-11 3-8 16,11 1-6-16,-11 3-9 16,-1-2-22-16,-7 2-37 15,1 0-43-15,-7 0-55 0,-7 4-58 16,1 4-41-16,-7-4-1 16,-7 4 20-16</inkml:trace>
  <inkml:trace contextRef="#ctx0" brushRef="#br0" timeOffset="253028.9482">31961 2113 152 0,'6'0'156'0,"8"0"-10"16,4 0-19-16,2 0-28 15,-1-4-28-15,7 1-21 16,-6-1-30-16,0 1-46 0,5 3-53 16,-5 0-55-16,-6 0-42 15,-1 0-20-15,-7 0-1 16</inkml:trace>
  <inkml:trace contextRef="#ctx0" brushRef="#br0" timeOffset="253247.6089">31772 2307 106 0,'0'7'120'0,"6"1"-1"16,0 0-8-16,7-4-7 0,7-4-9 16,0 3-19-16,12-6-21 15,1 3-20-15,12-8-28 16,-5 4-40-16,5-4-57 15,7-1-64-15,-7-3-31 0,2-3-16 16</inkml:trace>
  <inkml:trace contextRef="#ctx0" brushRef="#br0" timeOffset="253880.6791">31523 1477 66 0,'-6'-9'141'0,"12"6"-49"0,14 0-40 16,19-1-22-16,14 4-6 15,12 0-5-15,13 0 1 0,0 0 0 16,7 0-1-16,6 4 3 16,-12-4-1-16,5 3 4 15,-12 0 3-15,-7 2 8 16,-7-1 5-16,-11-1 5 0,-15 4 10 16,1 0 13-16,-14 5 10 15,-6-2 5-15,-13 9 6 0,0 3-1 16,-13 7-5-16,0 4-11 15,-1 4-12-15,-5 3-12 16,0 8-9-16,6 2-8 0,-7 2-7 16,7 7-5-16,-7-1-6 15,8 5-6-15,-8 3-8 16,7-1 1-16,6 1-1 0,7 0-1 16,0-4 1-16,7-3 4 15,6 0 2-15,7-8-1 16,-1-3-1-16,1-8 0 15,0-3-1-15,-1-5-2 0,-6-5 0 16,0-6 6-16,-7-3 14 16,-12-3 14-16,-7-4 11 15,-19 0 9-15,-15 0 8 16,-18-4 2-16,-19 1-3 16,-14 3-9-16,-7-3-8 0,-5-2-7 15,-7 5-9-15,6-3-29 16,7-1-59-16,6 4-91 15,13-4-136-15,7 5-72 16,6-9-38-16,20-3 1 16,0-3 38-16</inkml:trace>
  <inkml:trace contextRef="#ctx0" brushRef="#br0" timeOffset="255379.8719">28389 2579 24 0,'-6'-3'47'0,"6"-2"-18"16,0 5 7-16,0-3 25 16,0-1 27-16,0 0 31 0,0 4 17 15,0-4 1-15,6 4-8 16,-6-2-11-16,7-3-11 16,-7 5-16-16,13-3-13 15,7-4-8-15,13-1-12 0,6-6-14 16,19-5-12-16,14-3-3 15,13-3 0-15,18-5-1 16,2-2 4-16,5-2 6 0,1 1 4 16,7-4-1-16,-1 1-3 15,-7-4-5-15,2 0-7 16,-1-1-10-16,-8-3-5 0,2 0-8 16,-13 1-6-16,-1 2-2 15,-20 0-6-15,-6 9-24 16,-13 6-41-16,-13 4-50 0,-6 8-37 15,-13 2-34-15,-8 9-39 16,-12 3-23-16,0 3 5 16,0 1 32-16</inkml:trace>
  <inkml:trace contextRef="#ctx0" brushRef="#br0" timeOffset="256936.06">30807 2476 44 0,'39'-14'119'0,"7"-1"-5"15,6-4-1-15,6-3 8 0,7-4 6 16,8 1-3-16,-2 0-10 16,14-4-19-16,0-4-23 15,0-1-18-15,12 1-12 0,-6 1-7 16,1 1-3-16,-1 2-5 16,-14 4-3-16,8 4-3 15,-20-2-3-15,0 9-5 0,-12-1-5 16,-7 4-4-16,-7 3-2 15,-13 1-1-15,0 0-1 0,-7 3-4 16,1 1-5-16,0-1-8 16,-8 4-6-16,1-4-17 15,1 4-19-15,-2 0-28 0,-4 0-39 16,-8 0-56-16,0 0-40 16,0 0-8-16,12-4 7 15</inkml:trace>
  <inkml:trace contextRef="#ctx0" brushRef="#br0" timeOffset="258366.4762">21958 3301 171 0,'0'-15'214'0,"-6"1"-17"0,-1 2-39 16,1-2-21-16,-7 2-9 16,0 2 3-16,-7 3 4 15,1-5 0-15,-1 5-13 16,-6 3-19-16,0-2-24 16,-7 1-23-16,-6 5-22 0,-7 5-18 15,-5-2-11-15,-1 8-6 16,-7 0-4-16,6 7-2 15,-5 4 0-15,13 3-1 16,6 6 0-16,13-2 1 16,12 0 1-16,20-4 4 0,8 5-1 15,25-5 2-15,19-4-5 16,7 2-6-16,20-5-12 16,0-7-12-16,6 0-6 15,1-8-1-15,-1-3 2 16,-13-3 9-16,-6-4 13 0,-7-4 10 15,-13 0 9-15,-13-7 7 16,-13 0 10-16,-13-5 11 16,-7 2 9-16,-18-2 8 15,-1-2 2-15,-13-1 1 16,-7 1-5-16,-7-1-10 0,2 4-11 16,-7 3-30-16,5 5-47 15,-5 3-58-15,-1 4-68 16,-6 7-76-16,6 3-59 0,-6 4-14 15,0 5 27 1,0-2 43-16</inkml:trace>
  <inkml:trace contextRef="#ctx0" brushRef="#br0" timeOffset="258678.8808">21418 3459 13 0,'19'-4'158'0,"1"0"1"16,12 0-46-16,1-4-24 16,-1 5-2-16,7-3 5 15,7-2 5-15,7 4-5 0,-2-1-3 16,8 5-10-16,0 5-14 16,-1 7-10-16,1-3-5 15,0 7-2-15,-1 2-5 16,1 4-8-16,6 0-6 0,-6 3-7 15,0-3-8-15,-1 1-1 16,-6-1-11-16,0-5-13 16,-6-2-22-16,-1-4-35 15,-6-3-68-15,-5-5-88 16,-16-3-41-16,2-8-12 16,-13 2 6-16</inkml:trace>
  <inkml:trace contextRef="#ctx0" brushRef="#br0" timeOffset="258972.2178">21933 3073 77 0,'-20'-6'331'16,"6"-6"32"-16,2 1 18 0,-1 4-62 15,13 0-117-15,-7 2-90 16,1-1-56-16,6 2-51 16,6 1-55-16,7-2-70 15,14 2-100-15,5 3-79 16,7 3-37-16,7-3-6 0,5 5 25 15</inkml:trace>
  <inkml:trace contextRef="#ctx0" brushRef="#br0" timeOffset="259358.2789">23027 3539 44 0,'7'3'234'0,"5"1"12"16,8 0-5-16,6-4-92 15,1 0-63-15,5 0-36 16,7-4-12-16,6 0-10 16,1 4-10-16,-1-3-27 15,8-2-68-15,-1 2-92 0,7 0-50 16,-7-1-26-1,-7-3-9-15</inkml:trace>
  <inkml:trace contextRef="#ctx0" brushRef="#br0" timeOffset="259961.0821">23946 3309 5 0,'-6'-5'231'16,"-8"5"8"-16,1 0 6 0,-6 5-89 16,-8 1-71-16,15 2-34 15,-8 7-18-15,7-1-6 16,7 4-4-16,-1 0-5 16,14 1-3-16,-1-1-3 15,7 0-4-15,7 1-4 0,6-5-4 16,0 1-2-16,-1-4-2 15,8-4 1-15,0-3-1 16,0 0 3-16,-1-1 1 16,-5-3 12-16,-9-3 13 15,2 3 12-15,-1 0 5 0,1-4 1 16,0 4 0-16,-7-4-8 16,13 4-14-16,0 0-13 15,-6 0-16-15,13 0-8 16,-7 4-2-16,6-4-3 15,1 4 0-15,-1-1 2 0,7 1 10 16,0-4 7 0,1 4 2-16,5-1 0 0,1-3 3 15,-7 0 0-15,6 0-1 16,-13-3-2-16,8-1 2 16,-14-3 0-16,7-1-1 15,-14-3-1-15,-6 1 1 0,0-10-1 16,-13 7 1-16,0-6 0 15,-13-4 8-15,0 2 9 16,-6-1 9-16,-14-3 14 16,1-1 6-16,-8-1 1 15,-5 7-6-15,-1-6-25 0,1 7-47 16,-1 1-55-16,-6 7-78 16,12 1-87-16,8 2-45 15,6 4-8-15,7-1 24 16</inkml:trace>
  <inkml:trace contextRef="#ctx0" brushRef="#br0" timeOffset="260588.4539">24252 3384 95 0,'0'0'179'15,"-6"4"-19"-15,0-4-24 16,6 0-7-16,0 4 2 15,-8 0 9-15,8 3 0 16,-6 3-9-16,6 7-21 0,-6-4-26 16,6 6-30-16,0-1-24 15,0 0-22-15,0 1-23 16,6-2-23-16,-6-1-25 16,6-2-35-16,-6 2-46 0,8-7-52 15,-8 3-47-15,0-1-16 16,0-7 5-16</inkml:trace>
  <inkml:trace contextRef="#ctx0" brushRef="#br0" timeOffset="261130.4221">24161 2842 87 0,'-26'-3'206'15,"13"3"7"-15,-7 0-51 16,8 0-66-16,-2 3-39 15,8 5-16-15,-1-1-3 0,0 0 2 16,7 0-5-16,-6 1-4 16,6 0-2-16,0-5-5 15,0 1-1-15,0 0 8 16,0-4 11-16,0 2 6 16,6-2 2-16,-6-2-3 0,7-2-7 15,-7 0-12-15,0 1-19 16,7-5-21-16,-7 0-35 15,6 1-57-15,-6 5-87 16,14-3-56-16,-2 2-25 16,1 3-2-16</inkml:trace>
  <inkml:trace contextRef="#ctx0" brushRef="#br0" timeOffset="261569.0683">25373 3425 110 0,'6'0'226'0,"1"0"7"16,12-3-52-16,1 3-64 0,6-4-41 16,6-1-24-16,8 2-14 15,-1 0-6-15,7-1-40 16,-7 4-78-16,-1-4-84 16,-5 4-46-16,-13 0-23 15,-8 0-12-15</inkml:trace>
  <inkml:trace contextRef="#ctx0" brushRef="#br0" timeOffset="261760.1442">25503 3593 65 0,'20'0'73'0,"12"4"-16"15,1-8-6-15,6 4-9 0,13-4-38 16,-7 4-61-16,14-7-39 16,-7 5-21-16</inkml:trace>
  <inkml:trace contextRef="#ctx0" brushRef="#br0" timeOffset="262706.1909">26389 3626 123 0,'0'0'167'15,"-6"0"-7"-15,-1 0-19 16,7 0-14-16,-6 0-14 16,6 0-9-16,-7 0-5 15,7-2-6-15,-7 2-6 0,7 0-12 16,0-6-17-16,0 6-18 15,0-6-16-15,0 3-13 16,7-1-9-16,0-4-6 16,6 0-3-16,0-1 0 15,0 0-1-15,7-2 3 0,-1 1 1 16,1-1 0-16,-1 0 0 16,7 3-1-16,0 1-1 15,0-1-2-15,-6 5-4 16,-1-1 2-16,7 8-1 15,-12-4 1-15,5 7-1 0,1 1 4 16,-8 3 3-16,2-5 3 16,-2 10 2-16,2-6 0 15,-8 1 2-15,1-2 1 16,-1 0-1-16,1-1 4 16,-7-4 12-16,6 0 22 0,-6 0 17 15,0-4 9-15,0 0 3 16,0-4-2-16,0 0-13 15,0-4-23-15,7 2-17 16,-7-6-12-16,12 1-5 0,2-3-2 16,-1 3 3-16,0 0-4 15,6-4-1-15,-5 7-1 16,5-2-3-16,0 6-4 16,1 1-6-16,-1-1 2 15,1 8-3-15,0-1-4 16,-1 1-4-16,1 3-5 15,0 4-6-15,-8-4-6 0,1 4 0 16,1-3 4-16,-2-1 7 16,-6 0 13-16,2-3 26 0,-8-1 27 15,6-3 19-15,-6 0 10 16,6-3 8-16,-6-1 2 16,7-3-14-16,0 0-16 15,6-4-11-15,-1 0-5 16,14-4-7-16,-6 4-5 0,0 0-4 15,5 4-5-15,-5 0-1 16,0 3-2-16,-1 1-6 16,1 3-13-16,0 0-20 15,-1 3-30-15,1 1-44 16,-8-2-59-16,2 6-75 16,-1 4-47-16,0-5-11 0,-7 0 17 15</inkml:trace>
  <inkml:trace contextRef="#ctx0" brushRef="#br0" timeOffset="262962.0648">26904 3263 219 0,'-7'-10'285'0,"7"3"13"16,-6 3-45-16,6-4-100 15,0 5-74-15,6-1-42 16,1 4-24-16,6 0-38 0,6 0-58 16,7 4-84-16,1-1-65 15,5 1-31-15,1 0-14 16,-1 0 15-16</inkml:trace>
  <inkml:trace contextRef="#ctx0" brushRef="#br0" timeOffset="263738.5035">28051 2938 30 0,'-13'-7'151'15,"-7"3"-17"-15,-6 4-31 16,0 4-18-16,-7 6 0 16,-5 5 11-16,5 4 12 15,-13 6 0-15,7 5-2 16,-6 7-7-16,-1 6-10 0,1 4-13 15,-1 5-15-15,7-1-11 16,6 4-6-16,13-7-8 16,8-1-7-16,18-2-3 15,7-5-2-15,13-4-2 0,6-7-3 16,7 0-5-16,7-6-4 16,13-1-4-16,-6-7-24 15,12-4-42-15,-7-8-73 16,1 1-101-16,0-8-53 15,-8-4-29-15,-5 2 7 16</inkml:trace>
  <inkml:trace contextRef="#ctx0" brushRef="#br0" timeOffset="264296.1626">28494 3103 130 0,'-13'-15'233'0,"0"4"17"15,7 1-61-15,-2 2-47 16,-4 1-33-16,12 3-27 16,-6 0-19-16,-8 4-8 15,1 4-6-15,-7 7-8 0,2 3-7 16,-9 9-3-16,1 2-1 15,6 0-7-15,-6 5-6 16,1-1-4-16,5 0-5 16,0 0-3-16,1-3-6 15,6-6-9-15,6-3-7 0,-5-2-4 16,4-8-1-16,2 0-2 16,6-3-5-16,0-4 9 15,0-4 2-15,6-6 0 16,-6-1 3-16,14-4 3 0,-8-3 8 15,14-1 6-15,-7-3 4 16,13-4 1-16,0 5 1 16,7-4-1-16,-1-1 1 15,7-1-4-15,0 5 4 16,-6 5-1-16,0 2-1 0,-1 3 1 16,-6 5-1-16,7 4-2 15,-8 3 0-15,1 3 1 16,1 8 3-16,-1 4-1 15,-6 3 3-15,6 4-1 16,-7 1-11-16,1 2-26 0,-1 1-37 16,1-4-41-16,-7 3-53 15,-7-2-63-15,-6-3-37 16,-13 0 1-16,-6-6 23 16</inkml:trace>
  <inkml:trace contextRef="#ctx0" brushRef="#br0" timeOffset="264508.4233">28318 3392 39 0,'-20'4'190'0,"14"-4"7"15,0 0-45-15,12 0-55 0,0 0-37 16,14 0-9-16,0 0-1 16,5-4-4-16,15 0-4 15,-1 0-7-15,6 1-9 16,1-1-20-16,7 1-38 15,-2-1-57-15,1-3-70 16,-6-1-42-16,6 1-22 0,0 0-1 16</inkml:trace>
  <inkml:trace contextRef="#ctx0" brushRef="#br0" timeOffset="265053.0353">29263 2934 19 0,'-6'-7'196'0,"-8"7"7"16,1 0-28-16,1 4-63 16,4 6-28-16,2 1-3 15,0 4 8-15,0 7 15 16,6 4 10-16,0-1 3 0,-8 8-8 15,8 0-12-15,-6 3-12 16,6 2-16-16,-6-1-12 16,-1-1-14-16,1-3-12 15,-1-4-6-15,0 1-9 16,1-8-6-16,0-1-3 0,0-2-2 16,6-8 3-16,0 1 2 15,-8-6 2-15,8 1 2 16,-6-7-1-16,0 0 1 15,-1-4-4-15,7-5-3 16,0 1-4-16,7-7-5 0,-1 0-1 16,8-3-6-16,4-1-1 15,9 2-3-15,-7-6 1 16,6 5 0-16,-7 3 1 16,1 5 2-16,-2-2-1 0,2 5 2 15,0 7-2-15,-1 0 2 16,-5 3 1-16,5 4 2 15,1 5-7-15,-1-1-16 16,-6 0-21-16,1 1-35 16,-2-2-43-16,-5 1-54 15,-1-3-51-15,-6-1-47 0,-6 0-11 16,-1-7 16-16,-5-4 33 16</inkml:trace>
  <inkml:trace contextRef="#ctx0" brushRef="#br0" timeOffset="265469.9439">29348 2750 29 0,'6'-10'140'16,"7"3"-29"-16,0 3-29 16,6 0-2-16,1 4 10 15,13 4 17-15,13 4 18 16,-7 5 8-16,13 10-2 16,7 2-10-16,-1 8-12 0,7 7-16 15,-6 5-9-15,-8 2-4 16,8 2-1-16,-13-2-1 15,-13 4 4-15,-7 1 1 16,-13-1 1-16,-13 3-5 16,-19-2-9-16,-21-1-9 0,-12 1-10 15,-14-6-10-15,-11-1-24 16,-21-5-48-16,-6-4-83 16,-14 1-144-16,-6-8-96 15,-6-3-52-15,0-7-13 0,-1-9 24 16</inkml:trace>
  <inkml:trace contextRef="#ctx0" brushRef="#br0" timeOffset="271580.3726">11644 15665 100 0,'13'-8'202'15,"-7"5"-16"-15,0-4-18 16,2 0-15-16,4-1-13 0,2 4-10 16,-8-4-10-16,7 5-4 15,0-3-2-15,0 0 4 16,-1 0 9-16,-4-2 5 15,4 5-5-15,-5-5-7 16,-7 5-14-16,0-5-17 16,0 5-19-16,-7-5-20 15,1 5-15-15,-8-4-11 16,-4-1-10-16,-15 5-9 0,-7-1-6 16,-5 0-2-16,-14 4-4 15,-6 0-1-15,-7 0-1 16,-6 8 2-16,7-5 0 15,-7 8 2-15,13 0 1 16,-1 1 1-16,14 2-3 16,6 1-1-16,13-1-1 15,15 5 0-15,11-5 0 0,7 5 1 16,13-5 1 0,7 1 4-16,5-4 2 0,15 4 4 15,-1-1-1-15,7-3 1 16,-1-4 0-16,1 4 0 15,5 0 1-15,-5-3-3 16,6 3 2-16,-6-4-2 16,-1 4 0-16,-5 0 1 15,-1 4 1-15,-7-5 1 16,-6 5 2-16,-13 3 1 0,1 1 6 16,-21-2 1-16,-6 6 0 15,-14 0 1-15,-5-2 0 16,-13-3-2-16,-8 4-1 15,-12-4-4-15,0-2-2 16,0-2 1-16,-7 1-8 16,13-8-19-16,8 0-30 0,5 1-52 15,13-4-61-15,7-1-88 16,7-3-111-16,6-3-47 16,13-1-4-16,13-4 33 15,0-3 51-15</inkml:trace>
  <inkml:trace contextRef="#ctx0" brushRef="#br0" timeOffset="272305.8419">12204 15617 187 0,'6'-6'290'0,"-6"0"38"0,7 0-25 16,-7 2-43 0,0-3-32-16,0 3-24 0,0 4-20 15,7-4-23-15,-7 1-29 16,0 3-27-16,0 0-27 15,0-3-21-15,0 3-22 16,0 3-13-16,0-3-11 16,-7 7-5-16,7 4-2 15,-13 7 1-15,7 9 5 16,-1-2 5-16,-6 11 2 0,0 1 1 16,0 3 2-1,0 1 0-15,-1 2-3 0,2 1-2 16,-8-3-1-16,7-1-2 15,7-3-17-15,-8-5-27 16,8-1-38-16,0-10-54 16,-1 1-62-16,0-4-65 15,1-4-71-15,-1-2-73 16,-12-5-14-16,0-3 25 0,-8-8 45 16</inkml:trace>
  <inkml:trace contextRef="#ctx0" brushRef="#br0" timeOffset="272718.2191">12256 15595 195 0,'7'-4'247'16,"-1"1"2"-16,0-1-46 15,8 0-37-15,5 1-30 16,7 0-28-16,6-5-28 16,8 4-24-16,5 0-18 0,8 1-16 15,-1-1-11-15,0 4-14 16,-6 0-28-16,-7 0-35 16,-1 0-45-16,-5 0-53 15,-7 4-71-15,0-1-36 16,-12 1 1-16,-14-4 20 15</inkml:trace>
  <inkml:trace contextRef="#ctx0" brushRef="#br0" timeOffset="273038.6981">12048 15837 83 0,'0'4'247'0,"0"0"35"15,0-1-21-15,0-3-28 16,0 3-23-16,6-3-22 16,0 0-18-16,8 0-24 0,18-3-26 15,1 3-31 1,19-3-27-16,0-1-21 0,6 0-16 15,1 0-18-15,0 1-39 16,-13 3-56-16,5-4-70 16,-5 4-89-16,-13 4-91 15,0-1-42-15,-7-3 6 16,-7 4 38-16</inkml:trace>
  <inkml:trace contextRef="#ctx0" brushRef="#br0" timeOffset="273656.445">13207 15599 11 0,'0'-8'181'16,"7"1"19"-16,0 3-37 15,-7 1-31-15,6 0-30 0,-6-2-4 16,7 10 11-16,-1 1-1 16,-6 2-8-16,6 7 2 15,-6-1 9-15,0 9-5 16,0 2-15-16,0-3-11 16,0 3-10-16,0 4-14 15,-6-3-13-15,6 4-9 0,-6-5-8 16,6-2-10-1,0-2-24-15,0 1-28 0,0-4-46 16,-7-4-54-16,7-2-70 16,-6 3-92-16,-1-8-32 15,-6-4-1-15,-7-3 29 16</inkml:trace>
  <inkml:trace contextRef="#ctx0" brushRef="#br0" timeOffset="273947.7383">13279 15605 59 0,'20'-6'171'0,"6"-2"-31"16,6 1-28-16,7-3-21 15,7-2-19-15,-1 5-19 16,8 0-20-16,-1-1-18 16,7 1-11-16,-8 0-4 15,2 0-14-15,-15 3-21 16,2 0-41-16,-7 0-53 16,-14 1-34-16,-6 3-17 0</inkml:trace>
  <inkml:trace contextRef="#ctx0" brushRef="#br0" timeOffset="274324.6154">12966 15918 12 0,'0'2'238'15,"-6"-2"38"-15,6 5-15 16,6-5-37-16,-6-5-40 0,14 5-43 15,5-2-39-15,7-2-39 16,6 1-27-16,7-5-15 16,7 4-10-16,-1 0-9 15,-5 0-13-15,5 4-27 16,-5-3-44-16,-7 3-63 16,5 0-78-16,-5 0-53 0,-7 3-18 15,-7-3 10-15</inkml:trace>
  <inkml:trace contextRef="#ctx0" brushRef="#br0" timeOffset="274665.8093">12875 16174 53 0,'-13'7'188'16,"0"1"-23"-16,13-1-15 0,-7 0-3 15,14-2-6-15,-1-2-6 16,8 0-7-16,6-3-6 16,5 4-9-16,7-8-15 15,14 4-20-15,-1-3-19 16,8-5-19-16,-1 4-21 15,1-4-27-15,-2-2-48 16,2 3-60-16,-7-1-75 0,-1-3-77 16,-13 4-38-16,7 0-1 15,1-1 28-15</inkml:trace>
  <inkml:trace contextRef="#ctx0" brushRef="#br0" timeOffset="275052.566">14308 15636 73 0,'8'-4'203'16,"-8"0"5"-16,6 4-40 16,-6 4-56-16,0 4-27 0,0 2-5 15,0 5 7-15,-6 3 10 16,6 4 3-16,-8 3-8 15,8 1-12-15,0 4-11 16,-6-5-16-16,0 1-22 16,6-1-39-16,-7-3-52 15,1 0-74-15,-1-3-83 0,0-4-62 16,-12-4-22-16,0-5 9 16</inkml:trace>
  <inkml:trace contextRef="#ctx0" brushRef="#br0" timeOffset="275298.7586">14399 15654 40 0,'40'-18'179'0,"5"-1"-21"16,2 5-20-16,-9-1-29 15,7 4-29-15,-5 3-22 16,-1-3-17-16,0 4-24 16,1 4-45-16,-8-1-53 0,-6 0-54 15,-7 4-41-15,-5 4-21 16,-8-4-2-16</inkml:trace>
  <inkml:trace contextRef="#ctx0" brushRef="#br0" timeOffset="275542.8066">14198 15811 42 0,'0'8'151'0,"0"-5"0"15,19 1 0-15,7-4 4 16,14 0-11-16,5-4-22 15,14 1-27-15,0-1-26 16,6 0-20-16,-7 1-39 0,1-1-57 16,-7 4-63-16,-6-4-59 15,-8 8-51-15,-5-4-27 16,-7 7 8-16</inkml:trace>
  <inkml:trace contextRef="#ctx0" brushRef="#br0" timeOffset="275803.5379">14328 16049 179 0,'-12'4'267'15,"4"4"24"-15,8-8-43 16,0 3-54-16,8-3-48 15,4-3-33-15,14-2-36 0,7 2-32 16,6-1-18-16,7 0-18 16,-1 0-36-16,7 1-64 15,-7-1-83-15,-5 4-83 16,-7 0-42-16,-14 4-18 16,-12-1 19-16</inkml:trace>
  <inkml:trace contextRef="#ctx0" brushRef="#br0" timeOffset="276911.1909">10607 16779 81 0,'0'-12'197'15,"-6"5"-10"-15,-1 0-18 16,1-4-9-16,6 3-8 16,-13-3-9-16,6 4-17 15,1 3-20-15,0-3-19 0,-2 4-23 16,-4-1-28-16,-1 4-21 16,-13 0-15-16,0 4-4 15,-7 3-1-15,-6 3 2 16,0 2 18-16,-6 6 14 15,6 4 11-15,-1 3 3 16,14 5 2-16,1-1-1 0,11 4-4 16,8 0-7-16,12 4-7 15,8-8-6-15,18 4-5 16,1-4-2-16,12-4 7 0,7-2 5 16,7-5 4-16,6-3-1 15,6-5-1-15,8-1-1 16,-8-9-12-16,1-4-7 15,0-7-7-15,-14 0-3 0,-5-4-1 16,-14-7-3-16,-7 1-2 16,-12-6 1-16,-14-2-1 15,-6 0-1-15,-13-4 2 16,-6-3 1-16,-14 3 3 16,-7-5 1-16,-5 2 3 0,-7 3 4 15,7 4-2-15,-1 6-4 16,1 6-10-16,5 5-21 15,1 5-30-15,0 4-39 16,7 3-43-16,5 7-57 16,1 4-63-16,0 7-40 15,-6 0-5-15,-1 1 20 0,1 7 36 16</inkml:trace>
  <inkml:trace contextRef="#ctx0" brushRef="#br0" timeOffset="277234.3244">10047 17079 147 0,'26'-5'190'15,"7"3"-30"-15,12-9-50 16,14-1-33-16,-1 1-8 16,15 1-9-16,-8-2-11 15,6 1-9-15,-6 5 6 0,-6 1 13 16,-7 1 2-16,7 4 9 15,-7 4 9-15,-7 1 11 16,8 1-2-16,-8 5-6 16,7 1-5-16,-6 2-14 0,0-3-14 15,0 3-11-15,-1-2-11 16,1 3-9-16,5-5-10 16,-11 1-10-16,-1-3-23 15,-7 3-34-15,-5-5-45 0,-8-1-61 16,0-1-97-16,-6-4-45 15,-6 0-6-15,-7-4 18 16</inkml:trace>
  <inkml:trace contextRef="#ctx0" brushRef="#br0" timeOffset="277780.2386">10771 16496 230 0,'6'-7'307'0,"-6"4"49"16,6-4-28-16,-6 2-37 16,0-2-30-16,0 3-28 0,0 1-36 15,0-1-45-15,0 4-46 16,0-4-47-16,0 4-53 15,7 0-57-15,-7 0-70 16,7 4-88-16,-1 3-121 16,7 0-76-16,0-3-23 15,-6 3 14-15,5 1 47 0</inkml:trace>
  <inkml:trace contextRef="#ctx0" brushRef="#br0" timeOffset="278130.8097">11454 16944 71 0,'-6'3'293'0,"0"1"20"16,12-4 17-16,8-4-80 0,18 4-85 15,1-3-55-15,18-1-31 16,8 0-16-16,13 0-13 16,-1 4-15-16,1-3-12 15,-6-2-13-15,5 5-20 0,-12 0-47 16,6 0-81-16,-13 0-114 15,-7 0-58-15,1-3-30 16,-13-1-3-16,-7-2 33 16</inkml:trace>
  <inkml:trace contextRef="#ctx0" brushRef="#br0" timeOffset="278711.4481">12725 16742 185 0,'-6'-4'280'15,"-7"0"12"-15,6 8-14 16,-6 0-98-16,0 3-62 0,-6 4-30 16,5 3-9-16,2 2-6 15,-1 2-11-15,-1 0-10 16,2 0-10-16,4 4-6 0,2-7-9 15,0-1-5-15,6 2-4 16,0-6-2-16,0-2-2 16,0-1-2-16,6-3-2 15,8-4 0-15,5-4-2 0,1-3-5 16,6-5-3-16,0 2-2 16,0-2 2-16,-1 1 4 15,2 1 4-15,-1 2 2 16,0 1 1-16,0 0 1 0,13 3-5 15,0 0-3-15,1 4-3 16,5 0-1-16,7 4 1 16,-7 0 1-16,8 3 0 0,-7 0-1 15,5-4 2-15,-5 6-2 16,-7-6 0-16,0 0-1 16,-6 1 0-16,0-4 1 15,-8 0 0-15,-5-4 0 0,0-2 1 16,-8-6-1-16,-5 1-1 15,0-4 0-15,-14-2 0 16,0-2 0-16,-11-3-1 16,-9 0 1-16,-12-4 1 15,0 4-3-15,-6-3-15 16,-1 3-29-16,0 3-45 16,-6 2-59-16,6 1-80 0,7 5-81 15,0 4-29-15,7 3 5 16,-1-3 32-16</inkml:trace>
  <inkml:trace contextRef="#ctx0" brushRef="#br0" timeOffset="278916.7041">13037 16548 9 0,'8'-8'244'0,"-8"1"15"0,6-1 5 16,-6 6-107 0,13-3-101-16,0 5-120 0,6-3-99 15,7 3-54-15,1 3-24 16,-1-3-1-16</inkml:trace>
  <inkml:trace contextRef="#ctx0" brushRef="#br0" timeOffset="279218.8956">13807 16709 153 0,'-6'3'308'0,"6"-3"24"0,6 0 28 16,0-3-102-16,7 3-75 16,13-4-46-16,0 4-38 15,13-3-33-15,1-1-58 16,5 4-82-16,-5 0-89 16,-1 0-93-16,-7 4-67 15,-12-1-31-15,-14 4 10 16,-6-3 42-16</inkml:trace>
  <inkml:trace contextRef="#ctx0" brushRef="#br0" timeOffset="279388.4419">13826 16921 16 0,'14'3'195'15,"5"2"13"-15,14-5-41 0,-1 0-53 16,7 0-37-16,-6-5-25 15,-1 2-50-15,7-1-75 16,-5 2-75-16,-2-2-38 0,7 0-21 16,-7 0-9-16</inkml:trace>
  <inkml:trace contextRef="#ctx0" brushRef="#br0" timeOffset="280161.9561">14549 17013 210 0,'-6'-4'254'0,"0"-3"19"15,6 4-76-15,0-6-61 16,0-1-36-16,6 3-28 15,8-5-24-15,-2 2-18 16,8-1-15-16,5 0-7 0,2 3-8 16,-7-2-3-16,6 2-2 15,-7 0 0-15,1 5-1 16,-1 3 1-16,0 0-2 0,1 0 1 16,-7 3 3-16,0 5 2 15,7 0 0-15,-13 2 1 16,5 1-2-16,-5 4-5 15,6-4-10-15,-7 4-11 0,1-8-8 16,-1 3-7-16,-6-1 0 16,0-3 10-16,0 2 25 15,0-8 19-15,0 0 14 16,0 0 8-16,0-4 2 0,7-3-2 16,-7-1-18-16,7-2-8 15,-1-1-4-15,8-4 0 16,-2 4-1-16,1-4 0 0,0 4 3 15,0 5-1-15,1-2 0 16,-2 0 0-16,8 4-2 16,-7 4-2-16,7 0-1 15,-1 4-1-15,-6 4-2 0,0 0-2 16,0 6-4-16,-6-3-4 16,-1 3-6-16,0-3-3 15,2 4-5-15,-8-8 0 0,6 5 4 16,-6-6 24-1,6-2 13-15,-6-4 10 0,6-4 7 16,1 1 6-16,6-9-2 16,0 2-11-16,1-9-1 15,12 5 3-15,-7-4 7 0,13-4 8 16,-6 3 9-16,7 5-1 16,-7-1-5-16,0 0-9 15,-6 8-9-15,-1 0-12 0,7 3-16 16,-6 4-17-16,6 0-24 15,-7 7-35-15,-5 4-52 16,-8 0-72-16,-6 3-61 16,-6 1-23-16,-8 0 6 0,-5 1 25 15</inkml:trace>
  <inkml:trace contextRef="#ctx0" brushRef="#br0" timeOffset="280400.8603">15045 16621 155 0,'-7'-14'311'0,"1"2"18"16,-1 1 7-16,1 4-131 0,6 3-104 15,6 0-73-15,1 4-76 16,6 4-89-16,6 0-97 16,7 3-47-16,1 4-7 15,-1 1-2-15</inkml:trace>
  <inkml:trace contextRef="#ctx0" brushRef="#br0" timeOffset="281177.1902">16276 16368 4 0,'-32'7'176'0,"-1"5"-12"16,-6 9-6-16,0 2-2 16,-6 9-3-16,6 5-5 15,-1 7-18-15,7 0-13 16,7 7-16-16,14 0-19 16,5-3-15-16,14 0-9 0,5-4-7 15,8 0-5-15,13-7-8 16,-1-1-6-16,8-7-3 15,5-3-6-15,14-4-4 16,-1-1-4-16,14-5-6 0,0-10-15 16,-7 1-33-16,6-2-53 15,2-5-90-15,-16 0-92 16,2-7-47-16,-13-4-12 0,-13-5 14 16</inkml:trace>
  <inkml:trace contextRef="#ctx0" brushRef="#br0" timeOffset="281722.0204">16961 16523 205 0,'-14'-19'271'16,"8"4"33"-16,0 5-57 0,-1 1-53 15,7 2-46-15,-7 4-31 16,-6 3-31-16,1 10-32 16,-2 1-26-16,-6 4-14 15,1 12-6-15,-7-6-3 16,0 4-2-16,0 5 0 0,0-5 1 16,0 1 0-16,7-1-4 15,-1-6-14-15,1-1-13 16,5 1-4-16,8-8-3 15,-7-4-9-15,13-3-1 16,0-8 9-16,0-7 8 16,13 0 4-16,7-7-1 15,-1-4 6-15,13-4 4 16,1-3 6-16,-1-1 5 16,8 1 3-16,-1 0 8 0,-7 0 9 15,7 3 8-15,-13 4 3 16,7 4-1-16,-7 2-4 15,7 6-5-15,-7 6-7 16,6 4-8-16,8 4-2 16,-7 6-1-16,-1 6 0 15,1 2 0-15,-1 4 0 0,1 0 2 16,-7 4-16-16,-7-1-31 16,1 1-68-16,-14-1-82 15,-6 1-63-15,-6-4-36 16,-14 0-2-16,-13-3 22 15</inkml:trace>
  <inkml:trace contextRef="#ctx0" brushRef="#br0" timeOffset="281973.9937">16641 16844 75 0,'-6'0'195'15,"0"-4"9"-15,6 4-65 16,6-3-47-16,6-1-29 0,8 1-17 16,7-1-13-16,5 1-5 15,7-1-8-15,1 0-8 16,5-3-4-16,7 3 0 0,7-4-4 16,-8 2-27-1,15 2-41-15,-7-3-59 0,-1 2-54 16,0-2-27-16,1 0-11 15</inkml:trace>
  <inkml:trace contextRef="#ctx0" brushRef="#br0" timeOffset="282552.4612">17618 16456 193 0,'0'-7'244'16,"0"-1"9"-16,0 5-75 16,0-2-69-16,0 5-33 15,0 5-12-15,0 2-3 16,0 8 2-16,0 4 8 15,0 2 13-15,0 4-1 16,0 4-6-16,0 5-7 16,0-1-5-16,-6 4-7 0,0-5-12 15,6 1-12-15,-13 1-9 16,6-5-5-16,1-7-7 16,-1 0-5-16,1-4-1 0,-1-3-1 15,7-4 7-15,0-4 15 16,-7 0 17-16,7-3 6 15,0-4 3-15,0 0-2 16,7-8-6-16,0-2-17 0,6-5-17 16,6-4-7-16,8 2-4 15,-2-10-3-15,8 5 0 16,6-3 3-16,-6-1 5 16,-1 8 0-16,1 0 1 15,-7 4 0-15,13 2 0 16,1 9-2-16,-2-1-5 15,-5 8-4-15,6-1-2 0,-1 9-9 16,-4-2-19-16,-9 5-34 16,-5 3-44-16,0 0-62 15,-14 1-78-15,-6-1-86 16,-6 1-30-16,-8-1 8 16,-5-7 33-16</inkml:trace>
  <inkml:trace contextRef="#ctx0" brushRef="#br0" timeOffset="283031.2883">17495 16078 25 0,'32'-14'178'0,"1"3"5"16,6-1-41-16,7 2-25 15,6 3-14-15,7 3-11 0,-1 0-8 16,14 4 6-16,6 8 9 15,0 2 7-15,7 12 6 16,0 9 10-16,-7 5 3 16,0 7-11-16,1 5-19 15,-14 7-15-15,-13 0-15 16,-7 8-13-16,-12 2-9 16,-20 1-2-16,-13 4-2 15,-13 0-1-15,-20 3 2 0,-19-4-6 16,-7-3-4-16,-12 0-7 15,-8-4-15-15,-5-7-26 16,-1-3-39-16,-6-8-68 0,0-8-124 16,6-2-101-16,-6-13-44 15,6-6-8-15,0-8 19 16</inkml:trace>
  <inkml:trace contextRef="#ctx0" brushRef="#br0" timeOffset="385530.8575">23509 16936 76 0,'-7'-12'169'15,"1"5"-17"-15,6-3-34 0,-6 2-14 16,6-3-4-16,0 1-5 16,0-2-4-16,0 1-16 15,6 0-10-15,-6-3-1 0,0 3 2 16,6 0 8-16,-6-3 0 15,0 2 5-15,0 1 4 16,0 3-7-16,0-2-8 16,0 2-15-16,0 5-8 15,0-5-9-15,0 5-14 16,-6 3-16-16,0-4-9 16,-8 8-2-16,-11 3-6 15,-8 4 3-15,-6 3 1 0,0 9 6 16,0-1 2-16,-7 3 4 15,1 1 3-15,5-1-1 16,-5 2 1-16,12-2-1 0,1 0-4 16,-1-2-7-16,14-5-9 15,-1-4-7-15,7-2-1 16,-1-4-3-16,8-2-2 16,12-3-1-16,2-6 3 0,11-3 4 15,7-10-1-15,0-2 1 16,13-4 3-16,1 0 3 15,-2-4 0-15,8 1 2 16,0-4 2-16,6-1 1 16,7 1 0-16,-8 4 0 0,2-2 2 15,-1 5 3-15,-7 4 0 16,-12 3-4-16,-7 5 3 16,6 6 1-16,-12 4-3 15,-1 7 0-15,1 4 0 16,-6 4 6-16,-8 7 1 15,0 4-1-15,-6-1-12 0,-6 4-22 16,-8 1-43-16,2-1-65 16,-14 3-82-16,-1-2-42 15,-5 0-9-15,-1-5 10 16</inkml:trace>
  <inkml:trace contextRef="#ctx0" brushRef="#br0" timeOffset="385790.5446">22949 17149 143 0,'-20'0'232'0,"14"3"23"16,-1-3-62-16,1 0-48 16,0 0-32-16,12 0-24 15,0-3-23-15,21 3-25 0,5-4-19 16,13-1-12-16,14 2-6 15,0 0-2-15,13-1-3 16,6 0-5-16,-6 1-21 16,5-5-45-16,8 4-59 0,-7 1-66 15,1-4-47-15,-1-4-19 16,-6 0 8-16</inkml:trace>
  <inkml:trace contextRef="#ctx0" brushRef="#br0" timeOffset="386301.0797">24226 16790 141 0,'0'-19'185'0,"0"5"-3"16,0-1-15-16,0 4-26 16,0 3-27-16,0 1-27 15,0 7-21-15,-6 3-12 16,-1 9-14-16,0 2-2 15,1 12 3-15,-7 3 6 16,7 8-2-16,-2 0-7 0,2 0-3 16,0 3-6-16,0-1-6 15,-2 2-2-15,2-5-1 16,0-2-4-16,-1-1-4 16,1-8-2-16,6-3-2 0,-7-4 0 15,7-2 0-15,-7-9 0 16,7 0 0-16,0-7-1 15,0-7-1-15,7 0-6 0,0-13-1 16,12 3-7-16,13-5 1 16,-5 0-3-16,13-8 0 15,5 5 2-15,1-1 6 16,-7 1 5-16,-7 6 5 0,1 0 0 16,-7 9 4-16,6 3-1 15,1 3-2-15,-7 8-2 16,6-1 0-16,1 8 4 15,-1 1 2-15,1 2-2 0,0 4-8 16,-7 0-20-16,0 5-41 16,6-5-67-16,-12 0-82 15,6 0-72-15,0-4-30 16,-6-2-3-16,6-5 29 0</inkml:trace>
  <inkml:trace contextRef="#ctx0" brushRef="#br0" timeOffset="386492.0762">25002 17049 58 0,'6'-11'212'0,"0"4"20"0,1 0-47 16,13-1-52-16,-1 1-37 16,14 0-28-16,6 4-21 15,6-6-19-15,14 6-18 16,-1 3-53-16,1-3-71 0,-7 3-69 15,-6 3-36-15,0-3-21 16,-20 3-2-16</inkml:trace>
  <inkml:trace contextRef="#ctx0" brushRef="#br0" timeOffset="386683.6493">25067 17280 67 0,'12'4'162'16,"8"-4"-38"-16,13 0-38 0,19 0-31 15,7-4-23-15,6 1-65 16,6-4-68-16,8-2-35 16,-8 3-19-16</inkml:trace>
  <inkml:trace contextRef="#ctx0" brushRef="#br0" timeOffset="387260.4086">26070 16874 23 0,'-6'-8'172'0,"6"5"4"0,-7 3-54 16,0 3-38-16,7 5-21 15,0 10-6-15,0 5 10 16,0 6 5-16,7 3 2 15,0 8-3-15,-7 5-2 0,0-2-5 16,0 5-6-16,0-1-4 16,0-2-5-16,-7-2-7 0,0-2-8 15,1-4-5-15,-7-4-9 16,13-8-5-16,-13-3-3 16,6-3 7-16,1-9 2 15,-1 2 0-15,-6-9 7 0,7-3 5 16,6-8 2-16,0-2-7 15,13-5-5-15,6-4-3 16,14-6-9-16,6 0-6 16,1-5-4-16,-2 4-2 0,8 1-2 15,-7 3 0-15,0 8 2 16,-6-1-3-16,-1 7-2 16,1 5 2-16,-1 3-1 0,-6 7 3 15,1 3 1-15,-1 6-6 16,0 2-17-16,-13 3-33 15,6-1-49-15,-6 1-70 16,-7 1-82-16,2-3-37 0,-2-1-6 16,0-4 20-16</inkml:trace>
  <inkml:trace contextRef="#ctx0" brushRef="#br0" timeOffset="387676.73">26767 17478 126 0,'7'-7'226'16,"5"0"18"-16,2 3-61 15,6-4-50-15,-1 1-35 16,7 3-21-16,0 0-22 0,0 2-17 15,-7-3-18-15,1 10-7 16,-14-3 2-16,-6 6 5 0,-6 3 9 16,-20 4 10-16,0 0 3 15,-13 2 5-15,0-1-4 16,7 2-6-16,-8-4-5 16,15 5-6-16,-9-8 0 0,15 0-2 15,6-1 1-15,-6-2 0 16,11-1 3-16,8-3 3 15,8-1 0-15,4 2-3 16,15-5-2-16,11 0-5 0,8-5-21 16,13 2-46-16,6-4-66 15,0-1-94-15,0-3-84 16,-6 3-45-16,0-6-8 0,-7 3 27 16</inkml:trace>
  <inkml:trace contextRef="#ctx0" brushRef="#br0" timeOffset="387983.1395">27276 17398 114 0,'13'-7'221'15,"-1"3"2"-15,2-1-29 16,-2 2-26-16,8 0-23 16,6-1-24-16,7 0-25 0,-1 1-28 15,14 0-22-15,0-2-17 16,-1 1-14-16,7 4-9 0,1-3-7 16,-8-2 0-16,1 3-25 15,-1 2-50-15,-5-4-79 16,-8 1-75-16,1-2-40 15,-7-2-22-15,-1-1 11 0</inkml:trace>
  <inkml:trace contextRef="#ctx0" brushRef="#br0" timeOffset="388465.7299">28148 17053 47 0,'8'-22'231'0,"-2"4"34"0,0-1-16 15,-6 5-35-15,7-1-34 16,-1 8-31-16,1 0-32 16,-7 3-29-16,6 8-26 15,1 6-21-15,-1 9-5 0,-6 6 2 16,0 6 4-16,0 0-1 16,-6 6-6-16,6 4-3 15,-7-5-4-15,1 5-6 0,-1-2-6 16,7-5-4-16,-6-1-1 15,6-8-3-15,-7-2-5 16,7-8 2-16,0-1 1 16,-6-3-1-16,0-4-1 0,6-7 0 15,0-3 0-15,0-5 2 16,12-3 0-16,8-8 0 16,5 2 2-16,15-5 0 0,5-5 2 15,14 2-2-15,0 0 0 16,6 3-1-16,-7 0-1 15,-5 7-2-15,-8 3 0 16,7 5-1-16,-13 7 0 0,1 5-2 16,-8 5 1-16,1 9 3 15,-1 0-2-15,-5 6-6 16,-8 0-17-16,0 0-42 0,-6 2-70 16,1-2-117-16,-8-2-83 15,0-6-40-15,2 2-8 16,-8-9 30-16</inkml:trace>
  <inkml:trace contextRef="#ctx0" brushRef="#br0" timeOffset="388691.6931">29172 17345 81 0,'6'-2'255'0,"0"-2"19"16,2 8 11-16,-8-2-93 15,0 6-64-15,0 4-33 16,0-1-15-16,0 4-16 16,-8-1-15-16,8 4-18 0,-6-4-13 15,6 1-21-15,-6-3-45 16,6 2-76-16,-7 1-102 16,1-5-55-16,-1-1-26 0,-12-2-2 15</inkml:trace>
  <inkml:trace contextRef="#ctx0" brushRef="#br0" timeOffset="390148.2846">29634 15925 83 0,'-6'-5'131'0,"6"3"-17"0,-7-2-11 16,1 1-11-16,6-2-5 15,-7 2-9-15,7-1-10 16,-6 0-6-16,6 0-11 15,0 1-15-15,6-1-33 16,1 1-67-16,6-1-83 16,13 1-43-16,6-1-25 15,1 0-8-15</inkml:trace>
  <inkml:trace contextRef="#ctx0" brushRef="#br0" timeOffset="391089.6417">31628 15295 25 0,'-58'-16'60'16,"-14"6"-7"-16,-6-1-5 15,-14 7-6-15,1-2 0 16,-13 6-16-16,0 0-10 16,-7 0-6-16,0 2-3 0,0 6-3 15,1-1-3-15,-1 4 0 16,6 4-4-16,8-1 0 15,-1 8 1-15,7 5 2 16,6 9-1-16,-6 0 5 16,6 13 11-16,1 2 10 15,5 7 4-15,8 5 8 16,6 2 8-16,19 9 3 0,1-5 0 16,11 4 0-16,15-3 3 15,6-4 5-15,13-4 1 16,13-7 1-16,6 1 5 15,15-12 9-15,11-1 6 16,7-6 2-16,13-4-2 16,7-4-3-16,12-7-8 15,1-4-11-15,-7-2-8 0,13-6-5 16,-6-3-3-16,6 1 1 16,1-8-6-16,-1 0-5 15,6-8-6-15,-12 5-10 16,6-4-6-16,-6-5-3 15,-6-2 0-15,5-1-4 16,-6-3-3-16,1-1 0 0,-1-6-6 16,0 0-5-16,0-13-4 15,-6 1-1-15,0-6-4 16,-1-8-2-16,-5-5 2 16,-8 1 0-16,-12-3 0 15,-14-1 7-15,-19-3 7 0,-13 4 12 16,-13-5 8-1,-13 5 9-15,0-1 2 0,-13 3-4 16,7 6 11-16,-7 2 1 16,6 4-3-16,7 7-2 15,0 9-2-15,6 1-12 16,1 6-55-16,5 5-54 16,8 2-43-16,0 7-56 15,-1 3-73-15,7 4-37 0,-7 4 17 16,-5 3 30-16</inkml:trace>
  <inkml:trace contextRef="#ctx0" brushRef="#br0" timeOffset="393144.8786">22558 11987 26 0,'-13'-11'67'0,"0"3"-6"15,0-3-8-15,-7 4-6 16,1-4-5-16,-14 0-3 0,7 4-2 15,-6-1-8-15,-8 1-2 16,8-1-8-16,-7 1-5 16,0 0-7-16,-7 3-5 15,1 0-5-15,-1 0-5 16,1 1 2-16,-8 3 1 16,-6-3-3-16,1 3 0 0,-1 0 1 15,-6 3 2 1,-6-3-3-16,5 7-2 0,-6-3 0 15,7 3 1-15,-6 4 0 16,-1 0-3-16,-6 4-18 16,-1 0-7-16,1 3-6 15,0 4-2-15,0 0 1 16,13 7 4-16,0 5 24 16,18 2 15-16,2 12 9 0,7 2 4 15,11 6 2-15,7 2 1 16,14 5-1-16,0 0-3 15,0-1 2-15,6-3 0 16,0-1-2-16,0 4-2 16,6-3 3-16,6-1 1 15,2 1 2-15,12-5 0 0,-1 2 4 16,15-5 4-16,-1-7 13 16,0-3 8-16,7-5 4 15,-1-3 6-15,1-4-4 16,-1-3 6-16,8-4-9 15,-1-3-7-15,-7-5-4 16,8-3-4-16,-1 0 0 16,0-8-5-16,0 4 0 0,0-7-5 15,0-3-2-15,0-4-2 16,7 0-1-16,-7-8-2 16,1 1-3-16,-2-9-4 15,2 2 0-15,-1-8-3 16,-7 2-1-16,7-6-1 15,-6 4-1-15,6-3 1 16,-13-2 1-16,1 1 1 0,5 4-1 16,-13-5-2-16,8 1 1 15,-1 4 2-15,-7-4-2 16,7-3 0-16,-6 0-1 16,6-5 0-16,0 1-3 15,6-4 0-15,-5-4-2 16,-1 0-1-16,0 5 2 0,-7 2 5 15,-6-3 3-15,1 3 2 16,-7 4 3-16,-8 1 1 16,-6-4-2-16,-6 7-5 15,0-3-1-15,-6-1-4 16,-6 4-1-16,-2-3 1 16,-5 3 1-16,-1-1 1 15,0 5 1-15,-6 0 0 0,1 4-1 16,5-1-2-16,0 3-1 15,1 5-13-15,-1 4-44 16,14 3-68-16,0-1-63 16,12 9-32-16,7-1-16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14:25.212"/>
    </inkml:context>
    <inkml:brush xml:id="br0">
      <inkml:brushProperty name="width" value="0.05292" units="cm"/>
      <inkml:brushProperty name="height" value="0.05292" units="cm"/>
      <inkml:brushProperty name="color" value="#FF0000"/>
    </inkml:brush>
  </inkml:definitions>
  <inkml:trace contextRef="#ctx0" brushRef="#br0">24911 6326 51 0,'0'-2'59'16,"0"2"-19"0,6 0-20-16,-6 2-9 0,6-2-5 15,-6 4-2-15,0-4-1 16,6 8-1-16,1-1 3 16,0 8 1-16,-1-1 0 0,7 8 3 15,-6 4 0-15,6 3 1 16,7 8 5-16,-14-1 3 15,7 5 6-15,-7 6 8 16,-6 1 9-16,-6 7 6 0,-1 0 0 16,1 7 0-16,0 1-6 15,-8-1-8-15,8 4-4 16,-7-1-6-16,0 5-4 16,0 0 0-16,-1-1 3 15,2 5-3-15,-2-4-1 16,2-1-2-16,-1-3 2 0,6-4-4 15,-6-3-1-15,7-4-1 16,-8-4-5-16,8-4 1 16,6 5-2-16,0-5 0 15,0 4 1-15,6 5-2 0,1 2 3 16,0 1-1-16,-1 0 2 16,-6 7 4-16,6-4 0 15,1 4 5-15,6 3-2 16,-6 1-1-16,5 3 2 0,8 0-2 15,0 4-2-15,-1 4-2 16,-5 7-3-16,4 4 2 16,-4 3 1-16,-1 8 5 15,-7 6 2-15,14 4 3 16,-14 5 3-16,1 3 2 16,6 0-4-16,-7-4-3 0,1 0 0 15,0-7-4-15,-7-1-1 16,0-5-14-16,0-5-8 15,0-12-5-15,-7-6-5 16,0-7 1-16,1-8-1 16,-7-11 14-16,6-4 12 15,1-11 10-15,6-4 13 16,-6-3 6-16,-1-6 4 0,7-6 0 16,0 1-5-16,0-7-9 15,7-1-9-15,-7 1-9 16,6-8-5-16,-6 4-7 15,6-4-11-15,-6-3-38 16,7-4-80-16,6 0-85 16,7-4-46-16,5-3-20 15,1-7-2-15</inkml:trace>
  <inkml:trace contextRef="#ctx0" brushRef="#br0" timeOffset="1682.1336">24949 6338 15 0,'72'-14'31'0,"13"-6"6"0,18-2 9 16,28 4 17-16,12 0 13 15,27-4 3-15,12 3-3 16,14-2-13-16,19 3-17 15,13-1-23-15,7-3-23 16,6 4 5-16,-6-1 1 0,-20 5 1 16,-8 3 3-16,-24 0 5 15,-20 0 9-15,-33 4-13 16,-12-1-6-16,-27 4-4 16,-12 4-3-16,-21-3-2 0,-13 3-1 15,-6 0-2-15,-13 3-1 16,1 1-1-16,-7 6 5 15,-8 9 3-15,-6 3 2 16,8 12 11-16,-8 5 8 16,-6 16 10-16,0 8 3 0,7 10 4 15,-1 11 1-15,14 8-2 16,6 0-4-16,7 10-4 16,5 1 0-16,8 3 0 0,0-1 3 15,12 6 5-15,1 3 3 16,6-1 4-16,-6-3-4 15,6-1-2-15,1-2-4 16,-9-4-4-16,9 0-2 16,-8-1-2-16,8 1 4 0,-1-1 0 15,0 4 0-15,7-3-4 16,0 3-2-16,5 0-4 16,-4 1-6-16,-2-5-5 15,-6-2-4-15,0-6-3 16,-12-2-2-16,-1-4-3 0,-13-4 3 15,-7-6 1-15,1-9 0 16,-7-3 3-16,0-5 3 16,-13-1 2-16,7-5-3 15,-8-3 0-15,8-6 2 16,-14-2-5-16,1 0 1 16,-7-3 1-16,-7-5-2 0,-5-3 1 15,-8 3-2-15,-6-7 0 16,0 5-1-16,-13-5 2 15,0 0-1-15,0 0 0 16,-1 2 0-16,2-6 1 16,-9 1-2-16,9-1-2 15,-7-3 2-15,5 4 0 0,1-7 0 16,0-1-1-16,13-4 4 16,-7 1-2-16,1-4 0 15,6-3 2-15,-13 2-3 16,6-3-1-16,-13 1 1 15,-6 3 0-15,-7-4-1 16,-12 0-2-16,-1 1 3 16,-6 3 0-16,-13-7-1 0,-13 3-3 15,-7 0 1-15,-19 0-3 16,-20 5-1-16,-20-1 13 16,-19 3 6-16,-13-3 5 15,-19 7 5-15,-14-7 3 16,-6 4 1-16,-13 0-12 0,-7 0-5 15,-6-1-6 1,6-2-3-16,0 2-5 0,8 1-2 16,5-1-4-16,7 1-11 15,0-1-7-15,13 4 8 16,12-2 6-16,15-1 5 16,19-1 6-16,25-3 11 15,26-4 7-15,27 0-3 16,13 0-6-16,20 1-5 0,19-4-6 15,13-4-4-15,-1 3-1 16,14 1-2-16,7 0 0 16,-1-1-1-16,7-3-1 15,6 3-7-15,1-3-12 16,6 4-33-16,0-4-62 16,13 0-86-16,0-4-41 0,19-6-16 15,1-9 2-15</inkml:trace>
  <inkml:trace contextRef="#ctx0" brushRef="#br0" timeOffset="2581.0791">23490 10210 33 0,'-6'0'95'0,"6"0"-4"16,12 0 5-16,21 0 4 15,5 4 9-15,21-4 7 16,20 0 3-16,18 0-6 16,14-4-4-16,19 4-10 15,14-4-15-15,12-4-10 0,7-2-7 16,13-2-5-16,0-3-19 16,-7 1-17-16,-5-1-17 15,-28 1-19-15,-12-1-15 16,-26 8-13-16,-14-3-9 15,-25 2-11-15,-7 1-22 16,-26-1-17-16,-6 1-18 16,-13-1-9-16,-14 0-9 15,-13 2 2-15,-6-2 23 0,-6 1 23 16,-1-1 27-16,-6 1 15 16,-1 4 14-16,-5-4 9 15,-1 3 13-15,7-4 23 16,7 1 22-16,-1 0 22 15,14 0 17-15,6-1 12 16,-1 1 5-16,8 0-8 0,6-1-13 16,6 1-13-16,8 0-9 15,5 0-10-15,7-1-11 16,7 4-4-16,-1 0 0 16,2 4-1-16,-2 4 2 15,7 0 1-15,0 4 0 16,-7-1-3-16,14 3-6 15,-7-1 0-15,0 5 2 16,1-3 1-16,-8 0 4 0,-13-1 2 16,-5 5 3-16,-8-1-2 15,-19 1-8-15,-13-1-3 16,-20 6-7-16,-13-2-10 16,-12 0-18-16,0 1-29 15,-8-9-51-15,1 1-77 16,13-7-64-16,6-8-28 15,20-10-3-15,19-15 17 0</inkml:trace>
  <inkml:trace contextRef="#ctx0" brushRef="#br0" timeOffset="3579.5934">28031 6821 105 0,'7'-7'234'0,"-7"3"12"16,19-3-51-16,7-1-41 16,27-2-35-16,12-5-24 15,32-1-11-15,14-1-5 0,19-5 1 16,14 3 2-16,6-2-8 15,12-1-12-15,-5 3-16 16,6-3-18-16,-13 5-26 16,-7-3-27-16,-19 6-16 15,-13 2-14-15,-20-2-10 0,-20 3-20 16,-5 0-20-16,-14-3-19 16,-13 3-22-16,-13-3-19 15,-13-1-12-15,-19 3 5 16,-20 2 22-16,-13 1 35 15,-13-1 35-15,-7 6 33 0,-6 1 36 16,0-5 35-16,-1 4 25 16,8 1 26-16,6-1 21 15,6 1 18-15,7-4 14 16,6 3 1-16,13 0-6 16,14 0-17-16,12 1-22 0,14-4-20 15,13 2-23-15,6 3-21 16,7-2-10-16,6 0-4 15,-7 4-2-15,1 4-3 16,-1 2 5-16,-6 6 10 16,-6 3 7-16,-7 6 6 0,-12 1 5 15,-8 4 4-15,-6 4-4 16,-14 2-10-16,-11-2-4 16,-1 2-9-16,-14-3-15 0,-5 1-26 15,-8 0-40-15,-5-1-65 16,-1 0-87-16,-6-3-44 15,0 0-15-15,-6-5 10 16</inkml:trace>
  <inkml:trace contextRef="#ctx0" brushRef="#br0" timeOffset="4599.5106">23620 8843 15 0,'6'-7'164'0,"14"-1"-19"16,6 1-14-16,7 0-6 15,12-8 1-15,21 1 5 16,12-4-1-16,26-5 11 16,13-6-3-16,20 0-11 15,13-8-16-15,13-3-20 0,13 0-13 16,0-1-33-16,-7-2-33 16,-6-2-36-16,-20 9-42 15,-18-1-35-15,-34 7-39 16,-20 5-43-16,-32 3-29 15,-25 7-9-15,-22 4 5 0,-24 4 17 16,-13 0 29-16,-8 3 42 16</inkml:trace>
  <inkml:trace contextRef="#ctx0" brushRef="#br0" timeOffset="4862.1614">25249 8232 2 0,'-40'-4'79'0,"15"0"7"0,12 1-1 15,6-4-10-15,14-1-14 16,6 1-17-16,12-5-6 15,15 2-6-15,-1 3 0 0,0-1-1 16,1 4 1-16,-8 0 0 16,7 8-6-16,-7 0-1 15,1 7-6-15,-13 3-5 16,-1 5-7-16,-6-1-4 16,-6 8-3-16,-14-1 1 0,-6 6 1 15,-12-2 1-15,-2 3-2 16,-12 1-4-16,0 0-19 15,-6-3-37-15,-1-5-46 16,7 1-46-16,0-9-22 16,13-1-7-16</inkml:trace>
  <inkml:trace contextRef="#ctx0" brushRef="#br0" timeOffset="5527.9406">23235 7722 88 0,'-39'23'94'0,"13"2"-4"16,13 4-7-16,13 0-12 0,13 4-9 15,20-3-11-15,19-1-8 16,7-4-6-16,19-2-9 16,6-5-7-16,7-7-5 15,8-4-2-15,-1-7-7 0,-1-4 0 16,-12-3 2-16,-7-4 8 16,-20-7 9-16,-5-1 5 15,-21-6 5-15,-18 0 5 16,-22 0 2-16,-4-9-3 15,-27 1-5-15,-20 0-7 0,-6 0-5 16,-13-1-5-16,-1 5-11 16,-5 8-10-16,6-1-35 15,-1 11-54-15,1 7-61 16,7 8-51-16,5 11-21 0,7 3-8 16</inkml:trace>
  <inkml:trace contextRef="#ctx0" brushRef="#br0" timeOffset="5827.3932">23261 7935 95 0,'27'0'119'16,"-8"-7"-37"-16,14 3-33 0,-1 0-18 15,7-3-9-15,1 0 0 16,11 0 1-16,2 3 6 15,-1 4 7-15,7 4 8 16,0-1 4-16,-2 8 2 0,2 4-5 16,7 2-6-16,-1 6-9 15,0 2-9-15,6 2 2 16,14-2-1-16,0 4 0 16,13-3-2-16,-1-4-11 0,14-1-29 15,7-2-52-15,6-4-76 16,12-7-40-16,1-6-22 15,7-2-1-15</inkml:trace>
  <inkml:trace contextRef="#ctx0" brushRef="#br0" timeOffset="6393.5059">28995 8056 99 0,'-18'0'190'0,"-2"-4"1"0,13 4-76 16,0 0-54-16,1 0-23 15,6-3-1-15,6 3 5 16,8-4 5-16,24 0 3 16,15-4 3-16,18-3-3 0,20-3-15 15,21-4-12-15,-1 0-9 16,12-1-5-16,7-3-3 15,0-1-6-15,1-2-2 16,0 0-14-16,-8-5-20 0,-12-3-28 16,-7 4-43-16,-25 0-53 15,-8 0-42-15,-26 3-9 16,-19 4 6-16</inkml:trace>
  <inkml:trace contextRef="#ctx0" brushRef="#br0" timeOffset="6681.9396">30546 7594 42 0,'40'19'120'0,"-15"-1"15"15,1 4 0-15,-12 3-8 0,-14 0-7 16,-6 5-17-16,-8-5-20 16,-12 5-24-16,0-4-18 15,-7-1-15-15,7-3-12 16,1 4-10-16,-1-7-24 16,6-1-37-16,7-3-43 0,6-5-51 15,0 1-45-15,14-3-21 16,6-8 7-16</inkml:trace>
  <inkml:trace contextRef="#ctx0" brushRef="#br0" timeOffset="7309.1064">31276 7495 7 0,'-6'-7'100'0,"-7"7"-6"15,-13 4-7-15,-7 7-2 16,1 3 3-16,-8 5 2 16,8 6-7-16,5 1-16 15,2 3-16-15,12 4-9 0,0 0-13 16,13 0-9-16,6-8-16 15,7 1-11-15,0-4-6 16,0-3-3-16,7-5 0 16,0-3 1-16,-1-7 11 15,1-1 4-15,-1-10 3 0,-6-1 2 16,7-2 2-16,-7-9 7 16,-1 2 11-16,2-3 18 15,-2 2 15-15,2 4 6 16,5-1 2-16,7 4-5 15,0 4-8-15,7 0-17 0,6 7-12 16,-7 7-6-16,8 0-3 16,-1 1-5-16,-7 2-2 15,14 1-1-15,-7 0 3 16,6-2 4-16,8-6 6 0,-7-3 6 16,5-3 4-16,-5-6 5 15,-1-5 7-15,2-1 3 16,-15-7 4-16,1-3 4 15,-13-1 2-15,-8-4-2 16,-12 1-8-16,-6-4-11 0,-14 1-10 16,-13 2-13-16,-5-2-15 15,-9-2-22-15,-4 5-33 16,-1 3-44-16,-7 1-61 16,0 7-74-16,7 2-62 0,-7 6-17 15,8 2 10-15,5 4 35 16</inkml:trace>
  <inkml:trace contextRef="#ctx0" brushRef="#br0" timeOffset="7871.6548">31361 7117 16 0,'0'4'29'0,"0"4"20"16,6-5 36-16,-6 1 39 15,0-4 23-15,7 0 12 16,0-4 3-16,-1 1-3 0,-6-5-21 16,0 2-33-16,0-2-19 15,0-3-11-15,-6 3-10 16,-8-2-10-16,8-1-16 15,0 3-18-15,-1 1-39 16,-6 0-67-16,6 2-83 0,1 2-83 16,6 3-41-16,-14 3-15 15,8-3 19-15</inkml:trace>
  <inkml:trace contextRef="#ctx0" brushRef="#br0" timeOffset="9973.3141">30286 5934 25 0,'-13'-17'218'16,"0"-6"24"-16,7 8-24 16,-2-3-43-16,2-1-39 0,12 5-32 15,2-1-27-15,4 1-26 16,8 3-21-16,13-4-15 15,-1 5-11-15,1-1-8 16,12 7-4-16,-5 0-8 16,-2 4-7-16,-5 4-7 0,-1 6-5 15,-5 5-1-15,-7 0 0 16,-8 7 5-16,2-4 5 16,-14 4 9-16,6-3 4 15,0-2 2-15,-6-1 6 0,0-5 5 16,0 0 7-16,-6-8 4 15,6 4 3-15,-6-7 3 16,-2 0 3-16,2-3 2 16,0-1-3-16,6-6-4 15,0 2 0-15,6-7-1 16,0 0-4-16,8-3-4 0,-1 3-5 16,7-3-1-16,-2 3-1 15,2 1-7-15,0 7-8 16,-1-1-10-16,1 5-10 15,6 3-10-15,0 7-12 0,1 1-8 16,-2 2-4-16,-5 9-10 16,6-4-4-16,-6 2-4 15,-8 2 3-15,1-4 10 16,-6-1 16-16,0-2 40 16,-7-2 28-16,0-6 30 0,0-1 29 15,-7-6 22-15,0-1 19 16,1-3-5-16,6-4 2 15,0-7-1-15,0-1-6 16,6-3-2-16,1-3-7 16,6-1 0-16,1 0-1 15,-2 5-1-15,1-5-7 0,0 7-12 16,6 4-20-16,8 5-18 16,5 3-21-16,1 3-27 15,13 4-51-15,-1 7-62 16,-5 0-35-16,5 4-19 0,1 4-21 15,-7 7-28-15,7-3-6 16,-7 6 28-16,-1-3 20 16</inkml:trace>
  <inkml:trace contextRef="#ctx0" brushRef="#br0" timeOffset="10673.6117">31608 6121 13 0,'0'4'246'16,"0"-4"13"-16,0 3 7 15,0-3-85-15,7 0-82 16,0 0-39-16,-1 0-18 16,7-3-5-16,7-1 0 0,6-4 0 15,13 2 0-15,7-9-4 16,5-3-3-16,-5-1-1 15,-1-2 5-15,2-6 2 16,-9 6 0-16,-5-4-3 16,-7-2 0-16,-12 2-6 0,-8 2-12 15,-12 2-6-15,-2 2-6 16,-10 5-9-16,-9 3-7 16,-11 3-7-16,-2 8 1 15,-5 4-2-15,-2 11 4 16,-5 7 5-16,7 3 5 0,12 9 8 15,7 2-3-15,26 1 3 16,13 7 4-16,13-4-2 16,26 1-5-16,13-5-4 0,14-3 0 15,12-4-14-15,13-4-36 16,14-2-59-16,5-5-86 16,15-6-59-16,-8-9-29 15,0-3-3-15,-13-3 26 16</inkml:trace>
  <inkml:trace contextRef="#ctx0" brushRef="#br0" timeOffset="12121.3187">22363 10093 59 0,'-20'-11'124'0,"7"0"3"16,0-4 11-16,6 4 10 15,7-8 9-15,0 2 2 16,7-2-11-16,6-3-21 16,6 0-21-16,7 0-24 15,1 0-23-15,11 4-20 16,2-1-13-16,-7 1-14 0,5 7-7 16,1 0-4-16,-6 4-4 15,-1 4-1-15,-6 6-3 16,1 4 2-16,-7 8-1 15,-2-1 0-15,-4 5 2 16,-8 2-2-16,1 2 0 0,-1-4 3 16,-6-2-2-16,7-2 3 15,-7-1 2 1,0-6 7-16,7-1 3 0,-7-3 3 16,6-4 3-16,-6-4-1 15,0-7-3-15,6 0-10 16,2-7-5-16,4 0-4 15,1 0-3-15,0-5-3 0,0 1 0 16,1 4 0-16,-2 4-8 16,2-1-7-16,-2 7-9 15,8 2-9-15,-1 6-4 16,1 3-3-16,-1 4 1 16,1 4 3-16,0 0 4 15,-1 3 2-15,-6 6 6 0,0-7 6 16,0 3 6-16,0-5 10 15,-7-1 22-15,2-2 19 16,-2-5 8-16,0-6 8 16,1 0 8-16,-1-9 1 15,7 1-11-15,0-8-12 16,1 1-5-16,5-4-4 16,0 0-2-16,8 1-3 15,-1-1-4-15,-7 7-7 0,1 1-10 16,6 2-18-16,0 8-23 15,-7 4-30-15,7 4-29 16,-6 4-29-16,-7 3-32 16,7 3-36-16,-14 5-9 15,8 2 11-15</inkml:trace>
  <inkml:trace contextRef="#ctx0" brushRef="#br0" timeOffset="12625.7502">23725 10140 138 0,'6'0'191'0,"7"-4"-25"0,-7 0-16 16,8-6-11-16,4-1-13 15,2-7-16-15,-6 3-21 16,5-7-20-16,1 0-14 16,-1-3-5-16,-6-2 0 15,-6 6-1-15,6-4 5 16,-7-1 1-16,-6 4 4 15,0-1 0-15,0 9-7 16,0-1-4-16,0 0-12 0,0 9-12 16,0 2-13-16,0 4-11 15,0 0-7-15,7 10-2 16,-7 1 1-16,6 4 4 16,8-1 0-16,-2 6-4 15,8-7-6-15,6 6-9 16,7-5-13-16,-1 1-9 0,1-7-17 15,12-1-16-15,1 1-9 16,7-8-19-16,-8 0-38 16,1-4-63-16,-7-4-37 15,-1-3-7-15,-11-4 0 16</inkml:trace>
  <inkml:trace contextRef="#ctx0" brushRef="#br0" timeOffset="12835.964">23561 9573 61 0,'-19'-9'160'16,"12"3"-16"-16,7 2-97 15,14 4-102-15,12 0-67 16,6 0-23-16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19:23.219"/>
    </inkml:context>
    <inkml:brush xml:id="br0">
      <inkml:brushProperty name="width" value="0.05292" units="cm"/>
      <inkml:brushProperty name="height" value="0.05292" units="cm"/>
      <inkml:brushProperty name="color" value="#FF0000"/>
    </inkml:brush>
  </inkml:definitions>
  <inkml:trace contextRef="#ctx0" brushRef="#br0">3869 12254 132 0,'-12'-11'115'0,"-1"1"-17"16,0-5 4-16,0 3 4 15,-1-3 0-15,8 4 5 0,0 1 1 16,0 2-8-16,-2-3-10 15,8 3-11-15,-6 6-12 16,6-6-15-16,-6 8-19 16,6 0-12-16,0 10-10 15,0 7-2-15,0 12 2 0,-13 10 13 16,6 16 14-16,-6 8 9 16,-7 10 6-16,8 4 1 15,-8 0-4-15,7 4-9 16,0-5-13-16,6-2-6 15,7-5-3-15,7-10-3 0,6-4-9 16,0-8-38-16,7-6-57 16,0-12-81-16,-2-3-107 15,2-9-59-15,-1-9-23 16,-11-8 18-16</inkml:trace>
  <inkml:trace contextRef="#ctx0" brushRef="#br0" timeOffset="290.8116">3721 12364 8 0,'6'-18'144'15,"0"7"-18"-15,14-4-25 16,5 7-10-16,9-3-1 16,5 4 0-16,6-4-1 15,13 4-14-15,7 0-15 0,8-4-21 16,-2 3-37-16,8 1-46 16,-8-1-58-16,-6 1-64 15,-6 4-37-15,-20-1-13 16</inkml:trace>
  <inkml:trace contextRef="#ctx0" brushRef="#br0" timeOffset="487.3926">3512 12596 61 0,'26'13'132'0,"7"-1"-55"0,12-6-31 15,13 1-12-15,1-2-9 16,6-5-7-16,14 0-31 16,-8 0-63-16,8 0-33 15,-14 0-24-15</inkml:trace>
  <inkml:trace contextRef="#ctx0" brushRef="#br0" timeOffset="1165.3989">4854 12811 73 0,'-20'-4'153'0,"-12"4"-41"0,-1-3-26 16,-19 3-15-16,7 3 0 15,-14 1-3-15,0 0-6 16,0 7-12-16,7-1-10 16,1 5-10-16,11 0-3 15,7 3 0-15,14-3 1 0,12 3 3 16,7-3 4-16,20-5 6 16,0 5 0-16,12-7-5 15,7-5-3-15,0-3-5 16,7-3-5-16,7-5-5 15,-15-3 2-15,1-7 8 0,-6-5 1 16,-13 2 1-16,-8-8 2 16,-18 0-4-16,-7-1-8 15,-19-3-11-15,-8 4-2 16,-11 0 0-16,-8-1 0 0,0 5 4 16,7 2 2-16,-1 9-3 15,8-1-3-15,5 8-7 16,15 4-9-16,5 6-9 15,20 2-7-15,13 1-10 16,19-3-16-16,21 5-15 16,12 0-8-16,7-4-4 0,13-4 0 15,-1 0 8-15,-5-4 15 16,-2-4 17-16,-5 0 14 16,0-1 13-16,-13-7 16 15,-7 1 20-15,-13 4 16 0,-7-3 16 16,-6 3 10-16,-6 3-2 15,-1 1-8-15,-11 7-14 16,-2 4-13-16,0 3-15 16,-6 8-10-16,6 4 0 15,-6 2-1-15,7 4-4 16,6 4-29-16,0 5-54 0,7-2-88 16,0 6-54-16,12-5-28 15,1 0-10-15</inkml:trace>
  <inkml:trace contextRef="#ctx0" brushRef="#br0" timeOffset="2165.9891">5695 13108 52 0,'-20'-4'229'0,"0"-3"31"15,1-4-4-15,6 0-48 16,13-4-28-16,0 1-15 16,6-2-14-16,14-2-20 15,6 0-25-15,6 4-26 16,15-9-22-16,4 8-20 0,8-2-16 15,-1 1-11-15,7 6-18 16,0-1-21-16,1 7-24 16,-8 4-20-16,-5 0-14 15,-7 12-11-15,-20 1 2 16,-7 3 16-16,-19 5 18 0,-19 1 20 16,-1 4 13-16,-13-1 11 15,-5-3 7-15,-2-3 3 16,1-1 3-16,7-3 3 15,5 0 5-15,7-8 5 16,14 0 5-16,6-3 0 0,6-4 2 16,21-4-4-16,12 0-2 15,7-6-4-15,6-5-4 16,7 0-2-16,6-8-3 16,0 2 0-16,-7-4 1 15,-5-1 2-15,-8-6 1 0,1-2 2 16,-7-7 2-16,-7 1-1 15,1-7 0-15,-7-8-2 16,-6-8-6-16,5-6 1 16,-5-4 6-16,0-4 16 15,-1 4 16-15,1 4 15 16,-8 6 12-16,-4 14 3 0,-2 11-10 16,-6 4-17-16,0 12-18 15,-6 11-16-15,-2 11-9 16,-4 14-2-16,-8 12 7 15,7 7 7-15,1 15 4 0,4 7 2 16,8 7 1-16,8 0 0 16,11 0-7-16,7 1 11 15,13-8 6-15,7-3 4 16,6-6 0-16,6-8 1 16,8-6 3-16,-1-6-15 0,0-9-13 15,0-1-7-15,-6-9-8 16,-1-7-7-16,-13-3-5 15,-5-5-3-15,-7-6 1 16,-21-1 1-16,2-4 3 16,-14 1 10-16,-14 0 11 15,2 3 16-15,-8 1 13 16,7-1 8-16,-7 8 2 0,8 3-3 16,-2 4-6-16,8 4-10 15,-7 6-10-15,13 5-2 16,13 4 4-16,-1 2 5 15,15 1 8-15,12-3 7 16,7 3 7-16,6-4-1 16,13-4-1-16,6-2-9 0,2-1-33 15,-2-8-62-15,0 1-96 16,-5-8-139-16,-8-3-75 16,-18-7-36-16,-21-1 6 15,-26-4 41-15</inkml:trace>
  <inkml:trace contextRef="#ctx0" brushRef="#br0" timeOffset="2353.3142">6613 12529 126 0,'-52'-11'203'0,"32"-1"3"15,20 6-75-15,20-2-66 16,32-3-40-16,20 5-1 15,19-2-10-15,20 1-42 16,13-1-84-16,6 4-44 16,1 0-22-16,5 1-27 15</inkml:trace>
  <inkml:trace contextRef="#ctx0" brushRef="#br0" timeOffset="2881.2891">8633 12719 169 0,'-65'0'181'0,"-13"4"-44"16,0 3-50-16,0 1-27 16,12 2-13-16,7 1-6 0,20 5-7 15,7-2-7-15,19 1-5 16,6-1-2-16,14 1-5 16,6-4 0-16,7-4 1 15,12 1 1-15,1-8 4 16,-1 0 2-16,7-4 7 15,1-4 7-15,-8-6 9 0,1-1 8 16,-7 1 7-16,-1-6 19 16,-5 3 15-16,0-2 10 15,-1 5 0-15,-5 3-6 16,-2 0-11-16,2 4-22 16,5 2-24-16,1 2-21 15,12 3-15-15,13 3-7 0,1 6-7 16,13-3-20-1,6 5-25-15,6 1-29 0,2-2-35 16,12 5-39-16,-1-7-40 16,7 3-23-16,-6-9-11 15,0 3-12-15,0-5 4 16,-20-5 26-16</inkml:trace>
  <inkml:trace contextRef="#ctx0" brushRef="#br0" timeOffset="3746.6451">9774 12657 94 0,'-13'-30'170'0,"-1"-6"2"0,-18-1 9 16,-1 1 8-16,1 3-4 16,-7 0-2-16,-7 3-22 15,1 5-27-15,-1 7-32 16,-7 3-34-16,2 11-25 16,-8 8-18-16,7 7-9 15,7 11-6-15,-2 7-2 0,9 5 3 16,11 2-1-16,8 1-1 15,6-1-1-15,13 0-2 16,13-2-1-16,13-5-4 16,6-7 0-16,14-3-3 15,6-5-3-15,7-11-2 16,-1-3-2-16,1-11-2 16,0-4-2-16,-7-6-1 0,0-8 1 15,-6-8 0-15,0-7-1 16,-14 0-2-16,1-6-4 15,-1-3 0-15,-6-1 0 16,-7 6 10-16,-5 0 16 16,-8 9 9-16,1 4 0 15,-1 10 2-15,-6 12-1 0,0 8-7 16,0 12-10-16,0 11-1 16,7 8 5-16,-1 7 6 15,1 8 2-15,13 2-4 16,-1 5-4-16,0-4-7 15,8-4-10-15,-1-3-10 16,-7-4-12-16,7-8-6 16,-6-2 1-16,-1-8 3 0,1-5 6 15,0-6 7-15,-8-4 14 16,-6-6 5-16,8-2 3 16,-8-11-1-16,1 4 3 15,-1-6 3-15,1 2 2 16,0 1 4-16,-1 3 2 15,0 1 2-15,2 7-4 0,-2-1-1 16,6 8-4-16,2 8-3 16,-8-1 0-16,7 7 0 15,1 1 3-15,-8 7 2 16,6 0 0-16,8 3 2 16,0 1-3-16,-1 4 1 15,7-1 0-15,1 4-3 16,-8 3 2-16,-6 0-4 15,0 1 1-15,-13 1-4 0,-13 1-4 16,-7-3-1-16,-6 1-3 16,-13-7-1-16,0-1 3 15,-7-6 5-15,-5-6 15 16,-8-5 17-16,13-5 24 16,-5-4 28-16,4-3 22 15,15-3 18-15,6-8 0 0,13 0-12 16,13-3-31-16,26-5-56 15,7-3-78-15,18 0-109 16,14 3-122-16,14-2-82 16,0-1-34-16,4-1 7 15,9 6 42-15</inkml:trace>
  <inkml:trace contextRef="#ctx0" brushRef="#br0" timeOffset="5544.4985">11774 12796 16 0,'13'0'204'0,"-6"-4"32"16,-7 1-15-16,-7-4-41 16,7-4-19-16,0-5-17 15,13-1-22-15,0-6-30 16,7-6-31-16,6-7-27 15,0-1-19-15,-1-7-11 16,-5 4-8-16,0 0-5 0,-7-5-2 16,-7 5-4-1,-6-4-2-15,0 7 1 0,-6 1 2 16,-7 3 1-16,-7 12 1 16,0 2 1-16,-5 11 3 15,-8 12 2-15,0 14 2 16,-6 16 10-16,13 9 9 15,0 16 9-15,13 7 4 16,7 4 0-16,0 6 1 0,6 5-5 16,6 0-5-16,7 2 0 15,0-5-1-15,6-9 1 16,14-7-2-16,-1-10-1 16,1-8 1-16,6-8-3 15,0-14-2-15,-6-3-2 16,-1-12-3-16,-12-10-1 15,-7-8-4-15,-13-9-5 0,0-1-3 16,-13-8 7-16,0-4 13 16,0 0 18-16,13 3 13 15,6-3 8-15,14 8 3 16,13-1-5-16,12 5-10 16,7 1-19-16,1 3-13 15,5 5-6-15,7 2-5 16,-6-1-5-16,-7 3-6 0,0 5-5 15,-6-5 0-15,-14 8 3 16,-5-3 4-16,-8 0 3 16,-6-1 6-16,-6-4 2 15,-14 5-1-15,-6-5-3 0,-6 1-3 16,-8-1 0 0,-5-2-3-16,-8 3 3 0,1-1 4 15,-6 0 3-15,13 1 1 16,-1 1 4-16,13-2 5 15,0 4 4-15,8 0 1 16,6 0-1-16,-8 1-3 16,14 3-2-16,-6-4-7 15,6 4-8-15,-7 0-5 16,7-4-4-16,0 4-4 16,-6 0 1-16,6 0 3 0,0 0 8 15,0 0 3-15,6-3 6 16,13 0 5-16,14-1 0 15,0-7 1-15,6 0-3 16,6-4 2-16,8-3-1 16,-1-7-1-16,-7-2-2 0,14-6-2 15,0-3-4-15,-1-8-6 16,1-3-7-16,0-6-12 16,-7-5-6-16,-7-7-3 15,-12 1 2-15,-1 7 3 16,-18-2 8-16,-8 11 13 15,-6 7 7-15,-14 9 3 16,2 6-2-16,-8 12-2 0,-5 11-4 16,-9 9 1-16,2 17 2 15,-1 9 4-15,1 12 5 16,-1 8 5-16,7 6 3 16,7 7 2-16,6-1 1 15,13-3 1-15,6-1-4 16,7-5-3-16,7-8-7 15,13-3-17-15,6-8-29 0,13-5-36 16,-1-6-37-16,8-7-36 16,0-3-29-16,6-8-17 15,-6-4 2-15,-1-6 15 16,-5-4 30-16,-8-5 33 16,-12-3 38-16,-7 1 44 15,-13-3 43-15,-13-3 42 16,-6 6 33-16,-14 2 23 0,-13 2 11 15,-5-1-2-15,-2 11-14 16,-5 0-21-16,-1 7-21 16,7 0-17-16,6 4-11 15,13 4-5-15,8 0-4 16,6-1 3-16,12-3-3 16,0 1 0-16,8-6-1 15,-2 1-3-15,8-2-1 16,-1-2-1-16,1-3-2 0,0-3-4 15,5-2-1-15,1-4-2 16,1-3-5-16,-1 1-2 16,0-3-5-16,0-5-6 15,0 9-7-15,0-6-7 16,0 9 0-16,-6 0-1 16,0 7 1-16,-2 0 6 0,-4 11 8 15,-8-1 8-15,1 5 4 16,-1 0 2-16,0 3 3 15,2 1 0-15,-2-4-1 16,7-1-1-16,-13-3 6 16,7-4 13-16,-1 0 11 15,13-3 4-15,1-4 4 16,0 0 1-16,12-4-4 0,1-3-8 16,6 0-9-16,-7 0 16 15,7-1 7-15,1 5 5 16,-8-4 1-16,-6 2-2 15,1 5-6-15,-8 0-18 16,-6 0-10-16,6 0-6 16,-5 0-1-16,-2 0-1 0,2 5 3 15,5-5 2 1,-6 2-2-16,6-2 7 0,1 5 10 16,0-10 10-16,5 5 6 15,-5-7 7-15,0 1 5 16,-1-6 1-16,-5-1-9 15,-2-7-7-15,-5-2-4 16,-7-3-7-16,0-4-5 0,-7 4-7 16,1-6-5-16,-7 9-6 15,6 1-29-15,1 3-71 16,-1 6-81-16,14 1-104 16,-1 7-56-16,8 4-28 15,5 4 10-15</inkml:trace>
  <inkml:trace contextRef="#ctx0" brushRef="#br0" timeOffset="7742.0765">14908 12700 221 0,'-6'-3'252'0,"-8"-8"25"15,14 0-62-15,0-3-46 16,0-5-18-16,20 2-11 16,0-10-8-16,12 2-20 15,14-1-25-15,0 0-26 16,-1 1-26-16,13 4-19 0,1 1-11 15,0 6-9-15,0 6-7 16,-13 5-9-16,5 6-8 16,-11 5-9-16,-8 6-8 15,-13 6-6-15,-19 5-6 16,0-4-3-16,-12 5-1 16,-2 0 1-16,-5-3 4 15,-1-2 7-15,0-4 6 0,1-1 10 16,6-2 8-16,7-7 9 15,6 1 7-15,6-4 3 16,14-4 6-16,0-4 0 16,12-4 0-16,1-2 3 15,12-5 7-15,-5 1 10 16,5-5 7-16,1 2 15 0,-7-3 15 16,-7 6 11-1,1-1-2-15,-7 8-8 0,-14 0-7 16,8 3-14-16,0 4-13 15,-7 4-14-15,7 3-5 16,-8 3-4-16,8 2 0 16,-7-1-1-16,7 0-2 15,-8 1-4-15,2-6-2 0,-8 1 4 16,7 1 2-16,-6-4 4 16,0-4 5-16,-1-4 9 15,6-4 11-15,2 1 14 16,-8-7 9-16,8-1 14 15,-1 1 10-15,-7-2 10 16,7 2 1-16,0 3-13 16,7-1-11-16,-7 10-16 15,6 4-17-15,0 6-14 0,-5 7-11 16,-1 10-2-16,-13 1-3 16,-7 11-2-16,-19 0-1 15,-6 6-8-15,-21 6-7 16,-12-3-11-16,-6 2-6 15,-1 0-4-15,-6-4 1 16,-1-8 4-16,8-3 8 0,0-8 10 16,6-5 10-1,6-6 6-15,6-7 0 0,21-7-9 16,12-7-11-16,20-4-13 16,26-8-16-16,27-6-12 15,18-8-12-15,14-3-9 16,26-4-8-16,5-5 0 15,8-2 4-15,1-2 4 0,5 3 13 16,-20 5 20-16,1 5 13 16,-13 6 14-16,-20 4 8 15,-6 12 2-15,-14 2 1 16,-12 9-3-16,-13 6 1 16,-27 1 2-16,-6 7 1 15,-26 4 5-15,-6 1 2 16,-7 1 5-16,-14-3 1 0,-5 1 1 15,-1 4 1-15,8-5-1 16,4-3 0-16,9 0-2 16,11 1 2-16,21-2-1 15,12-3 0-15,21-3 2 16,18 0-3-16,20-4 0 16,7 0-4-16,6 0-1 15,0-8-4-15,7 1-1 0,-7-3 3 16,-6-2 7-16,-1-6 8 15,-12 0 11-15,-14-9 9 16,-5 2 3-16,-7-8-2 16,-15-3-5-16,-4-4-5 15,-8-5-12-15,1-6-8 16,-1 1-5-16,8-10-4 16,-8 1 5-16,7-3 10 0,0 3 25 15,-7 5 26-15,1 6 14 16,-7 12 8-16,0 3-3 15,-13 14-9-15,0 13-21 16,-13 6-23-16,0 14-12 16,-13 11-2-16,6 9-1 15,0 9 3-15,1 5 1 16,6 7 2-16,13 6 1 0,0-1 0 16,13-1 1-16,7-1-1 15,12-7 0-15,7-2 1 16,14-6-2-16,11-7-21 15,14-6-21-15,1-5-27 16,5-7-24-16,1-6-20 16,0-5-18-16,-7-3 0 0,-6-4 8 15,-14-8 11-15,-5 0 15 16,-15-5 14-16,-5-6 14 16,-20 1 23-16,0-4 23 15,-20 3 25-15,1 1 14 16,-7 4 9-16,-1 3 5 15,1 7-2-15,0 4-8 16,7 8-13-16,-1 6-4 0,8 1 0 16,4 2-1-16,2-2 0 15,12 4 5-15,2-1 2 16,11-7 1-16,0 3 7 16,8-2 6-16,5-5 4 15,7 1 1-15,0-5 4 16,7-3 0-16,-1 0-2 0,-5-3 0 15,-1-1 2-15,-1-4-3 16,-5-2 3-16,-1-1-1 16,-5-1-4-16,-1 1-8 15,-6 1-8-15,-1 2-9 16,1 1-10-16,-1 3-8 16,0 4-3-16,-5 0-4 15,5 7-2-15,1 1 0 16,0-1-3-16,-1 0-2 15,0 0-4-15,-6 1-1 0,7 0 1 16,-6-4 5-16,-8-2 2 16,7-2 6-16,0 0 7 15,-7 0 4-15,7-6 3 16,7-2 2-16,-7-3 2 16,0-3 2-16,0-5 4 15,7 4 1-15,-1-3 2 0,0 0 1 16,-5 4-1-16,5-1-3 15,-5 3-8-15,-2 5-8 16,1 4-10-16,13-1-13 16,-12 8-16-16,12-1-14 15,-7 8-16-15,7-3-21 16,0 7-17-16,0-5-17 0,7 5-10 16,-7-1-1-16,-7-3 9 15,7 0 28-15,-6-7 30 16,0 0 44-16,5-8 42 15,1 0 36-15,-6-7 29 16,13-3 19-16,-7-5 14 16,13-2 7-16,0-4 6 15,0-2 5-15,6 1 10 0,-6 1-3 16,7 7-9-16,-13-1-20 16,6 5-26-16,1 7-25 15,-14 7-26-15,-1 3-22 16,-11 9-14-16,-14 5-16 15,-20 9-23-15,-19 3-42 16,-20 5-72-16,-32-2-96 16,-20 5-82-16,-39-4-34 15,-25-7-1-15,-21-1 30 0</inkml:trace>
  <inkml:trace contextRef="#ctx0" brushRef="#br0" timeOffset="7930.3334">16876 12433 143 0,'85'-29'282'0,"25"0"-3"0,27 8-2 16,13-2-133-16,19 4-99 16,21 1-76-16,5 7-82 15,14 0-64-15,-1 1-47 16,-6 6-25-16,0-4 1 0</inkml:trace>
  <inkml:trace contextRef="#ctx0" brushRef="#br0" timeOffset="8139.9896">21131 12312 181 0,'20'23'254'0,"-20"6"22"15,-7 0-69-15,-19 4-46 16,-6 4-54-16,-14 0-36 16,-19 3-38-16,-20 0-86 15,-27 7-120-15,-18 1-68 16,-32 3-25-16,-34 5-11 16,-32-5 1-16</inkml:trace>
  <inkml:trace contextRef="#ctx0" brushRef="#br0" timeOffset="9073.5574">6705 13716 21 0,'-7'11'136'0,"0"7"-38"16,-6 4-13-16,7 4 7 0,-8 6 11 16,2 1 9-16,6 5 6 15,-8-2-10-15,8 1-11 16,-1-1-20-16,-6-3-21 16,6 0-15-16,1-8-14 0,0-2-13 15,6-5-18-15,-6-4-70 16,-2-2-96-16,2-9-51 15,-7-6-29-15,-7-5-10 16</inkml:trace>
  <inkml:trace contextRef="#ctx0" brushRef="#br0" timeOffset="9307.9507">6502 13825 90 0,'33'-17'211'0,"-7"-2"19"0,13 1-52 16,7-1-40-16,6 5-27 16,7-5-2-16,12 1-4 15,8-4-11-15,-8 8-24 16,1-8-34-16,0 8-47 16,-13-3-78-16,-8 3-81 0,-11 3-77 15,-21 4-30-15,-19 3-2 16,-13-3 25-16</inkml:trace>
  <inkml:trace contextRef="#ctx0" brushRef="#br0" timeOffset="9518.0043">6567 13818 156 0,'14'7'159'15,"-8"1"-3"-15,14-4-1 0,-1-1-11 16,13-3-21-16,1 0-32 16,13 0-40-16,7-3-64 15,-2 3-67-15,1-4-91 16,-13 4-45-16,-6 0-15 16,-13 0-6-16</inkml:trace>
  <inkml:trace contextRef="#ctx0" brushRef="#br0" timeOffset="9740.8427">6425 14134 153 0,'12'10'208'16,"14"1"-28"-16,1-3-16 15,5-1-16-15,7-4-16 16,7-3-20-16,5 5-21 15,8-5-21-15,0-5-50 16,6 5-62-16,1-3-72 0,-1 3-90 16,0-4-44-16,-13 4-28 15,-7 0 10-15</inkml:trace>
  <inkml:trace contextRef="#ctx0" brushRef="#br0" timeOffset="10248.1098">7238 14265 42 0,'0'0'204'16,"-6"-3"28"-16,6-5-43 15,6 0-25-15,2 2-12 0,4-2-14 16,8-3-16-16,-1 4-18 15,7 0-22-15,0 0-20 16,1 2-19-16,5 2-15 16,-6 3-11-16,7 3-8 15,-7 5-6-15,-7-2-4 16,7 6-3-16,-12 3-5 16,-2 0-1-16,2-1-3 15,-14 1-1-15,6-1 0 0,1-3 3 16,-7-3 4-16,0-1 3 15,0-3 5-15,0-4 6 16,-7 0 3-16,7-8 5 16,-6 1 8-16,6-8 5 15,6 1 7-15,7-1 13 16,-7-7 13-16,8 4 5 0,-2 0-2 16,2 3-6-16,5 1-10 15,-6 2-18-15,6 5-18 16,8-1-18-16,-8 8-16 15,1 8-24-15,7-1-33 16,-8 5-47-16,7 2-60 16,-6 1-79-16,-1 7-55 15,-6-5-10-15,6 2 15 0,-12 0 39 16</inkml:trace>
  <inkml:trace contextRef="#ctx0" brushRef="#br0" timeOffset="11122.465">8008 14607 58 0,'6'2'208'16,"7"-2"27"-16,0 0-41 15,0 0-38-15,7-7-24 16,6 4-12-16,-7-5-13 0,7-3-18 16,0 1-6-16,-6-2-2 15,6-3-3-15,1 1-8 16,-8-4-5-16,1 0-6 15,6-1-11-15,-7 2-12 16,1-3-4-16,-8 5-4 16,2 5-4-16,-2-1-8 15,-5 7-9-15,6 0-2 16,-6 4-9-16,6 8-3 0,-7-1 1 16,1 0 3-16,-1 4 3 15,8 4-5-15,-2-5-5 16,-5 2-5-16,6 3-10 15,0-5-8-15,0-3-5 16,-6 5-1-16,5-5 1 0,2-3 2 16,-8 3 10-1,7-7 6-15,0 4 5 0,6-8 4 16,-5 1 4-16,5-1 3 16,-6-3 3-16,6-4 0 15,-5-4 0-15,6 0 5 16,-1-4 12-16,7-2 22 15,-6 3 19-15,-1-1 21 16,-6 5 8-16,0-1-2 0,1 8-15 16,4 0-18-1,-4 2-24-15,-1 5-21 0,7 8-10 16,-2 0-5-16,2 3-3 16,0 3-7-16,6 1-3 15,-7-1-6-15,1 1-1 16,-1 0 0-16,-5-3 2 15,-2-6 14-15,2 5 21 0,-8-7 12 16,1-4 15 0,-7 0 10-16,0-8 9 0,0 1 3 15,0-5-7-15,6-2 5 16,1-1 3-16,-1 1 0 16,1-1 0-16,-1 1-7 15,14 2-13-15,-7 9-11 16,6 0-19-16,1 3-22 15,7 3-31-15,-2 8-43 0,1 0-53 16,-6 4-79-16,0-1-113 16,-8 5-63-16,-12-4-16 15,-12 2 19-15,-14-5 46 16</inkml:trace>
  <inkml:trace contextRef="#ctx0" brushRef="#br0" timeOffset="11351.3604">8385 14236 140 0,'-32'-22'373'0,"-1"0"30"0,13 3 17 15,-5 5-66-15,12 3-143 16,0 0-120-16,7 4-109 15,6-1-111-15,6 1-125 16,20 3-84-16,13-2-44 16,13 1 0-16,7-2 40 15</inkml:trace>
  <inkml:trace contextRef="#ctx0" brushRef="#br0" timeOffset="12170.3817">10008 13914 36 0,'0'3'272'0,"-7"1"18"15,7 0 12-15,0-4-67 16,7 4-70-16,6-4-31 0,7 3-9 15,12 1-4-15,21-4-2 16,6 3-12-16,6 1-36 16,12-1-37-16,-5 1-24 15,6-4-32-15,7 4-43 16,-6-4-60-16,-2 0-61 16,8 0-72-16,-14-4-68 0,-6 0-22 15,-6 1 15-15,-13-4 43 16</inkml:trace>
  <inkml:trace contextRef="#ctx0" brushRef="#br0" timeOffset="12421.4785">11174 13771 175 0,'-6'-15'255'16,"-8"1"17"-16,14 2-51 0,-6 5-46 15,0 3-30-15,6 8-27 16,0 3-27-16,0 8-27 15,0 4-13-15,6 6-4 16,0 4-7-16,-6 1-11 16,8-1-8-16,-2 3-13 15,0-2-29-15,-6-4-45 0,0-1-50 16,0-2-53 0,0-9-60-16,0-3-58 0,-6 1-12 15,-8-12 24-15,8 0 38 16</inkml:trace>
  <inkml:trace contextRef="#ctx0" brushRef="#br0" timeOffset="12592.6841">11083 13929 75 0,'0'-27'233'0,"14"2"29"15,-2-4-37-15,15 3-30 16,11-3-35-16,8 3-33 16,6 1-28-16,13-1-28 15,13 4-25-15,-6 0-37 16,6 4-44-16,-6-1-57 15,-6 5-68-15,-1 2-83 0,-26 5-42 16,-13 0-6-16,-14 7 19 16</inkml:trace>
  <inkml:trace contextRef="#ctx0" brushRef="#br0" timeOffset="12787.2064">11396 13779 15 0,'39'2'164'0,"0"2"-28"15,0-4-27-15,7 0-28 16,-13 0-46-16,-1 0-77 16,-6 0-68-16,-13-4-39 15,-13 4-21-15</inkml:trace>
  <inkml:trace contextRef="#ctx0" brushRef="#br0" timeOffset="12991.3774">11168 14050 75 0,'13'9'191'0,"7"-1"-25"16,6 0-13-16,0-1-13 15,13-3-15-15,6-1-22 16,7-3-42-16,7 0-71 16,0 0-99-16,-1-3-76 15,-5-1-44-15,-2 1-20 0</inkml:trace>
  <inkml:trace contextRef="#ctx0" brushRef="#br0" timeOffset="13570.1822">11630 14258 90 0,'7'-4'218'16,"0"4"0"-16,6-3-25 15,7-2-23-15,-2-1-16 16,9-2-27-16,5 1-31 0,1-1-27 16,6-2-27-16,0 6-17 15,-6 1-16-15,-1-2-3 16,-6 5 2-16,1 5 1 16,-1 2 4-16,-7 0 3 15,1 0 6-15,-8 4-4 16,2 0-6-16,-8 0-4 15,7 0-8-15,-6 0-6 0,-1-3-3 16,1-1 1-16,-7-4 6 16,0-3 3-16,0 0 8 15,0 0 13-15,0-3 14 16,0-8 13-16,0 3 11 16,6-2 7-16,0-9 7 15,8 5 2-15,-1-8 4 16,6-1 5-16,1 2 7 0,-1-1 6 15,-5 3-5-15,5 2-7 16,1 1-18-16,0 6-20 16,-2 2-21-16,9 4-16 15,-1 1-16-15,6 6-15 16,1 1-22-16,-1 4-32 16,1-1-39-16,-7 3-47 0,13 2-53 15,-13 2-60-15,14 1-74 16,-15-1-25-16,-5 1 11 15,6-1 31-15</inkml:trace>
  <inkml:trace contextRef="#ctx0" brushRef="#br0" timeOffset="14486.2208">12907 14188 32 0,'-18'-4'184'16,"-16"0"20"-16,2 4-49 16,-7 4-27-16,0 4-19 15,-7 3-7-15,1 3-11 16,12 1-14-16,1 4-15 15,5-5-16-15,8 5-8 16,6-4-9-16,-1-1-4 16,8-3 0-16,6-5 2 0,0 2-3 15,0-4-2-15,14-4-4 16,5-4-5-16,7 1-5 16,0-8-7-16,7 0-3 15,-7-1-3-15,6-2 2 16,1-1 0-16,-1 5 0 15,-6-6-4-15,7 10-3 0,-13-2 0 16,5 1-4-16,-5 7-8 16,6 0-13-16,-6 4-9 15,-1-1-6-15,-5 5-15 16,-2-2-12-16,8 2-6 16,-14 3-1-16,7-4 4 15,-6 1 3-15,0-1 16 16,5-3 20-16,-6-1 26 15,2-3 25-15,-2-3 25 0,7-1 26 16,-6-3 18-16,-1-1 21 16,7-2 14-16,-7-1 18 15,8 3 10-15,-2-3-1 16,-4 4-7-16,-2-1-18 16,7 5-22-16,-7-2-29 15,14 5-25-15,0 0-18 16,-1 5-15-16,7 2-9 15,6 1-14-15,-5-1-12 0,5 0-14 16,-6 1-10-16,0-5-4 16,1 1 2-16,-1 0 6 15,-7-8 11-15,1 0 11 16,0-4 12-16,-8-2 12 16,1-5 10-16,-6-3 14 0,-1-5 10 15,-6-2 10-15,0 0 8 16,-6-9 5-16,-1 5 1 15,0-8-3-15,-5 5 2 16,-8-5 12-16,7 5 17 16,-7 5 5-16,8 2-9 15,-2 6-6-15,2 9-10 0,-2 6-20 16,-5 11-23 0,6 5-14-16,-6 9-2 0,11 4-1 15,2 9-15-15,6-2-23 16,6 6-34-16,14-5-37 15,6 0-43-15,1-4-56 16,11-3-63-16,-5-1-75 16,13-11-20-16,-13 1 10 15,-1-11 27-15</inkml:trace>
  <inkml:trace contextRef="#ctx0" brushRef="#br0" timeOffset="14709.7207">13071 13994 218 0,'6'-7'254'0,"21"-1"26"16,5 1-68-16,13 0-48 16,14-4-32-16,13 3-24 15,19-2-22-15,7-1-39 16,6 3-78-16,7-3-115 15,-7 1-95-15,-19-2-48 16,-7 1-25-16,-19-4 1 16</inkml:trace>
  <inkml:trace contextRef="#ctx0" brushRef="#br0" timeOffset="14921.8627">13976 13804 59 0,'20'-8'264'16,"0"5"20"-16,-1-5 15 0,7 2-99 15,6-2-73-15,1 4-57 16,7-4-58-16,-2 5-77 16,1-1-99-16,1 4-72 15,-7 0-37-15,-8 4-12 16,-18-1 20-16</inkml:trace>
  <inkml:trace contextRef="#ctx0" brushRef="#br0" timeOffset="15106.2997">13898 13990 25 0,'7'8'187'0,"5"-5"32"15,14 1-50-15,7-4-28 16,13 0-24-16,13-4-35 15,6 4-63-15,13-3-104 16,6-5-84-16,1 5-46 16,0-5-25-16,-14 1 2 15</inkml:trace>
  <inkml:trace contextRef="#ctx0" brushRef="#br0" timeOffset="15484.9295">14928 13815 128 0,'-26'-11'234'0,"-7"-4"23"16,1 7-53-16,-8 2-47 15,1 6-29-15,7 4-17 0,-1 2-9 16,13 5-8-16,8 4-7 16,5 3-6-16,14 1-7 15,12 2-6-15,14-2-8 16,6-1-5-16,13 1-9 15,0-5-5-15,6 1-8 16,-5-8-6-16,-1 1-6 16,0-5-5-16,0-6-5 15,-13-1-3-15,1-3 1 0,-14-5-2 16,-7-2 1-16,-13-1 0 16,-6-2 10-16,-6-3 5 15,-13-2 4-15,-7 4-1 16,-1 0-22-16,1 4-59 15,-6 2-89-15,5 9-132 16,8 3-83-16,0 3-42 16,-1 1-3-16,7 4 41 0</inkml:trace>
  <inkml:trace contextRef="#ctx0" brushRef="#br0" timeOffset="17508.6034">15220 6689 166 0,'20'4'223'0,"0"-1"18"16,6-3-68-16,7-3-46 15,6-1-20-15,13-3 3 16,7-5 6-16,0 2-1 15,-2-9-8-15,9 2-16 16,-1-5-19-16,0-5-43 0,0 6-62 16,-6-1-80-16,0 0-84 15,-14 7-85-15,-13 1-37 16,-5 7-2-16,-20 3 29 16</inkml:trace>
  <inkml:trace contextRef="#ctx0" brushRef="#br0" timeOffset="17770.4282">15253 6996 231 0,'14'4'266'15,"5"-4"30"-15,7 0-58 0,0-4-61 16,6-3-33-16,8-3-14 15,12-2-12-15,6-2-23 16,21-4-20-16,6-1-19 16,6-2-37-16,7-5-61 15,-1 0-87-15,1 0-96 0,-7 0-83 16,0-3-41-16,-19 0-3 16,0 0 36-16</inkml:trace>
  <inkml:trace contextRef="#ctx0" brushRef="#br0" timeOffset="18220.6011">16837 6341 73 0,'-26'4'156'16,"-7"0"-37"-16,1 2-17 15,-8 6-1-15,1 3 4 16,1 2 5-16,-1 9 5 0,5 0-2 16,15 4-8-16,-1-1-12 15,14 0-11-15,6 0-10 16,6 0-6-16,8-2 0 16,11-6-2-16,9 1-3 0,-2-4-3 15,7-7-4-15,0 1-5 16,7-9-11-16,5 1-10 15,-5-8-6-15,7-7-7 16,-2-4-5-16,-5 0-2 16,0-6-6-16,-7-4 1 0,-6-2 8 15,-7-2 8-15,-7 0 6 16,-13-4 5-16,2 3 5 16,-16-1-2-16,-4 0-6 15,-1 6-12-15,-1 3-20 0,-5 4-48 16,6 3-63-16,-7 5-70 15,-5 5-79-15,-1 10-74 16,-1 1-29-16,-5 5 21 16,-1 3 49-16</inkml:trace>
  <inkml:trace contextRef="#ctx0" brushRef="#br0" timeOffset="20323.5201">21098 8390 172 0,'7'0'196'16,"6"0"-27"-16,0-5-31 0,13 2-17 15,0-1-2-15,7-3-1 16,5 3-11-16,9-7-18 16,4 4-25-16,8-5-37 15,13-2-54-15,-1-1-65 16,8-3-62-16,-1 3-67 0,-6 1-40 15,-7-1-6-15,-14 4 23 16</inkml:trace>
  <inkml:trace contextRef="#ctx0" brushRef="#br0" timeOffset="20596.6239">21183 8623 138 0,'13'8'237'0,"0"-1"8"15,6-7-22-15,1 0-15 16,13-3-11-16,-7-5-18 0,19 1-31 16,1-7-32-16,13 2-40 15,0-6-58-15,12 3-72 16,0-6-89-16,8 2-98 15,-1 0-74-15,0-2-30 16,1 3 9-16,-8-5 41 0</inkml:trace>
  <inkml:trace contextRef="#ctx0" brushRef="#br0" timeOffset="21027.6891">22649 8033 128 0,'-39'4'97'0,"-7"8"-16"16,7 3-3-16,-6 2 3 15,5 5 8-15,8 4 3 16,6 3 9-16,13-2 3 0,13 2 5 15,13 0 5-15,7-3 1 16,12-5-4-16,1 1-8 16,5-3-11-16,2-8-12 15,5-4-12-15,1-4-12 0,-1-6-7 16,8-4-9-16,-8-4-4 16,-5-5-6-16,-1-5 5 15,-7-1 2-15,-6 0 7 16,-6-4 9-16,-7 1 6 15,-7-1 4-15,-6-4-2 0,-6 9-5 16,0-6-11-16,-14 6-14 16,1 3-30-16,-7-1-53 15,-1 9-62-15,1 5-73 16,-6 5-84-16,-1 5-93 16,1 5-32-16,-1 9 14 0,-7-5 43 15</inkml:trace>
  <inkml:trace contextRef="#ctx0" brushRef="#br0" timeOffset="22884.0591">20036 10342 30 0,'6'0'187'0,"-6"-4"17"16,7 4-8-16,-7 0-2 15,7-3 5-15,-1 3 2 16,1-5-17-16,6 1-25 16,0 2-29-16,7-3-17 15,12-2-16-15,1 0-11 16,18-4-11-16,8-1-11 0,13-2-15 15,0-3-18-15,12 1-25 16,-5-5-42-16,-8 2-53 16,1 5-74-16,-20-6-94 15,-7 10-72-15,-19 3-44 16,-18 3 2-16,-22 8 32 16</inkml:trace>
  <inkml:trace contextRef="#ctx0" brushRef="#br0" timeOffset="23160.8371">20140 10507 171 0,'7'3'230'15,"12"1"-12"-15,-5-8-17 16,12 1-13-16,-1-1-11 15,15-4-19-15,11 1-31 16,2 0-35-16,12-4-34 16,7 3-43-16,-1-3-45 0,8 0-52 15,-1 1-66-15,-6-2-73 16,-7 5-62-16,-6-3-17 16,-1-2 8-16,-12 1 34 15</inkml:trace>
  <inkml:trace contextRef="#ctx0" brushRef="#br0" timeOffset="23755.2427">21639 10161 9 0,'7'-6'185'0,"-1"2"-4"0,0 0-15 15,1 1-24-15,-7 3-21 16,-7 0-26-16,1 0-27 16,-13 7-20-16,-1 1-13 15,-6-1 1-15,-7 8 4 16,7 2 8-16,0-1 7 16,13 5 3-16,0-3 2 0,0 5 0 15,13-5-1-15,13 0 3 16,7 0-2-16,6 1-6 15,13-4-4-15,7-5-5 16,-1 2-6-16,1-5-7 16,-1-3-5-16,1-4 0 15,-7-4 0-15,0-3-3 16,-7-5 4-16,-5-2 2 0,-1-1 5 16,-13-4 4-16,-6-2 1 15,-14-2 0-15,0 2-5 16,-12-1-6-16,-1 0-9 15,-6 0-12-15,0 3-28 16,-7 4-45-16,7 9-55 16,-6-2-75-16,-1 12-96 15,-6 0-71-15,7 2-18 0,-1 2 22 16,1 4 42-16</inkml:trace>
  <inkml:trace contextRef="#ctx0" brushRef="#br0" timeOffset="26524.6591">6072 15093 137 0,'-26'-7'230'0,"14"4"24"15,-8-5-52-15,0 4-31 16,7-4-17-16,7 5-12 0,0-3-7 15,-2 6-15-15,2-8-25 16,6 8-25-16,0-4-16 16,0 4-18-16,14-4-7 15,-8 4-6-15,13 0 1 16,1 0 2-16,18-4-3 0,9 1 0 16,11-1-5-16,7 0-3 15,0-7-6-15,14 1-7 16,5-1-8-16,-6-4-8 15,1-3-8-15,-8-1 6 16,1 1 4-16,-20-4 4 16,1 0 3-16,-21 0 1 0,-12 0 4 15,-14 4-25-15,-12 0-15 16,-20 3-5-16,-14-1 1 16,-5 10 8-16,-20-2 8 15,-8 8 21-15,-4 8 16 0,-8 3 8 16,-6 4 2-16,6 3 3 15,-6 7-1-15,13 4-4 16,6 0-1-16,20 2-2 16,6-2 0-16,14-4-4 15,12 1-1-15,7-4 0 0,19 0-2 16,14-4 1-16,7-7-1 16,-2 4 0-16,15-8-3 15,-2 0-2-15,1-3-1 16,1 0-1-16,-8-4 0 15,-5 0 1-15,-15 4 3 16,1-4 0-16,-13 3 0 16,-13 1 3-16,-13 3 0 0,-13 8 0 15,-7-1 1-15,1 8 0 16,-7 1-1-16,7 2 1 0,5 0-1 16,1 4-2-16,13-3 1 15,0 3-2-15,7-2-6 16,11-2-10-16,8-3-7 15,8 0-7-15,11 1-5 16,0-9-1-16,8 1 4 16,-1-7 10-16,0-2 8 15,7-2 6-15,-8-8 3 16,8 0 3-16,0 2 0 0,-8-10-2 16,8 1 0-16,-7-3 0 15,0-2 2-15,0 2 4 16,0-4 2-16,7 3 4 0,-7 0 0 15,0 1 0-15,7 3-2 16,-7 3-2-16,0 0-5 16,-1 6-2-16,2-3-2 15,-1 5 1-15,-6 5 1 16,-8-3 0-16,2 6 3 0,5 0 3 16,-13 3 0-16,1-3 1 15,0 2-3-15,-7 1-2 16,6-1-4-16,-6-2-6 15,0 3-7-15,0-4-4 0,-6 1-4 16,6-1 1-16,0-3 4 16,0-1 6-16,0-3 9 15,6 0 3-15,-6-3 1 16,6-5 2-16,2-3-4 16,4 1-3-16,1-6-1 0,7 6-3 15,6-5 2-15,-6 1 4 16,-1 3 1-16,1-1-2 15,-8 6-1-15,8 1 1 16,0 3-2-16,-1 2 1 16,1 0-2-16,0 2 2 15,5 5 0-15,1 1 9 0,0 0 7 16,1-1 4-16,-1 5 2 16,6-6 2-16,-12 2 4 15,5-5-5-15,-5 1 5 16,0 0 4-16,-1-4 2 15,1-8 5-15,-7 1 2 0,6-3 0 16,-6-9-6-16,7 1-4 16,-6-9 0-16,-2 1 3 15,1-3 8-15,-6-3 0 16,-1-5-1-16,-6-3 0 16,-6-1-2-16,-1-2-1 15,-6-2-2-15,1-2 8 16,-2 10 13-16,1 0 6 0,0 8-3 15,0 8-10-15,7 6-13 16,-8 7-15-16,2 12-15 16,-2 11-10-16,8 10 1 15,-7 9 5-15,6 6 2 16,1 3 2-16,6 1 1 16,0 4 0-16,6 0-2 15,1-4 0-15,12 0 0 0,14-8 0 16,-1-3 0-16,8-4-2 15,5-2-4-15,7-5-19 16,1-7-36-16,6-5-50 16,-8-6-74-16,1-1-100 15,1-6-117-15,-21-1-48 16,-13-6 0-16,-19-2 33 0,-12-3 62 16</inkml:trace>
  <inkml:trace contextRef="#ctx0" brushRef="#br0" timeOffset="26724.1324">6678 15188 209 0,'-26'-4'241'0,"20"-3"17"16,6 0-80-16,26 0-49 16,7 2-34-16,19-1-5 15,13-2-4-15,13 1-8 16,7-1-11-16,19 1-39 0,0 0-70 15,14 4-102-15,-8-1-94 16,-5-4-48-16,-8 8-27 16,-12 0 14-16</inkml:trace>
  <inkml:trace contextRef="#ctx0" brushRef="#br0" timeOffset="27656.5765">7787 15690 80 0,'-8'8'269'15,"-4"-5"27"-15,12 1 18 16,-7 0-99-16,14-4-74 15,-1-4-44-15,8 0-23 16,5 1-22-16,7-8-16 16,0 0-8-16,0 0-6 0,7-4 4 15,-7-3 11 1,6-1 13-16,-5-3 9 0,5 0 13 16,-6 4 13-16,-7-4 6 15,1 8-5-15,-1-1-13 16,-5 5-15-16,-2-2-20 15,-6 9-18-15,2-2-16 16,-2 10-10-16,0 2-6 16,-6 3-3-16,7 2-7 0,-7 5-2 15,0 2-5-15,0-1-9 16,0 1-3-16,7-1-1 16,-7-2 5-16,6-2 4 15,-6-3 8-15,0-5 16 16,7 2 12-16,-1-4 7 15,0-4 4-15,-6-4 4 16,14 1-1-16,-8-4-6 0,8-5-4 16,-2 1-5-16,1-1 1 15,7 2-1-15,0-1-1 16,-1 4-4-16,1-4-2 16,-1 7-2-16,0 0-2 15,1 4-6-15,0 4-6 16,5 0-2-16,-5 4-2 0,0-2-3 15,6 2-4-15,-7-1 0 16,-5 3 3-16,5-4 5 16,-6 0 18-16,-6-3 19 15,5 2 15-15,-12-10 12 16,8 2 16-16,-2-3 18 16,0-2 4-16,7-4 1 15,-6-2 6-15,6-1 3 16,-1 4-4-16,2-3-14 15,-2 3-17-15,8 4-16 0,0 3-16 16,-7 0-10-16,7 4-17 16,-1 4-30-16,-6 2-42 15,6 2-52-15,-11 3-73 16,4 4-101-16,-12-4-92 16,-12 0-26-16,-2-4 12 15,-12-3 38-15</inkml:trace>
  <inkml:trace contextRef="#ctx0" brushRef="#br0" timeOffset="27825.8578">8249 15405 40 0,'-26'-19'282'16,"6"2"4"-16,1-2-29 15,5 3-123-15,8 7-162 16,6-3-138-16,13 1-72 15,13 7-25-15,0-3 19 16</inkml:trace>
  <inkml:trace contextRef="#ctx0" brushRef="#br0" timeOffset="28123.0494">9037 15287 135 0,'27'0'300'0,"-2"-3"30"0,1 3 30 16,7 0-90-16,6-5-66 16,0 5-38-16,0-3-19 15,7 3-23-15,-1 0-28 16,8 0-34-16,-1-3-51 15,7 3-56-15,-1 0-62 0,-6 0-74 16,7 0-82-16,-7 3-86 16,-7-3-25-16,-5 0 12 15,-8-3 38-15</inkml:trace>
  <inkml:trace contextRef="#ctx0" brushRef="#br0" timeOffset="31968.6558">10966 15184 69 0,'-7'-3'242'15,"-5"3"32"-15,4-4 10 16,2 2-53-16,6 2-40 16,0-5-25-16,14 1-22 15,-2 1-31-15,15-2-35 0,5 2-36 16,1-4-18-16,5 0-11 16,2-1-6-16,5 1-3 15,-6-4-2-15,7 0 0 16,-7 0-3-16,0-3-1 15,-6-2-1-15,0 2-3 0,-14-1-8 16,-6-3-7-16,-6 4-10 16,-14-1-9-16,-13-3-5 15,-6 7-2-15,-13 0 4 16,-13 0 5-16,-7 8 10 16,-6 3 6-16,0 0 5 15,0 6 7-15,7 5 2 16,5 4 3-16,14-1 3 15,13-2 2-15,6 2 2 0,8 1-2 16,12-1 3-16,12 1 0 16,8-4 0-16,0 0-1 15,13-3 3-15,-1-1 1 16,1-3-3-16,-7-4 0 16,0 3 5-16,-7-3 4 15,-6 4 0-15,-6-1-1 16,-14-3 3-16,-12 4 2 0,-14 4-1 15,-6 6-3-15,-13 1-1 16,-7 2 1-16,7 6-1 16,0 0 2-16,6 2-3 15,7 4 0-15,7 0 0 16,6 0-2-16,6 1-6 16,7 3-12-16,13-4-8 0,0-3-6 15,19-1-1-15,7-2-3 16,7-5 4-16,-1-3 9 15,14-9 6-15,-7 2 2 16,7-8-4-16,-7-3 3 16,-6-4-2-16,-1-1 1 15,-6-7 2-15,7 3 2 16,-13-2 10-16,6-1 8 16,-7 1 2-16,-6 3 2 15,6 4-3-15,-5 0 0 0,5-1-9 16,-5 8-5-16,4 0-3 15,9 0-2-15,-7 8 2 16,-1-1 2-16,0 4 1 16,1 0 0-16,0-1 0 15,-1 5-5-15,-5-3-3 0,-8-2-6 16,7-2-5-16,-7-1 2 16,1 1 4-16,-1-4 4 15,-6-4 5-15,7 0 7 16,-7-4 2-16,6-4 6 15,-6 1 5-15,7-1 10 16,-7-2 10-16,7-2 5 16,-1 5 7-16,0-3-2 0,1 2-7 15,0 0-11-15,5 5-9 16,1-1-10-16,1 0-5 16,6 1-4-16,-2 3-4 15,2 0-1-15,-1 3-2 16,7-3 1-16,-6 0 1 15,0-3 0-15,5 3 5 16,-5-7 4-16,0-1 3 0,7-6 7 16,-9-5 7-16,2 1 5 15,0-7 2-15,-1-5 2 16,-5-3-1-16,5-7-8 16,-6-1-4-16,-6-6-6 15,5-1 21-15,-12 1 37 16,7 3 25-16,-7 4 19 15,-7 6 4-15,7 8-11 0,-6 8-31 16,0 7-42-16,-7 11-27 16,-7 11-17-16,6 15-4 15,2 7 11-15,6 3 8 16,-1 8-2-16,14 1-11 16,-1-1-17-16,14-4-28 15,6 0-33-15,6-3-48 16,14-4-78-16,6-8-123 0,7-3-60 15,-1-6-18-15,-13-7 9 16,-12-9 36-16</inkml:trace>
  <inkml:trace contextRef="#ctx0" brushRef="#br0" timeOffset="32146.1825">11585 15184 90 0,'-13'-9'241'0,"13"0"9"16,13 1-17-16,12 5-99 16,15 0-63-16,19-1-34 15,12 0-29-15,21 4-58 0,5 4-99 16,2 0-54-16,-2 2-26 16,-12 2-17-16</inkml:trace>
  <inkml:trace contextRef="#ctx0" brushRef="#br0" timeOffset="33150.8949">12419 15603 6 0,'32'0'207'0,"-12"-8"30"16,-7 4-2-16,0-3-35 15,-13 0-21-15,-13-1-12 16,-6 1-12-16,-14 0-19 16,-6 0-25-16,-13 3-28 15,-6 0-21-15,-1 4-13 16,-6 0-14-16,6 4-11 15,7 3-12-15,-1 0-8 16,21 1-13-16,-1 0-13 0,13-2-12 16,14 5-7-16,6-3-3 15,14-4-4-15,-2 4 3 16,8-8 9-16,13 2 9 16,-7-4 7-16,-1 2 6 15,9-8 3-15,-9 0 5 16,1 1-2-16,0-1 1 15,0-3 1-15,1 4 0 0,-8 0 2 16,0 0-3-16,1 3 0 16,-7 0-2-16,7 4 1 15,-1 4 0-15,-6 0 0 16,0 3 4-16,7 0 3 16,-8 0-2-16,2 4-3 15,-1 0-7-15,0 1-1 0,0-2-4 16,0-3-1-1,-6 1 9-15,-1-4 9 0,0-4 5 16,1 0 14-16,0 0 11 16,6-7 12-16,-7-1 4 15,0-4 4-15,1 2 13 16,6-1 4-16,-7 1 3 16,2-2-2-16,-2 5-5 0,-6 0-9 15,6-1-15-15,7 5-14 16,-6 3-17-16,12 0-18 15,-5 0-13-15,12 3-16 16,-1 5-10-16,8-5-10 16,-7 4-3-16,6 1 9 15,-5-5 8-15,-1 2 12 16,0-2 15-16,-6-3 11 0,-1-3 5 16,1-5 3-16,0-7 1 15,-8 1 3-15,1-8 4 16,0-3 2-16,-6-6 0 15,5-2-4-15,2-3 0 16,-8-4-2-16,8-5 1 16,-8 2 3-16,7 2 10 15,-13-3 23-15,6 8 19 16,-6 3 9-16,0 8-1 0,-6 5-4 16,-7 14-8-16,-7 9-18 15,0 8-18-15,-5 11-9 16,5 11-3-16,0-1 3 15,8 5-2-15,12 4-1 16,6-1-7-16,8 0-10 16,4-6-22-16,15-1-39 0,13-8-62 15,-1 1-93-15,8-7-96 16,5-9-44-16,-5-3-6 16,-14-7 21-16</inkml:trace>
  <inkml:trace contextRef="#ctx0" brushRef="#br0" timeOffset="33347.4821">12875 15284 105 0,'-33'-19'295'16,"14"4"25"-16,0 1 15 16,19-1-105-16,6 1-75 15,26-1-56-15,21 4-36 16,24-4-33-16,22 4-49 15,11 0-64-15,14 0-75 0,0 0-82 16,-7 4-56-16,-6 0-21 16,-13-1 18-16</inkml:trace>
  <inkml:trace contextRef="#ctx0" brushRef="#br0" timeOffset="34413.4212">14472 15068 166 0,'32'0'234'16,"1"0"5"-16,12 0-31 15,14-5-19-15,-1 5-13 0,7-3-18 16,8 0-28-16,4 0-34 16,-4 3-31-16,4-5-33 15,-4 2-41-15,-2-1-55 16,-6 0-72-16,-6 0-90 16,-13 1-68-16,-14-1-28 15,-19 0 5-15,-13 4 37 16</inkml:trace>
  <inkml:trace contextRef="#ctx0" brushRef="#br0" timeOffset="35172.3628">15117 14844 250 0,'0'-11'296'16,"0"-4"28"-16,0 5-43 16,0 2-40-16,0 1-40 15,0 3-41-15,0 4-43 16,0 0-35-16,0 11-24 15,0 4-14-15,-7 7-5 16,7 7 3-16,-6 4 3 0,6 1-3 16,0 2-8-16,0 0-9 15,6 1-21-15,-6 0-44 16,7-4-61-16,-1-4-94 16,8-4-127-16,-2-3-67 15,8-3-23-15,-7-8 20 16,7-8 45-16</inkml:trace>
  <inkml:trace contextRef="#ctx0" brushRef="#br0" timeOffset="36617.5178">16055 14812 147 0,'-6'-8'302'0,"-2"4"21"16,2 1 21-16,6-1-99 15,0 0-69-15,0 4-39 0,0-3-23 16,0-1-17-16,20 0-19 15,0-3-27-15,5-4-27 16,15 3-24-16,-1-3-17 16,6-3-13-16,1-1-12 15,-1-4-7-15,1 2-1 16,-1-2 3-16,-5 1 5 0,-7-1 6 16,-7 1 7-16,-14 3 2 15,-5 0 3-15,-20 5 1 16,-13-1 6-16,-19 11 2 15,-14 0 6-15,-7 7 8 16,-5 7 6-16,-7 1 3 16,6 7 4-16,13-3 1 15,8 7-3-15,17-4-2 16,15 0 0-16,19 0-1 0,13-5-1 16,13 3-2-16,13-6-2 15,1 1-2-15,5-4-8 16,1 0-3-16,-7-4-4 15,-7 0-3-15,1-3-3 16,-13 3 0-16,-1-3 3 0,-19 3 9 16,0 0 11-1,-13 4 8-15,-20 8 9 0,1-1 4 16,-14 8 4-16,1-1-4 16,-1 4-7-16,1-3-4 15,-2 7-9-15,9-3-10 16,-1 2-13-16,13-3-19 15,-1 0-27-15,15 1-18 16,12-5-8-16,6 2-3 0,13-9 6 16,7 0 14-16,7-3 18 15,-1-4 18-15,2-8 11 16,-9 1 10-16,1-4 11 16,0-4 14-16,-6-3 13 15,-7-4 16-15,0 0 14 0,0-3 8 16,7 0 3-1,-7-5-3-15,0 3-4 0,12 3-14 16,2-3-13-16,-8 2-11 16,8 7-10-16,-1-1-8 15,-1 5-3-15,-11 6-1 16,6 0 3-16,-8 5-1 0,1 1 4 16,-6 4-1-16,-1 3-10 15,1-7-12-15,-1 7-11 16,0-2-8-16,-6-3-8 15,8 0-1-15,-2 0 10 16,0-8 12-16,0 2 15 16,8-5 17-16,-14 0 22 0,6-5 16 15,1-1 12-15,-1-5 12 16,1 3 10-16,6-6 7 16,-7 3 2-16,14-5 4 15,-7 3-2-15,0 1-10 16,0 1-12-16,1 4-15 15,-2 3-18-15,8 1-19 0,-1 6-9 16,1 1-7-16,0 1-7 16,-1 1-6-16,7 5-6 15,0-3-5-15,0-1-9 16,0-1-3-16,1 2 3 16,-2-4 6-16,1 0 6 15,0-4 8-15,-6 0 7 16,-1-4 6-16,1-3 5 0,-6-4 12 15,-2-1 8-15,1-2 13 16,-6-4 11-16,6-1 12 16,-1-6 12-16,-4-4 3 15,4-7 2-15,8-2 0 16,-1-6 3-16,-5 0-2 16,5-3-2-16,-6-5-3 15,0 5 2-15,0-5-3 0,-6 9-5 16,-1 1-7-16,0 11-10 15,2 4-18-15,-8 6-16 16,-8 13-11-16,-4 8-9 16,-1 12-2-16,-13 9 1 15,6 16 7-15,0 7 5 16,1 7 4-16,6 4-1 16,13 0 1-16,0-1-1 0,19-2 0 15,8-4-2-15,5-4-1 16,7-7-8-16,13-5-21 15,-7-3-30-15,14-3-58 16,0-6-84-16,0-7-130 16,-13-6-93-16,-7-2-33 0,-20-5 1 15,-12-5 42-15</inkml:trace>
  <inkml:trace contextRef="#ctx0" brushRef="#br0" timeOffset="36800.6058">16791 15031 166 0,'-45'-11'281'16,"19"-1"12"-16,19 2-28 0,20-1-100 15,20 3-72-15,25 1-46 16,14 0-33-16,19 4-44 16,20 3-73-16,13 0-94 15,-1 3-49-15,1-3-28 16,-6 7-5-16</inkml:trace>
  <inkml:trace contextRef="#ctx0" brushRef="#br0" timeOffset="38013.1176">17879 15390 267 0,'7'-7'309'15,"-7"-5"35"-15,0 2-60 16,-13-1-49-16,-7-5-45 0,0 7-35 15,-12-3-40-15,-1 4-31 16,1 1-28-16,-1 7-25 16,1 0-15-16,-1 0-14 15,7 7-9-15,7 1-13 16,12-1-7-16,1 5-7 16,12-2-6-16,7-2 1 0,0-1 6 15,7-3 5-15,6 4 8 16,-7-8 9-16,14 0 10 15,-7 0 12-15,-6-8 12 16,6 4 17-16,0 1 9 16,-7-1 7-16,1 0-2 15,6 0-9-15,0 8-10 0,1 0-15 16,-2 3-11-16,-5 5-6 16,-8 2-3-16,-4 3-1 15,-16 6-3-15,-4-1-3 16,-15 3-3-16,-11-3-4 15,-9 1-6-15,2-1-2 16,-7-4-1-16,7-4 2 16,-1 1 4-16,7-8 3 0,6-3 4 15,7 0-1-15,6-4 0 16,14-4-1-16,19-3-4 16,7-4 1-16,6-4 2 15,19 1 4-15,1-8 3 16,13 0 3-16,-7-4 4 15,7-4 1-15,0 1 0 16,-8-4-1-16,1 1-2 0,-13-6-1 16,1 1 2-16,-8 1 9 15,-6 4 15-15,-13-2 18 16,0 9 8-16,0-1 6 16,-13 12-4-16,0 6-9 15,0 4-15-15,-13 12-14 16,0 6-8-16,0 5 0 15,0 3-3-15,0 3 0 0,6-2-5 16,1 2-5-16,6-3-9 16,0-1-6-16,6-2-1 15,8-4 0-15,-2-1 5 16,2-7 6-16,-1 5 8 16,0-8 4-16,0 0 3 15,7-4 0-15,-8-4 2 0,1 0-1 16,0 0-3-16,0-4-1 15,1 6-1-15,-2-5-1 16,2 2-5-16,-2 1-4 16,8-3-4-16,-1 7-6 15,1 0-8-15,-7 0-6 16,7 7-3-16,-8-3-3 16,2 3-1-16,-1 4-3 0,0 1 1 15,0-1 0-15,-7-1 1 16,1 2 2-16,6-5 8 15,-13 1 19-15,6-6 16 16,1 3 14-16,0-5 18 16,-1-5 17-16,-6-1 20 0,13-5 7 15,-6-3 8-15,12-1 11 16,1-5 3-16,6-1-6 16,13-1-11-16,0 0-14 15,0 1-12-15,0 6-19 16,14-5-13-16,-8 11-10 15,7 0-7-15,0 2-9 0,0 7-21 16,0 0-39-16,1 0-57 16,-8 4-86-16,7 4-120 15,-13-4-81-15,-6-1-28 16,-7 1 16-16,-6-8 44 16</inkml:trace>
  <inkml:trace contextRef="#ctx0" brushRef="#br0" timeOffset="38271.8346">19606 14727 108 0,'13'-19'328'0,"7"2"25"16,-8-2 18-16,8 8-67 15,0 0-89-15,6 4-72 16,0 0-40-16,13-1-23 16,0 4-38-16,0 0-65 15,7 4-83-15,-1 0-97 16,-5 4-109-16,-7-4-56 0,-8 4-12 16,-12 4 25-1</inkml:trace>
  <inkml:trace contextRef="#ctx0" brushRef="#br0" timeOffset="38495.6455">19613 14870 23 0,'-13'14'238'0,"6"1"51"16,14-4 4-16,12-3-24 16,7-1-20-16,7-4-27 15,13-3-38-15,5 0-48 16,8 0-60-16,7-3-69 15,-1-1-77-15,6-4-88 16,-6 2-95-16,-6-2-82 16,0-4-29-16,-1 2 8 15,-13-5 41-15</inkml:trace>
  <inkml:trace contextRef="#ctx0" brushRef="#br0" timeOffset="38861.5905">20845 14580 75 0,'-20'-3'208'15,"-7"3"23"-15,-11 7-45 16,-9 4-40-16,2 1-20 16,-1 1-7-16,7 6-11 15,7 3-15-15,-1 0-18 16,21 0-13-16,5 0-11 15,14 0-11-15,5 0-7 0,21 0-6 16,-1-7-1-16,7-1-1 16,1-3 1-16,11-3 2 15,-4-8 0-15,-2-4 6 16,-5-4 4-16,-2-3 5 16,-5-3 4-16,-13-4 2 15,-8-4 4-15,-5-1-8 16,-14-2-1-16,-5 0-11 0,-14 2-30 15,-7 0-55-15,-13 6-85 16,-7 5-119-16,-12 5-89 16,-12 5-41-16,-14-3-3 15,-7 5 32-15</inkml:trace>
  <inkml:trace contextRef="#ctx0" brushRef="#br0" timeOffset="41592.6445">7304 16624 45 0,'-7'-7'256'0,"1"0"15"16,-1-1 12-16,1-3-88 16,6 4-47-16,-6 0-26 15,-1-1-13-15,0 1-5 0,7-1-2 16,0 2-10-16,0 2-16 16,0-3-19-16,14-1-11 15,-2 2-7-15,15-2-10 16,11-3-8-16,15 3-8 15,6-2-7-15,6 3-3 16,0 2-3-16,-7 1-5 16,-5 4-1-16,-8 4-1 0,-5 8 2 15,-21-2 0-15,-6 12 3 16,-13-3 4-16,-7 6 2 16,-12 1 2-16,-7-4 1 15,-1 0-1-15,-5 0 1 16,6-3-1-16,6-5 1 15,1-3 2-15,5 0 5 16,2-8 0-16,12 1-7 0,0-8-9 16,12-3-8-16,15-4-11 15,5-8-12-15,8 2-9 16,5-9-1-16,-6 1 4 16,7-1 4-16,-1-3 5 15,-5 0 8-15,-8-1 12 16,-5 4 17-16,-2 4 11 0,-12 8 6 15,0-1 3-15,-6 7 1 16,-7 2-3-16,0 8-8 16,-7 2-8-16,1 11-2 15,6 0 1-15,0 3-1 16,6 5 0-16,1-6-2 16,6 5-4-16,-1-3-11 0,8 3-22 15,7-4-36-15,-9 0-58 16,9-3-82-1,5 4-92-15,-12-4-40 0,6-1-6 16,-13-3 22-16</inkml:trace>
  <inkml:trace contextRef="#ctx0" brushRef="#br0" timeOffset="42492.212">8112 17101 182 0,'6'0'260'16,"1"-4"19"-16,0 4-45 16,5-3-60-16,-6-1-36 0,2 0-22 15,4 0-10-15,-5-4-11 16,6 1-13-16,6 1-15 16,-5-6-15-16,6 1-9 15,-8 1-6-15,8-5-5 0,-1 1-6 16,7-5-6-16,-6-3-6 15,6 4-8-15,-7-7-6 16,8 5-3-16,-8 3-4 16,0-2-1-16,1 8-4 15,-7 0 1-15,-6 7 0 0,6 1-1 16,-7 6 4-16,1 4 3 16,0 5 6-16,-1 2 2 15,-6 4 2-15,6 1-2 0,-6-1-7 16,0 1-9-16,7-5-8 15,0 5-10-15,-1-5-9 16,0 1-5-16,1-4 2 16,-7 0 7-16,6-7 15 0,1 4 10 15,-7-8 10-15,13 0 14 16,-7-8 7-16,8 0 6 16,5-3-1-16,-6-4 1 0,6 1 2 15,1-5-5-15,6-2-1 16,1 2-3-16,-1-3-1 15,6 1 0-15,-5 2-3 16,5 0-4-16,-6 5-5 16,-1 3-3-16,2 4-4 15,-1 3-5-15,0 4-2 0,-6 4 1 16,-1 3 4-16,-6 1 1 16,0 2 2-16,7 1 0 15,-7 0 2-15,-7 0 1 0,7-3-3 16,0-1 2-16,-7 0 3 15,2-3 8-15,-2-1 2 16,7-3 3-16,-6 0 5 16,5-7 4-16,1 0 4 15,1-5 3-15,6 2 7 0,-1-1 9 16,-6 0 4-16,6 0-3 16,-5 0-8-16,5 7-8 15,0-3-16-15,1 7-20 16,6 0-27-16,-7 4-27 0,1 3-38 15,-7 1-48-15,1 2-56 16,-2 1-85-16,-6 4-64 16,-12-5-18-16,-6 2 11 15,-8-5 36-15</inkml:trace>
  <inkml:trace contextRef="#ctx0" brushRef="#br0" timeOffset="42712.8195">8490 16621 261 0,'-20'-26'368'0,"0"0"24"16,8 5 14-16,5 2-147 0,1 5-104 15,12-1-87-15,1 8-81 16,13 0-95-16,12 7-146 15,7 0-77-15,6 3-34 16,14 1-6-16,7-1 29 16</inkml:trace>
  <inkml:trace contextRef="#ctx0" brushRef="#br0" timeOffset="43028.0248">10171 16632 251 0,'0'4'338'16,"14"-1"17"-16,4-3 13 15,9 0-136-15,5 0-90 16,14 0-38-16,-1-3-20 0,14-1-18 16,12 4-31-16,8-3-58 15,6 3-80-15,6 0-111 16,0-5-101-16,7 5-50 16,-7-3-8-16,-6-1 28 15</inkml:trace>
  <inkml:trace contextRef="#ctx0" brushRef="#br0" timeOffset="43590.4923">11545 16489 124 0,'8'-15'290'0,"-2"1"16"0,13-1 11 16,1 3-116-16,6 2-74 15,7 3-45-15,-1 3-26 16,1 4-13-16,-7 7-5 16,0 5-7-16,-6 6-5 15,-14 3-6-15,1 5-4 16,-14 3-2-16,-6 0-1 0,-6 1-4 16,5-1-1-16,-5-3-4 15,-1-4-3-15,8-3 0 16,4-5-2-16,2-3-9 15,6-7-11-15,6-4-6 16,8-7-1-16,5-8-3 16,7-3-1-16,0-5 11 15,7-2 12-15,6-8 12 16,0-1 13-16,0 3 11 0,7-11 9 16,-7 6 9-16,6-1 13 15,-12 4 12-15,-1 1 3 16,-5 6-8-16,-1 4-9 15,-13 8-10-15,0 6-14 16,0 4-12-16,-6 8-8 16,-7 10 0-16,0 5 2 15,0 4 2-15,0-3 0 0,6 6-2 16,7 3-2-16,0-6-5 16,6 2 1-16,14-3-3 15,7-3-20-15,5-1-42 16,7 0-70-16,7-3-98 15,-1-5-106-15,8 2-53 16,-8-5-12-16,-5 1 24 16</inkml:trace>
  <inkml:trace contextRef="#ctx0" brushRef="#br0" timeOffset="44473.7155">12921 16796 113 0,'0'0'230'15,"0"-2"17"-15,-7-2-45 16,-12 4-60-16,-14-4-35 16,-6 4-15-16,-7 4-10 15,-6 0-5-15,7-2-5 16,-7 6-8-16,-1 3-8 0,8 0-9 15,12 0-10-15,1 0-11 16,6 0-6-16,6-4-7 16,14 5-5-16,6-6-6 15,6-2-4-15,7 0-5 0,6-1-7 16,14-3-6-16,-7-3-1 16,13-1-2-16,-7-3 3 15,8 0 4-15,-7-1 2 0,6-3 7 16,-1 0 7-16,-5 0 10 15,0 4 10-15,-7-4 6 16,-7 4 2-16,8 3 0 16,-7 4-3-16,-8 0-9 15,8 0-9-15,-7 4-2 16,-1 3 0-16,2 4-2 0,-8-4-3 16,0 4-9-16,2-3-10 15,-2 3-9-15,0-5-3 16,1-1 1-16,-7-1 6 0,13-1 6 15,-6-3 11-15,11-3 11 16,2-6 7-16,0 3 7 16,13-2 5-16,-7-3 8 15,-7 0 8-15,7 4 3 16,-6-4 1-16,-7 7-3 0,0-3-7 16,0 3-8-16,0 0-12 15,-6 2-7-15,5-2-6 16,2 4-5-16,-1 0-1 15,6 0 2-15,0-4 2 16,8 0 1-16,-1 1 1 16,-6-9 3-16,-1 2 5 15,0-5 11-15,1-8 16 16,-1-2 16-16,-5-4 15 0,-2-7 11 16,-5-2 5-16,0-9 1 15,-1-4-6-15,1-4-7 16,-7-4-7-16,0-3 1 15,0-1 8-15,0 8 1 16,0 11-11-16,0 8-11 16,0 10-11-16,6 11-15 0,-6 15-18 15,6 15-8-15,2 15 1 16,-2 7 0-16,7 6-17 16,-6 8-28-16,-1 5-35 15,7-1-40-15,0-1-48 16,6-3-58-16,1-3-84 15,13-12-76-15,-7-2-21 16,0-9 7-16,-13-9 32 16</inkml:trace>
  <inkml:trace contextRef="#ctx0" brushRef="#br0" timeOffset="44672.1386">13122 16481 160 0,'-18'-18'319'0,"10"0"16"16,22 0 14-16,6-1-106 16,12 5-87-16,20-5-52 15,6 9-32-15,21-6-25 16,6 6-54-16,12-5-101 16,14 8-134-16,13-4-73 15,0 3-36-15,-8-3-12 0,-11 0 32 16</inkml:trace>
  <inkml:trace contextRef="#ctx0" brushRef="#br0" timeOffset="44955.5986">14517 16237 62 0,'0'3'252'15,"14"-3"15"-15,4 0 12 16,9 0-102-16,11 0-70 0,9-3-38 16,11 3-26-16,7-4-40 15,0-1-57-15,0 5-71 16,-6 0-82-16,0 0-45 15,-7 0-18-15,-13 0 13 16</inkml:trace>
  <inkml:trace contextRef="#ctx0" brushRef="#br0" timeOffset="45539.1207">15253 16222 232 0,'0'-14'301'0,"7"2"16"16,0 1-50-16,12 0-84 0,7 3-64 15,6 2-48-15,8 6-26 16,-1 0-16-16,0 10-5 16,-13 1-8-16,0 7-4 15,-20 8-4-15,-6 0-1 16,-12-1-3-16,-15 9-2 15,1-9-2-15,0 5-2 0,7-8-4 16,-7-1-1-16,12-6 1 16,2-5-10-16,-2-2-18 15,14-4-12-15,0-8-3 16,14-4 0-16,6-2-4 16,-1-9 11-16,7 2 19 0,6-5 17 15,7-4 18 1,1-3 16-16,5 0 16 0,-5-5 14 15,-1 1 9-15,6-4 2 16,-13 5 3-16,8 3-2 16,-14 3-10-16,-1 4-13 15,-5 7-9-15,-13 7-9 16,-7 4-15-16,-7 8-10 16,-5 12-4-16,-8 1 2 15,0 9 3-15,7 0-2 0,0-1 3 16,6 1 0-16,7 1 0 15,14-7 2-15,5-1 4 16,1-4 7-16,19-4 4 16,0-3 4-16,13-2-2 15,0-6-32-15,7 0-67 0,6-4-109 16,0 2-117-16,-13-6-63 16,-6 4-30-16,-14 1 12 15,-6 3 54-15</inkml:trace>
  <inkml:trace contextRef="#ctx0" brushRef="#br0" timeOffset="46671.0645">16544 16709 72 0,'6'-4'227'0,"0"-3"26"16,-12-1-24-16,-7-2-53 16,-7-1-34-16,-6 0-18 15,-6-1-15-15,-13 5-20 16,5-3-21-16,-5 5-19 15,-1 2-13-15,-6 3-12 16,12 3-12-16,2 5-3 0,5-1-6 16,13 4 0-16,8 4-3 15,12 0-5-15,12-5-9 16,8 5-9-16,13-4-13 16,5-8-12-16,8 1-9 15,7-4 1-15,-2-4 4 16,2-6 8-16,-7-5 16 15,-1-4 23-15,-6 2 21 16,-13-9 22-16,0-4 18 16,-12 1 19-16,-2 0 12 0,1-7 6 15,-6-2 6-15,-7-1-5 16,7-2-5-16,5-3-9 16,-6-4-9-16,2 4-11 15,-2 1-11-15,0 6-12 16,1 4-16-16,-1 15-13 15,-6 3-8-15,-6 11-5 0,-1 12-3 16,-5 10 0-16,-2 7 4 16,2 11 7-16,-2 1 3 15,1 8 1-15,1 2 1 16,12 1-2-16,0 0 0 16,12-4 1-16,8 0-5 15,5-8-2-15,8-3-9 16,7-4-10-16,5-7-18 0,7-2-22 15,1-10-19 1,-2-3-19-16,2-7-7 0,-1-3 5 16,-13-5 9-16,-7-3 17 15,-6-7 18-15,-6-1 23 16,-20 1 24-16,0-4 21 16,-6 0 20-16,-8 5 10 0,-5 2 7 15,6 3-2 1,-7 5-10-16,1 4-14 0,-1 6-11 15,0 8-9-15,1 0-7 16,13 7-11-16,-1 5-16 16,14-6-18-16,-1 5-20 15,1-3-18-15,5 0-10 16,8-2 2-16,-6-5 9 16,5-1 22-16,1-7 25 15,-1-4 34-15,0-4 36 0,1-4 33 16,-1-3 32-16,7-3 35 15,-6-5 19-15,7-3 14 16,5-4 3-16,7 1 9 16,0-4-4-16,7 0-13 15,-1 3-11-15,1 4-17 16,-1 0-20-16,8 3-30 0,-7 9-26 16,-1-2-22-16,-6 9-17 15,0 6-12-15,0 1-5 16,-13 7-2-16,-7 1 1 15,-11 5 1-15,-16 2 0 16,-11 3 1-16,-7 4-3 16,-20-1-19-16,-5-3-33 0,-2-1-52 15,-5 2-62 1,5-9-78-16,8 2-113 0,6-10-86 16,13-2-22-16,12-8 23 15,14-7 44-15</inkml:trace>
  <inkml:trace contextRef="#ctx0" brushRef="#br0" timeOffset="46930.038">18453 16218 205 0,'26'-10'365'16,"0"-2"29"-16,13 1 19 0,0 0-97 16,13-1-107-16,1 2-73 15,-2-1-43-15,14 0-28 16,-6 4-40-16,0 0-66 16,-1-1-89-16,-5 8-116 15,-14 0-103-15,-13 0-50 16,-20 4-7-16,-19 3 33 0</inkml:trace>
  <inkml:trace contextRef="#ctx0" brushRef="#br0" timeOffset="47142.1483">18492 16390 77 0,'26'4'292'0,"0"-1"25"0,7-3 20 15,5-3-83-15,9 3-77 16,11-7-59-16,7 3-42 16,0-4-57-16,14-2-74 15,-1 3-111-15,0-2-99 0,0-5-55 16,-13 3-18 0,1-3 15-16</inkml:trace>
  <inkml:trace contextRef="#ctx0" brushRef="#br0" timeOffset="47568.0878">19841 16093 87 0,'6'-11'286'0,"-12"4"23"16,-8 0 20-16,-12 7-91 16,0 0-66-16,-6 10-46 15,-14 2-23-15,8 6-15 16,-2 0-15-16,7 8-15 15,14-1-13-15,6 1-9 16,13-1-6-16,13-2 0 0,13 2-1 16,7-3 1-16,19-3 0 15,-6-5-3-15,12 1-2 16,1-3-4-16,0-5-4 16,-8-7-3-16,2 0-2 15,-8-7-3-15,1-5 1 16,-14-3 2-16,1-4 8 0,-13 2 8 15,-20-9 7 1,0 1 5-16,-20-5 1 0,-6 5-4 16,-13-4-9-16,-7 2-8 15,-6 6-10-15,0 2-13 16,-7 8-19-16,7 4-28 16,0 4-34-16,6 3-57 15,1 6-88-15,5 3-118 16,8 5-51-16,6-3-8 0,7 3 16 15,5 1 44-15</inkml:trace>
  <inkml:trace contextRef="#ctx0" brushRef="#br0" timeOffset="73623.3769">482 13576 61 0,'-7'-3'178'0,"-6"-1"6"16,7 4-68-16,-7 0-35 16,-1 0-20-16,2 0-11 15,-2 0-7-15,2 0-7 16,5 4-4-16,-6 3-3 15,0-4 6-15,-1 9 11 16,-4-1 17-16,-9 7 22 16,1 4 25-16,-6 11 15 0,-7 4 6 15,-1 6-17 1,8 6-15-16</inkml:trace>
  <inkml:trace contextRef="#ctx0" brushRef="#br0" timeOffset="73795.0159">84 13917 1810 0,'-13'58'50'0,"7"1"-5"15,12 0 11-15,7-4 3 16,14-3 2-16,-2-1 0 15,15-8-15-15,5 1-10 16,7-7-6-16,13-8-4 16,6-3-7-16,2-5-19 15,4-2-33-15,2-7-51 0,-8-6-78 16,8-6-104-16,-8 0-93 16,-12-6-37-16,-13-6 1 15,-7-1 34-15</inkml:trace>
  <inkml:trace contextRef="#ctx0" brushRef="#br0" timeOffset="74361.3397">932 13965 195 0,'-14'-15'231'16,"1"4"-8"-16,0-3-56 15,0 6-40-15,-7-3-31 16,1 7-24-16,-1 2-13 15,-6 4-10-15,0 2-4 0,-6 7-3 16,-1 8 4-16,1-1 2 16,5 7-3-16,15 1-7 15,5-1-7-15,7 2-3 16,13-5-4-16,20 4-1 16,5-6-4-16,21-1 1 15,6-4-3-15,1-1-2 16,12-7-4-16,-6 1-2 15,-1-8-5-15,1-4-5 16,-7-2-3-16,-13-6-6 16,0 1 0-16,-13-3-1 0,-6-5 3 15,-7-3 5-15,-12 1 6 16,-14-1 8-16,-8-1 5 16,-4 2 2-16,-15-5 1 15,-5 8-4-15,-7 3-16 16,-7 0-30-16,-13 8-45 15,-6 0-59-15,-6 7-78 16,6 4-71-16,-7-1-26 16,13 4 3-16,-6 0 30 15</inkml:trace>
  <inkml:trace contextRef="#ctx0" brushRef="#br0" timeOffset="74635.9298">697 14027 20 0,'20'0'164'0,"5"0"-20"15,1 3-23-15,0-3-6 16,7 8-3-16,7 0-2 16,-2-2-8-16,1 9-7 0,7-3-6 15,-7 5-8-15,6-2-5 16,1 4-6-16,-1-1-11 15,2-3-7-15,5 2-9 16,7-2-11-16,-8 4-28 16,14-8-51-16,1 4-79 15,-7-9-97-15,-1 2-54 16,-6 0-26-16,0-8 3 16</inkml:trace>
  <inkml:trace contextRef="#ctx0" brushRef="#br0" timeOffset="74910.4586">1929 14254 122 0,'12'11'238'0,"-5"4"2"16,-1 4-23-16,-6-2-25 15,7 9-28-15,-7-1-30 16,0-2-24-16,0 2-27 15,-7 1-20-15,-6-4-20 16,-13 3-13-16,6-6-13 16,-12-1-16-16,-7 0-34 0,-6-3-43 15,-8-3-54-15,7-5-81 16,7 0-66-16,-6-7-29 16,13-7 10-16,6 0 29 15</inkml:trace>
  <inkml:trace contextRef="#ctx0" brushRef="#br0" timeOffset="75626.3393">2469 14100 161 0,'7'-4'214'0,"-7"4"-15"16,-7 0-40-16,-6 4-26 0,-7 1-22 15,-12 9-14-15,5 1-6 16,-5 2-10-16,6 2-10 15,1 3-15-15,11-5-14 16,-6 6-7-16,14-9-11 16,6 2-2-16,0-2-6 15,0-3-3-15,6-4-1 16,8-2-3-16,6-3-2 16,-8-2-5-16,8-2-6 15,-1-3-5-15,-5-2-3 16,4 0-1-16,-4-4 4 15,-1 0 3-15,0 4 4 16,0-1 2-16,-7 5 0 0,8-1-1 16,-2 4-3-16,8 4 0 15,-1-1-1-15,1 8 3 16,6 0 1-16,7 0 1 16,-1 4 1-16,1-5 0 15,-1 2 5-15,-5-1 6 16,5-5 11-16,-6-1 10 15,7-2 9-15,-7-3 7 16,0-3 6-16,0-4 0 16,-7-5-6-16,1 1-7 15,-7-7-6-15,0 0-3 0,0 0-3 16,-7-4-2-16,-6 0-2 16,-12-5-1-16,-1 6 1 15,0-4-3-15,-14 2-7 16,8 5-24-16,-1 4-36 15,1 2-43-15,6 4-53 16,-7 6-64-16,14 4-82 16,-7 6-49-16,6 4-3 15,7 2 21-15,0 1 39 16</inkml:trace>
  <inkml:trace contextRef="#ctx0" brushRef="#br0" timeOffset="75900.1403">3115 14305 40 0,'0'8'218'16,"0"3"28"-16,0 0-28 16,-8 4-34-16,2-1-16 15,6 5-12-15,-6-1-17 16,-1 1-17-16,1 2-23 15,-1 1-20-15,0 0-21 0,-12 0-21 16,6-4-10-16,-7 4-13 16,-5-7-17-16,-1 0-39 15,-1-1-69-15,-5-6-129 16,-1-5-70-16,7 2-31 16,6-10-6-16,0-6 26 15</inkml:trace>
  <inkml:trace contextRef="#ctx0" brushRef="#br0" timeOffset="76742.1235">3421 14393 60 0,'6'0'233'0,"-6"0"16"0,0 0-6 15,0-3-74-15,0-1-43 16,0 1-27-16,0-5-13 16,0 0-11-16,0 5-13 15,0-4-12-15,6 0-11 16,-6-1-5-16,7 1-4 15,0 0 0-15,6-1-1 16,-7 1-2-16,0 3-5 16,8 0-5-16,-2 0-23 0,2 4-14 15,-1 4-9-15,0 0-6 16,0 0-1-16,-1 3-1 16,-4 3 19-16,4 2 5 15,-5-1 4-15,6-3-3 16,-7 3-8-16,1 0-5 0,-7-4-5 15,6 0-1-15,-6 0 1 16,7-3 4-16,-7 0 11 16,0-1 10-16,0-3 5 15,0 0 4-15,7-3 3 16,-7-5 3-16,0 5-3 0,6-5-1 16,0-2 1-16,1 2 2 15,6-3 1-15,0 4 2 16,-7-5 0-16,8 5-4 15,-2 4-5-15,-4-2-3 0,4 3-4 16,-6 2-5-16,8 2 1 16,-1 3 0-16,-7-2-5 15,0 9-3-15,2-5-10 16,4 0-6-16,-12 1-6 0,6-1-1 16,2-3 5-16,-8-1 9 15,6 1 11-15,-6-4 11 16,6 0 6-16,-6-4 9 15,7-3 2-15,-7-5 1 16,0 6 2-16,13-10-2 16,-6 1 1-16,5 1 2 0,8-3 3 15,-7 2 2-15,7 0 2 16,-8 0-3-16,8 7-1 16,0 2-6-16,-1 6-8 15,1 0-5-15,0 6-3 0,-1 2-3 16,1 7-13-16,-1 0-32 15,0 2-46-15,-5 2-65 16,5-4-67-16,1 3-34 16,-8-7-4-16,-12-3 21 15</inkml:trace>
  <inkml:trace contextRef="#ctx0" brushRef="#br0" timeOffset="77174.6742">3551 13756 40 0,'20'-33'171'15,"-1"4"14"-15,0 0-56 16,8 7-39-16,5 0-5 16,1 7-3-16,5 4-1 15,9 11 0-15,-2 0-5 16,13 14 0-16,1 8-2 0,0 12 2 16,12 2 2-16,-6 8 1 15,7 4-2-15,-7 3-5 16,0 1-4-16,-12-2-8 15,-1 5-6-15,-13-4-11 16,0-3-7-16,-25 3-8 0,-8-2-5 16,-26-3-2-16,-13-1-14 15,-19-1-24-15,-19-4-35 16,-14 0-40-16,-6-4-53 16,-7-2-65-16,1-5-71 15,-8 0-32-15,7-6 6 0,7-5 23 16</inkml:trace>
  <inkml:trace contextRef="#ctx0" brushRef="#br0" timeOffset="80382.3885">775 14881 132 0,'-46'10'167'16,"-6"1"-12"-16,0 12 6 15,-6 6 6-15,-1 4 1 16,0 7-6-16,1 4-11 16,-1 4-17-16,6 8-20 15,8-2-20-15,6 4-19 0,6 1-15 16,14-5-14-16,6-1-10 16,6-6-6-16,14-3-3 15,-1-4-4-15,14-7-4 16,0 0 1-16,6-7-2 15,6-4-3-15,7-4-4 16,6-4-18-16,14-3-47 16,0-7-79-16,7 0-131 15,5-12-71-15,-6 1-36 16,0-7-2-16,-6-8 32 16</inkml:trace>
  <inkml:trace contextRef="#ctx0" brushRef="#br0" timeOffset="80987.4464">1289 15229 116 0,'0'-16'239'0,"-6"7"19"16,0-3-40-16,-7 4-54 15,6-1-32-15,-6 0-26 16,0 1-21-16,-6 5-17 16,-1 0-15-16,-7 3-13 15,-5 3-5-15,-7 5 1 0,0 4 7 16,0 1 7-16,-7 6 5 15,8 3 1-15,-2 3-5 16,15 5-5-16,11-1-7 16,8 0-7-16,18 0-6 15,14-2-5-15,13-2-3 16,14-3-2-16,12-4-4 16,13-3-2-16,0-9-7 15,1 2-8-15,5-8-8 16,-6-2-7-16,-6-6-4 15,-7-4 2-15,-6-3 2 16,-14-3 6-16,-5 0 6 0,-14-7 6 16,-13 0 7-16,-13-6 5 15,-20 2 7-15,-6-4 4 16,-13 0 3-16,-6 3 0 16,-14 1-3-16,0 3-7 15,-6 5-12-15,7 6-27 16,-1 5-37-16,7 2-45 15,6 8-48-15,7 4-61 16,6 3-70-16,1 4-36 16,-1 0 2-16,7 4 26 15</inkml:trace>
  <inkml:trace contextRef="#ctx0" brushRef="#br0" timeOffset="81251.1477">964 15236 198 0,'19'-3'225'15,"1"3"-10"-15,6-4-61 16,0 0-38-16,1 0-24 16,5 4-16-16,1 0-12 15,-1 4-4-15,1 0 2 16,-1 7 6-16,1 7 2 0,-7 0 2 16,6 4-1-1,1 5-7-15,-1-2-11 0,1 0-13 16,-1 0-7-16,8 1-10 15,-1 1-4-15,0-5-9 16,7-1-29-16,-1 2-67 16,1-5-114-16,5-4-84 15,-4-3-46-15,-9-4-21 16,1-2 16-16</inkml:trace>
  <inkml:trace contextRef="#ctx0" brushRef="#br0" timeOffset="81536.5263">2111 15537 118 0,'13'3'273'0,"-1"-3"20"16,2 8 16-16,-1-1-105 15,0 4-66-15,0 3-26 16,0 1-14-16,0 1-14 0,-7 1-14 15,1 2-17 1,-14 3-13-16,1-4-12 0,-7 4-16 16,-7-4-22-16,-6 0-42 15,-6-2-64-15,-7-2-109 16,-1-3-78-16,1-4-35 16,1-3-4-16,11-4 27 15</inkml:trace>
  <inkml:trace contextRef="#ctx0" brushRef="#br0" timeOffset="83771.9419">2841 15211 27 0,'0'-7'198'15,"0"3"20"-15,6-4-38 0,-6 4-31 16,0 0-24-16,0 4-11 15,0-3-1-15,0-1 2 16,0 4 3-16,0-2 2 16,0 2 3-16,-6 0-3 15,6 0-13-15,-7 0-19 16,0 0-23-16,-5 0-21 16,-8 6-18-16,-13 1-13 15,1 5-7-15,-7 1-5 16,-1 7 1-16,1-3-1 0,1 6 1 15,5-1-2-15,1-1 1 16,5 5-4-16,7-5-7 16,8-1-8-16,5 2-3 15,7-8-2-15,13 1-4 16,0-4 3-16,13-3 1 16,6-6 5-16,1-2 3 15,7 0 1-15,-8-7 3 16,1 0 2-16,-1-4 5 15,-6 0 0-15,-7 0 2 16,8-3 6-16,-8 3 3 0,-6-1 7 16,1 4-1-16,-2 2 0 15,-5 3-1-15,0-1-6 16,5 4-5-16,-5 4-5 16,6 3-1-16,0 1 2 15,7 6 0-15,-7-3 3 16,13 3 2-16,0 1 0 15,6-1 2-15,-5-3-2 16,5-4 1-16,1 5-1 16,-1-9 1-16,1 2 1 0,-1-5 3 15,-6-5 6 1,1 2 6-16,-8-9 10 0,0 2 11 16,-5-5 15-16,-1 1 10 15,-13-4 9-15,-13-1 4 16,-1-3 0-16,-5 3-5 15,-14 1-12-15,0 3-13 16,1-3-20-16,-1 7-45 16,7 0-77-16,7 0-77 15,13 7-81-15,6 4-113 16,0 0-66-16,6 4-5 0,7 0 46 16,7 0 60-16</inkml:trace>
  <inkml:trace contextRef="#ctx0" brushRef="#br0" timeOffset="84837.5221">3245 14764 173 0,'0'0'181'0,"6"0"-32"16,7 2-56-16,0 3-24 16,7 2-1-16,12 1 7 15,1 6 17-15,12 8-2 16,14 4 1-16,6 7 1 16,0 4-3-16,7 7-2 15,-7 2-8-15,-6 6 8 0,-7 0-2 16,-7-1-5-16,-6-1-3 15,-13 2-6-15,-6-4-9 16,-20 0-7-16,-6-4-6 16,-14-4-8-16,-12-3-6 0,-15-4-7 15,-4-4-5-15,-14-4 6 16,-7-3 2-16,7 0-4 16,-7-7-17-16,0-1-27 15,13-2-37-15,8-1-52 16,5-4-60-16,13-3-72 15,14-1-89-15,0 1-31 16,5-4 6-16,8-4 24 16</inkml:trace>
  <inkml:trace contextRef="#ctx0" brushRef="#br0" timeOffset="85749.9254">3180 15408 166 0,'-20'-8'247'16,"-7"-2"9"-16,-5 3-57 15,-13-1-70-15,-8 2-43 16,-12-2-29-16,0 8-13 16,-7-4-8-16,1 8-5 0,6-4-8 15,0 8-7 1,12-6-2-16,7 2-5 0,14 4-2 15,19-1 0-15,13 1-3 16,13-6 0-16,19 6-2 16,14-4-2-16,13-4-5 15,0 0-4-15,6-4 1 16,0 1-2-16,-7-2 1 16,-11-1 3-16,-9-2 6 15,-5-3 2-15,-13 5 5 16,-14-6 1-16,-19 1 5 15,-6-1 2-15,-21 5 7 16,-12 0 9-16,-20-4 13 0,1 7 12 16,-8 1 8-16,2 3 1 15,4 0-4-15,15 3-10 16,6 1-13-16,12 3-17 16,15 4-11-16,18 0-13 15,20 1-9-15,14-1-10 16,24-1-7-16,8 2-4 15,19-9-1-15,0 1 3 16,-6 0 3-16,0-8 10 16,-14 4 7-16,-5-7 9 0,-21 3 8 15,-12-4 5-15,-14 0 3 16,-19 2 3-16,-12-1 0 16,-15-1-1-16,-13 0-3 15,2-1-1-15,-8 4-3 16,13 1-13-16,1 1-25 15,13-1-38-15,5 8-43 16,21-1-74-16,12 1-83 16,14 3-34-16,13 0 0 15,6 1 23-15</inkml:trace>
  <inkml:trace contextRef="#ctx0" brushRef="#br0" timeOffset="86784.8806">3251 15419 33 0,'-6'4'213'16,"6"-4"29"-16,-7 3-16 0,0-3-42 16,1 0-27-16,-1 0-15 15,7 0-17-15,0-3-23 16,0-1-26-16,0 1-23 16,0-1-17-16,7 0-16 15,-1-4-8-15,1 6-2 16,6-6-4-16,7 1 0 15,-1-1-4-15,1 2 0 16,6-2-2-16,0 4-2 16,0 1-2-16,-1-1-16 15,2 4-6-15,5 0-6 0,-12 4-1 16,6 3-2-16,-6 1 2 16,-1-2 17-16,1 5 8 15,-7 1 3-15,0-2 5 16,0 1 3-16,-7 0 0 15,1 0-2-15,0-4 5 0,-7 0 9 16,0-3 18-16,6 0 22 16,-6 0 17-16,0-4 13 15,0 0 10-15,0-4 1 16,0-4-12-16,0 1-18 16,0 0-15-16,6-4-13 0,1 4-13 15,6-8-8-15,0 5-8 16,0-2-6-16,0 1-4 15,7 5-4-15,-8-2-4 16,8 4-4-16,-7 1-2 16,7 3-2-16,-8 0-1 0,8 3-3 15,-7 3-3-15,1 2-4 16,-8 4-6-16,6-5-5 16,-4 3-3-16,-8 2-1 0,0-1 0 15,0-4 5 1,0 0 7-16,0 1 10 0,0-5 11 15,0-3 6-15,-8 0 12 16,2 0 9-16,0-3 5 16,6-1 7-16,-6-3 3 15,-1-1 2-15,7-2-2 0,0 2-4 16,7-2-5-16,-1-2-10 16,14 1-7-16,-8 5-5 15,2-2-5-15,5 1-6 16,1 3-3-16,0 4-5 0,5 0-4 15,-5 4-9-15,0 3-4 16,-1 1-3-16,1 2-7 16,-1-3-11-16,-6 5-14 15,-7-2-21-15,8-2-26 16,-8-1-28-16,1 0-36 0,-1-3-44 16,0-1-31-16,-6-3 1 15,0 0 20-15</inkml:trace>
  <inkml:trace contextRef="#ctx0" brushRef="#br0" timeOffset="89512.6103">1368 16181 129 0,'20'-15'248'15,"-8"1"22"-15,-5 3-34 16,0-4-57-16,-7 5-36 16,0-2-20-16,-7 5-17 15,7 0-13-15,-7-1-19 16,7 4-18-16,-6 1-16 16,0 0-13-16,-2 3-11 0,-11 3-4 15,-13 4 3 1,-8 4 9-16,-18 12 12 0,0 2 13 15,-15 11 12-15,2 5 8 16,-8 7 0-16,8 6-3 16,0 9-5-16,5 3-5 15,8 8 0-15,6-2 0 16,13 2 1-16,13-1-4 16,6 0-1-16,7 0-5 0,20-3-8 15,11-4-10-15,16-8-6 16,17-3-2-16,14-6-2 15,14-11-11-15,6-4-21 0,12-8-37 16,7-8-46 0,1-6-63-16,-1-6-77 0,-7-2-115 15,-4-12-67-15,-9 1-11 16,-12-7 20-16,-21-1 48 16</inkml:trace>
  <inkml:trace contextRef="#ctx0" brushRef="#br0" timeOffset="90354.3487">1505 16675 199 0,'13'-10'262'0,"-1"-1"21"16,2 1-51-16,-14-2-56 15,6 1-41-15,-12 3-23 16,6 2-17-16,-14-2-19 16,2 4-20-16,-14 0-14 0,-1 4-6 15,-5 4-5 1,-13 0 3-16,5 7 3 0,-5 8 5 15,-1 2 0-15,7 2-4 16,0 6-3-16,13 0-8 16,6 0-7-16,14-3-3 15,12-1-1-15,8 1-2 16,4-4-1-16,15-7-2 16,13-1 1-16,6-3-3 0,7-7-1 15,6-4-3-15,-6 0-2 16,6-8-1-16,-13 1-3 15,0-3-1-15,-12-5 1 0,-2-4 1 16,-5 1 0 0,-7-4 2-16,-13-3 4 15,-7-1 1-15,-6 0 0 0,-6 1-1 16,-7-4-1-16,-13 2-3 16,0 5-12-16,-1 0-27 15,-5 4-37-15,-1 7-36 16,1 0-37-16,-1 8-34 15,-5 6-30-15,5 1-19 16,-7 7-17-16,8 3-17 16,-7 2 6-16,0 1 21 15</inkml:trace>
  <inkml:trace contextRef="#ctx0" brushRef="#br0" timeOffset="90632.8041">1257 16731 54 0,'26'0'213'0,"0"-8"20"0,0 4-44 16,13 1-38-16,-6 3-28 16,-1-4-21-16,8 4-14 15,-1 0-11-15,7 7-2 16,-7 5 1-16,-1 2 6 16,-5 4 4-16,6 5 0 15,-6 2-3-15,0 4-7 16,-8-3-9-16,7 7-10 0,-5-8-14 15,-1 5-8-15,0-4-10 16,0-1-30-16,7-2-54 16,-1-2-92-16,-5-3-126 0,5-6-70 15,-6-1-35-15,0-7 3 16,7-1 39-16</inkml:trace>
  <inkml:trace contextRef="#ctx0" brushRef="#br0" timeOffset="90911.8324">2359 16976 150 0,'0'0'295'0,"6"0"13"0,-6 0 13 16,6 4-110-16,-6 3-76 15,6 0-33-15,-6 1-15 16,0 3-7-16,-6 4-10 15,0-5-14-15,0 5-15 16,-14-1-16-16,0-2-13 0,-5 3-19 16,5-5-26-16,-13 1-32 15,7-3-40-15,0-1-53 16,0-3-74-16,7-1-62 0,5-6-17 16,1 3 6-16,7-11 26 15</inkml:trace>
  <inkml:trace contextRef="#ctx0" brushRef="#br0" timeOffset="91569.5649">2853 16624 202 0,'13'-14'271'0,"-6"3"32"16,0 3-45-16,-1 1-62 16,-6 4-40-16,-6 3-21 0,-8 3-15 15,-5 4-21-15,-1 9-15 16,-6 1-14-16,0 5-9 16,1 5-11-16,5-6-13 15,0 4-8-15,7 1-7 16,0-4-9-16,6-3-4 15,7-1-6-15,7-7-6 16,0 0-11-16,6-4-14 16,-1-3-12-16,8-4-12 0,6-4-6 15,-6-3 0-15,5-4 3 16,-5 0 11-16,0-3 18 16,-1-2 20-16,1 5 21 15,-6 1 10-15,-8-1 4 16,7 3 1-16,0 5-6 15,-7 3-9-15,7 3-9 16,1 5-7-16,5 3 1 0,-6-1 0 16,6 1 1-16,1 5 0 15,0-6-1-15,6 1 1 16,-1 1-2-16,1-2 0 16,-6-6 0-16,7-1-2 15,-1 1-1-15,-1-8 0 0,-5 1 2 16,0-4-1-16,-1-4 1 15,1-4 4-15,-14 1 10 16,7-5 9-16,-13-3 12 16,-7 0 9-16,-5 0 8 15,-1-3-1-15,-7 3-7 16,-6 0-11-16,0 3-27 16,7 1-55-16,-1 7-72 15,7 0-82-15,0 7-112 0,0 4-58 16,6 4-16-16,0 3 32 15,1 0 55-15</inkml:trace>
  <inkml:trace contextRef="#ctx0" brushRef="#br0" timeOffset="91904.1561">3466 16823 94 0,'13'7'266'15,"-6"-4"12"-15,5 4 18 16,-5 1-91-16,0 3-64 16,-1-4-25-16,1 8-6 0,-7-4-4 15,6 4-9-15,1-1-21 16,-1 1-17-16,1 3-16 15,-7-3-12-15,0 3-10 0,-7-3-7 16,-6-1-8-16,0 1-11 16,-7-1-16-16,-6 2-25 15,7-5-30-15,-1-4-44 16,-6 0-77-16,7 1-90 0,-1-8-36 16,0 0-6-16,1-8 15 15</inkml:trace>
  <inkml:trace contextRef="#ctx0" brushRef="#br0" timeOffset="92809.223">4183 16800 19 0,'-6'0'239'16,"6"-4"26"-16,-8 4 17 15,8-2-73-15,0-2-48 0,0-4-31 16,0 0-19-16,8 1-20 15,-2 0-21-15,0 0-23 16,7-1-19-16,0-3-13 16,6 4-8-16,-5-4-5 15,6 4-3-15,-8 0-2 0,1 3-2 16,7 0 0-16,0 4-2 16,-8 0 2-16,2 8-1 15,5-1 2-15,-5 3 2 16,-2 2 1-16,2 2 1 15,-8 1-1-15,0-4-2 0,1 4-3 16,-7-5-2-16,6 2-3 16,-6-5 3-16,0-3 1 0,0 3 6 15,0-3 5-15,0-4 7 16,0 0 7-16,-6-4 4 16,6 1-1-16,0-1 4 15,0-4-3-15,6 1-3 0,-6-3-3 16,14-2-4-16,-8 1-4 15,7 0-7-15,6 0-1 16,1 0-1-16,-1 4-6 16,1-1-1-16,6 4-1 15,-6 1 2-15,-1 3-2 0,-5 3-1 16,-2 1 0-16,1 4 0 16,1-1-4-16,-8 0-5 15,0 1 0-15,-6 2-2 16,0-2 0-16,7-5 4 15,-7 2 5-15,0 2 11 16,0-7 9-16,0 0 7 0,-7 0 9 16,7 0 8-16,0-7 6 15,7 2 0-15,0-6 1 16,-1 1 3-16,7-1 6 16,0-4 4-16,0 0 6 15,0 1 10-15,6-4 10 0,-5 3 7 16,5 0-2-16,1 1-8 15,-8 2-11-15,8 5-16 16,-6 0-19-16,5 4-15 16,1 3-9-16,-1 0-5 15,1 6-9-15,-1 2-15 0,-6 0-30 16,7 7-39-16,-7-5-57 16,6 1-80-16,-6 4-120 15,-6-5-49-15,0 2-6 16,-7-9 23-16,-7 4 47 15</inkml:trace>
  <inkml:trace contextRef="#ctx0" brushRef="#br0" timeOffset="93225.357">4658 16295 185 0,'7'-22'263'0,"0"3"23"0,-7 5-56 15,12-1-54-15,-5 4-35 16,12 8-25-16,8 3-16 16,5 3-14-16,7 8-11 15,13 8-8-15,7 3-3 16,12 3-5-16,8 13-9 0,6-2-8 15,0 7-6-15,-8 9-5 16,-12-1-7-16,-6 0-4 16,-13 8-1-16,-13-5-4 0,-14 2-3 15,-19-1-10-15,-7-4-13 16,-19-4-10-16,-13-2-11 16,1-9-5-16,-15-2 0 0,1-9-4 15,-7-4-10-15,0-1-21 16,-6-11-33-16,14 3-64 15,-2-8-103-15,15-4-47 16,5-4-10-16,20-8 13 0,6 3 32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32:32.001"/>
    </inkml:context>
    <inkml:brush xml:id="br0">
      <inkml:brushProperty name="width" value="0.05292" units="cm"/>
      <inkml:brushProperty name="height" value="0.05292" units="cm"/>
      <inkml:brushProperty name="color" value="#FF0000"/>
    </inkml:brush>
  </inkml:definitions>
  <inkml:trace contextRef="#ctx0" brushRef="#br0">23757 4425 127 0,'0'0'134'15,"0"0"-3"-15,7-4-2 16,-7 4-6-16,0 0-16 15,0 0-10-15,0-4-12 0,0 4-11 16,0 0-10-16,0-3-8 16,0 3-5-16,0 0-7 15,0 0-8-15,0 0-8 16,0 0-7-16,0 0-5 0,0 0-6 16,6 0-6-16,-6 0-4 15,6 0 1-15,-6 3-2 16,0-3-2-16,-6 4-1 15,0 4 2-15,6-1 2 0,-14 8-1 16,8 0 1-16,-1 2 0 16,-5 9 2-16,-2 1 1 15,8 4-2-15,-8 3-1 16,2 3 3-16,5 3 1 16,1 0 1-16,-1 5 1 0,7-1 3 15,0 4 2-15,0-5-2 16,7 4 1-16,-7 5-2 15,6 0 1-15,1-2-2 16,-1 5 0-16,-6 0-3 16,6 0-1-16,1-3 0 0,0-2-2 15,-7-2-2-15,6-4 1 16,8-3-1-16,-8-1 1 16,0 0 0-16,1-3 0 15,-1-1 2-15,-6-3-1 0,0 1-1 16,0 2 0-16,0-3 0 15,0 0 1-15,-6 0 1 16,-1-1-1-16,-5 2 3 16,4-1 2-16,2 0 1 15,-7 3-1-15,0-3 0 0,7 4 0 16,-7-1 0-16,-1 5-1 16,2-1-1-16,5-3 1 15,-6 4 1-15,7-4-1 16,-1 2 1-16,7 1 0 15,0-3-2-15,0-1 2 0,0 1-2 16,0-4-1-16,0 0-1 16,0 0-1-16,7 0 0 15,-7-3-1-15,6 3 1 0,0-1 1 16,1 2 0-16,0-5-1 16,-7 4-1-16,6-4 0 15,0 1 0-15,1-5-2 16,0 4-1-16,-1-3 2 15,-6-5 0-15,7-2-1 0,-7-1-1 16,6-3-1-16,-6-1-3 16,0-2-7-16,6-5-13 15,-6 0-23-15,0-3-62 16,0-4-94-16,0-4-56 16,7-6-23-16,-7-6-3 15,0-6 16-15</inkml:trace>
  <inkml:trace contextRef="#ctx0" brushRef="#br0" timeOffset="1381.415">23679 4492 86 0,'0'0'106'16,"6"0"15"-16,-6 0 12 0,0 0 5 15,6 0-5-15,1-4-17 16,0-1-21-16,5-1-26 16,8-2-25-16,7-7-19 0,-1 4-11 15,13-7-2-15,-1 0-1 16,2-1 2-16,12-6 4 16,0 4 0-16,7-10 4 15,6 2-3-15,0-7-1 16,20-1 0-16,0 1-4 15,-1-8-2-15,8 3-2 0,-1-2 1 16,6-2-1-16,1 1 0 16,-1-3-1-16,1-2 5 15,7-1-2-15,6-1 1 0,-7-1 2 16,0-3 0-16,-6 4 0 16,0 3-3-16,-1-3-1 15,-6 4-3-15,7-1-1 16,-13 0-2-16,6 4-2 15,0-4 0-15,0 5 0 16,-6-1-1-16,7-1-1 0,-1-2 0 16,-6 3-3-16,12-4-1 15,-6 4-3-15,1 1 2 16,-1-2-1-16,0 6-2 16,-6-2 1-16,0 5-1 0,-7 2 0 15,0 1-1-15,0 4 1 16,7-1 4-16,-7 1 3 15,0 4 1-15,1-1 3 16,-14 4-1-16,-7 3 0 0,-5 2-5 16,-15 5-4-16,-5 2-11 15,-7-1-9-15,-7 7-22 16,-5-4-39-16,-8 4-54 16,-6 4-69-16,0 0-30 0,0 0-11 15,-6 4 12-15</inkml:trace>
  <inkml:trace contextRef="#ctx0" brushRef="#br0" timeOffset="3167.5485">23764 7085 6 0,'-7'-4'106'0,"0"1"7"16,1-1 13-16,-1 0 2 0,1 1 0 16,0-2-2-16,-2 2-12 15,2 0-16-15,0-1-16 16,-1 0-13-16,0 1-13 16,7-2-18-16,-6 2-13 15,6-1-6-15,0 4-4 0,-6-2-1 16,6 2-1-16,0-6-1 15,0 6-2-15,0 0-3 16,0 0-1-16,6 0 0 16,0 0-3-16,8 0-2 15,-2 6 0-15,15-4 0 0,5 2-3 16,8 7 0-16,11-3-1 16,8 6 0-16,6 1-2 15,7 0 2-15,6 2 2 16,7 6 2-16,6-2 1 15,-6 6 3-15,13-2 3 0,-7 4 5 16,0-4-2-16,7 5 0 16,-7 0 0-16,7 0 1 15,-7-5 0-15,7 4-3 16,0 4 1-16,-1-4-2 16,1 5 0-16,0-5 0 0,-7 3-1 15,1-3 0-15,-1 2 0 16,0-2 0-16,-7-4 1 15,-6 4-3-15,-6-7 0 16,6 3-3-16,-13 2 2 16,7-5-3-16,-6 3 1 0,-1 1-1 15,0-5 0-15,0 6 3 16,6-2-3-16,-5 1 0 16,5-1 0-16,1-3 1 15,-7 3-2-15,7-2 0 0,-1-1 1 16,-6-1-1-16,-6-2 1 15,0-1 1-15,0 1-1 16,-7 0-1-16,0-4-2 16,0 2 0-16,0 2-1 15,1-5 0-15,-2 4-4 0,1 1 2 16,1-1 0-16,6 0 0 16,-8-3 3-16,1 4-1 15,1-5 4-15,-8 1 1 0,7-1 7 16,-6-3 2-16,6 4 2 15,0 0 0-15,-6-5 1 16,6 5-2-16,0-3-5 16,-6-2-1-16,-1 5-4 15,-12-4 0-15,-1-4-1 0,1 1-1 16,-13 3-1-16,0-8-3 16,-8 5-2-16,1-4-5 15,-6-1-12-15,0 1-32 16,-7-4-82-16,0 0-91 0,0 0-48 15,-7-7-21-15,0-2-2 16</inkml:trace>
  <inkml:trace contextRef="#ctx0" brushRef="#br0" timeOffset="6060.5534">28012 2439 33 0,'0'0'42'16,"0"-4"-5"-16,0 4 0 0,0 0 1 15,0 0-2-15,0 0-8 16,0 0-9-16,0 0-7 15,0 4-2-15,6 0-1 0,-6 0 3 16,0 4 5-16,0 1 10 16,0 8 1-16,7 0 5 15,-7 2 2-15,6 3 8 16,-6-1 3-16,7 4 1 0,-7 6 4 16,0-2-6-1,6 0-1-15,-6 3-9 0,0 5-10 16,0-3-4-16,-6 6-3 15,6-3 1-15,-13-1-3 16,6 1-2-16,1-1-1 16,-8 1-2-16,8-4-2 0,-7 1-4 15,6-3-1-15,-5 3 0 16,5-1-8-16,1 0-4 16,-1 0-6-16,-6-1-1 15,7 2-1-15,-1-1-1 0,0 0 7 16,1 0 3-16,6 1 7 15,-6-5 4-15,6 3 0 16,0-3 1-16,0 1 5 16,0 0-2-16,0-1-1 15,0 0-1-15,0 0 0 16,0 0-1-16,0 0 14 0,6-3-6 16,0 7 11-16,-6-4 6 15,7 1 1-15,0-1 3 16,-1 4-11-16,0-4 6 0,1 1-9 15,0-1-5-15,6 3-5 16,-7-2 0-16,0 0-3 16,1-1-3-16,6 0 0 15,-7-4-1-15,2 5 3 16,4-1-3-16,-5 1 4 0,6-1 0 16,6-4 0-16,-5 6 0 15,-2 1-6-15,2-3 2 16,-1 0-2-16,-1 2-1 15,-5 1-3-15,6-3 3 16,-7 0 1-16,8 0 0 0,-1 2 0 16,0 1 1-16,-7-3 2 15,1 0-2-15,5 2 0 16,-4-2 2-16,-2 0 1 16,0 3 1-16,1-1 2 0,0-2-1 15,-1 0 1-15,-6 0-1 16,0 4 1-16,0-4-1 15,0 1-1-15,0 2 1 16,0-3-1-16,0 4 1 0,-6-3-2 16,6 3 1-16,-7 0 1 15,7 0-1-15,-7 1 2 16,7-5-2-16,0 3 2 16,0 1-3-16,0 0 1 15,0-1 0-15,0 2-3 0,0-5 0 16,7 4-1-16,-7-4 3 15,7 4-2-15,-7-4-1 16,6 5 1-16,-6-1 2 16,0-1 1-16,0 2-1 15,0-5 3-15,0 4-1 16,0 4 2-16,0-4-2 0,0-1 0 16,0 5-2-16,-6-4 1 15,-1 4 0-15,7-4-2 16,-7 4 1-16,7-5 1 0,0 1 1 15,0 4 0-15,0-4 0 16,7-1 1-16,-7 2-1 16,7-5-1-16,-1 4-1 15,0-4 0-15,-6 5-2 16,7-5 1-16,-7 0-2 0,0 0 0 16,6 1 1-16,-6-1-1 15,0 0 0-15,-6-3 1 16,6 3 2-16,-7-3 3 15,1 3-1-15,6 1 2 0,-6-1-2 16,-1 0 1-16,0 0-4 16,1 5-2-16,0-5-2 15,6 0 2-15,-8 4 2 16,8-3 1-16,0-1 1 16,8 0 3-16,-8 0 0 0,6-3-1 15,0 3 0-15,-6-4-2 16,7 2 2-16,0-2-2 15,-1-2 1-15,0 2 1 16,1 0 0-16,-1-3 1 0,1 1-1 16,0-2 0-16,5 5 0 15,-5-4-4-15,0 0-1 16,-1 3-2-16,-6 1 4 16,0 0-2-16,6-1 0 15,-6 1 3-15,0 0-1 0,0 0-1 16,0 0-1-16,7-1 0 15,-7 0 0-15,0 0-1 16,7 1 1-16,-7 0-1 16,6-3 2-16,-6-2 0 0,7 1 0 15,-1 0-3-15,0 0 0 16,-6 0-1-16,8-3 1 16,-8 3-2-16,6-5 0 15,-6 2 1-15,0-1 0 16,6-3 1-16,-6 0 0 0,0 0 2 15,0-1 4-15,0 1 0 16,-6-1 0-16,6 1 0 16,0-5-1-16,0 6-1 15,0-2-3-15,0-3 2 0,0 4-2 16,0-4-1-16,0 0 1 16,0 1 2-16,6-2-2 15,-6 1 0-15,6-1-1 16,-6-2 0-16,7 0 0 15,-7-1-1-15,0 0 0 16,7 0-1-16,-7 1 1 0,6 0 0 16,-6-5-1-16,0 4 1 15,7 0-2-15,-1 5 1 16,-6-4 0-16,7-2-1 16,-7 5 1-16,0-3-2 15,7-2 2-15,-7 6 1 0,6-5 0 16,-6 1 0-16,0-1 2 15,0 4 2-15,6 0 0 16,-6-4-2-16,0 4 0 0,0-3-2 16,0 2-1-16,0-3-2 15,0-3 0-15,0 4-4 16,0-5-3-16,0 2-6 16,0-3-11-16,0-2-15 15,-6 5-15-15,6-5-16 0,0 0-19 16,-6 2-19-16,-1-2-39 15,7 0-50-15,-7 0-49 16,-12 0-19-16,5 0 4 16,-4-2 17-16</inkml:trace>
  <inkml:trace contextRef="#ctx0" brushRef="#br0" timeOffset="7895.0947">20642 2737 150 0,'-12'-4'151'15,"4"4"-38"-15,2-4-11 16,6 4 3-16,-6 0 7 15,6-4 6-15,0 4 0 16,0 0-1-16,6 0-15 0,-6-4-19 16,14 4-26-16,11 0-22 15,15 0-16-15,11 0 4 16,21 0 4-16,13 0 3 0,6 0 4 16,20 4 0-16,0-4 3 15,19 4-14-15,7 0-8 16,6 0-7-16,7 2-7 15,7 1-9-15,-1 1-8 16,-6 0-7-16,-7 3-7 0,0-4-3 16,-13 4-4-16,-6 0 3 15,-13 0 5-15,-13-3 6 16,-7 2 3-16,-6-3 2 16,-14 1 7-16,-12-4 1 15,0 4 4-15,-7-6-3 0,-6 2 6 16,-1-1 0-16,1 1 2 15,-1-4 0-15,-6 0-1 16,1 4 3-16,-1-4-2 16,0 0 0-16,-1 0 0 15,-4 0-3-15,-9 0-1 16,1 0-6-16,-6 4-2 0,-7-4-3 16,0 4-3-16,-6-4 1 15,-7 0 2-15,0 3 5 16,0-3 3-16,-7 4 4 0,1 0 5 15,-7 3 3-15,6 4 0 16,1 0-1-16,-8 3 1 16,14 1-2-16,-6 4-2 15,0 2 2-15,-1 4 0 16,0 6 0-16,1-2-2 0,0 3 0 16,-1 6 1-16,1-1-2 15,-1-1-2-15,0 0 0 16,1 5 0-16,0-1 0 15,-8-4 1-15,2 5 2 16,5-4 2-16,0-4 1 0,-6 3 2 16,7-7 1-16,0 0-1 15,6 1-1-15,-8-4 0 16,2-1 0-16,0-3 0 16,6 0 0-16,0 1 0 15,-7-2 0-15,7 2-2 0,-7-2 0 16,7 1-1-16,-6-4 0 15,6 5 0-15,0-6 1 16,0 3 0-16,0 1 0 0,0-3-2 16,6 1 1-16,-6-1 0 15,7 4-1-15,-7-5 1 16,7 3-1-16,-7 2 1 16,0 0 1-16,6-4 0 15,-6 4 0-15,0-4 0 0,0-4 0 16,6 6 0-16,-6-6-2 15,0-3 0-15,0 3 1 16,0-3-2-16,8 0-1 16,-8 0 0-16,0 1-1 0,0-2-2 15,0-3-6-15,0 1-8 16,0 3-8-16,-8-8-12 16,8 4-22-16,-6-3-41 15,6 0-50-15,-6 0-50 16,6-1-22-16,0-3-4 0</inkml:trace>
  <inkml:trace contextRef="#ctx0" brushRef="#br0" timeOffset="8470.5582">23184 4121 45 0,'-20'-11'124'0,"7"1"-5"15,0-2 3-15,0 5 6 16,7 3-12-16,-2-3-23 16,2 3-26-16,6 4-26 0,6 0-22 15,2 0-15-15,-2 0-6 16,0 4 3-16,1 3 1 15,6 1 3-15,6 2 1 0,-5 1 1 16,12 4-1-16,6 3 0 16,1 1 1-16,6-2 1 15,7 3-3-15,-1-2 1 16,1 0-2-16,-1-3 1 16,1-1-1-16,-7-3 2 0,0-3 3 15,-7-1 5-15,1-4 9 16,-13 1 6-16,6-4 2 15,-7-4 3-15,1-3 1 16,-8 0-4-16,2-8 0 0,-8-3 2 16,8-3 5-16,-8-2 5 15,1-2 3-15,-1-5 5 16,7-3-2-16,-6 0-5 16,5 3-5-16,2-1-4 0,-8 0-8 15,7 10-5-15,0-1-5 16,-6 4-4-16,-1 3-14 15,0 3-24-15,8 2-31 16,-8 3-46-16,7 2-86 16,0 2-77-16,7 3-33 15,-1 0-5-15,1 0 19 0</inkml:trace>
  <inkml:trace contextRef="#ctx0" brushRef="#br0" timeOffset="10319.5402">28494 8525 75 0,'7'-8'103'0,"-7"-3"9"15,6 4 8-15,-6 0 4 16,0 0-4-16,0 3-3 16,0-4-3-16,0 0-6 15,0 6-8-15,0-3-9 16,0 3-9-16,0-3-13 0,0 2-18 16,0-1-11-16,0 0-7 15,0 4-7-15,0-4-5 16,0 4-3-16,0 0-7 15,0 0-5-15,0 0-5 16,6 4 1-16,1 4 2 0,0 2 4 16,-1 5 4-16,7 4 5 15,0 6 4-15,0 1 6 16,7 3 4-16,-8 8 3 0,8 3 3 16,-13 4 0-16,-7 11-1 15,0 0-3-15,-7 7-7 16,-5 5-8-16,-2-2-5 15,-6 1-3-15,1-1-4 16,-1 2-3-16,8-5-5 0,-8 0 1 16,7-6 0-1,6-5 1-15,-6-8 4 0,13-2 2 16,0-4 3-16,0-11 0 16,0-1 4-16,7-4-1 15,-1-1 1-15,1-10-5 16,0 5 2-16,-1-4 1 15,7-4-3-15,0 1-1 0,7-4 0 16,13-1 3-16,12 0 0 16,13-3-1-16,14 0 0 15,13-3 0-15,19 3-1 16,7-3-6-16,0 3 1 16,12-4-1-16,1 4-3 0,6-5 0 15,7 2-2-15,7 3 3 16,6-7-2-16,6 7-7 15,-6-7-6-15,6 3-9 16,-12 0-3-16,-8-3-7 16,-12 3 2-16,-13 4 6 15,-13-3 3-15,-7-1 5 16,-6 1 3-16,-14-1 2 0,-6 0-8 16,-12 0-3-16,-7 1-1 15,-7-2-5-15,-13 5-9 16,0-2-13-16,-7-3-18 15,-6 3-33-15,-6-2-63 0,-7 4-73 16,-7-4-43-16,0 0-11 16,-5 0 8-16</inkml:trace>
  <inkml:trace contextRef="#ctx0" brushRef="#br0" timeOffset="10756.1278">31159 9518 12 0,'-26'-8'114'16,"6"1"-9"-16,1 3-6 16,0-4 7-16,5 2 9 15,-5-2 8-15,6 5 5 16,6-5-2-16,1 8-7 0,0-6-12 16,-2 6-12-16,2-5-13 15,6 5-15-15,6-3-15 16,2 3-11-16,4 0-5 15,8 0-3-15,5 0-1 16,2 0 0-16,12 3 1 0,0 2 3 16,6 1 9-16,8 2 3 15,-1 3 2-15,-7 0 0 16,8-1-4-16,-1 5-3 16,-7-1-9-16,-5 1-7 15,-1-1-3-15,-13-2-2 16,-13 2 0-16,-7-2-4 0,-12 3-4 15,-14-1-5-15,-13-3-4 16,-18 3-13-16,-22-2-10 16,-18 2-10-16,-6-6-22 15,-21 2-27-15,-12-6-41 16,-7-4-58-16,1 0-99 16,-14-4-57-16,0-6-16 0,-7-5 10 15,1-7 31-15</inkml:trace>
  <inkml:trace contextRef="#ctx0" brushRef="#br0" timeOffset="11784.6798">25750 5591 73 0,'0'0'66'0,"0"0"-25"16,0 0-16-16,0 3-4 0,0-3-4 15,0 0 4-15,0 0 10 16,0 0 9-16,8 4 8 16,-2-4 4-16,0 0 6 15,-6 2 11-15,0 3 12 0,0 6 11 16,0 4 6-16,-6 6 4 16,0 5 3-16,6 11-5 15,-8 3-10-15,8 4-12 16,8 7-10-16,-8-3-9 15,12 3-9-15,-5 0-11 16,6-3-9-16,6-4-9 0,-5 0-6 16,5-8-3-16,-6 1-6 15,6-7-2-15,-5-5-9 16,-2-2-17-16,2-6-28 16,-8-2-40-16,1-4-71 0,-7-3-87 15,-7-5-40-15,-13-3-9 16,-6-3 14-16</inkml:trace>
  <inkml:trace contextRef="#ctx0" brushRef="#br0" timeOffset="12209.98">25164 5692 81 0,'20'-3'69'0,"19"-1"-9"16,13-3 11-16,20 0 16 15,13-4 19-15,6 3 16 0,6-7 4 16,1 5-10-16,-1-5-22 16,-5 1-17-16,-1 2-19 15,-6-3-15-15,-13 1-12 16,-13 3-7-16,-8 0-6 0,-5 1-9 15,-19 1-13-15,-2 3-27 16,-5 2-41-16,-7-3-54 16,-6 4-68-16,-7 3-37 15,0 0-13-15,0 0 13 16</inkml:trace>
  <inkml:trace contextRef="#ctx0" brushRef="#br0" timeOffset="13854.7275">27419 5499 57 0,'6'0'167'15,"-6"0"-11"-15,0 0-21 16,0 0-15-16,0 0-8 0,0 0-5 16,7 0-6-16,-7-3-9 15,6 3-8-15,1-5-14 16,6 1-12-16,6 1-16 0,14-4-13 16,7-4-10-16,11-5-9 15,8 2 12-15,13-8 8 16,12 0 4-16,14-4 2 15,6 1 6-15,7-8 4 16,13 4-15-16,6-5-9 0,7 2-4 16,0-2-3-16,0 2-6 15,-1-1-4-15,2-1-3 16,-8 3-2-16,-6-3-3 16,-7 1-1-16,-19 4 0 15,-1 0-1-15,-18 3 4 16,-14 4 1-16,-13 1 0 0,-13 5 0 15,-7 1-4-15,-5 4-7 16,-8 1-17-16,-6 2-25 16,0 1-38-16,-6 3-53 15,-1 0-60-15,-6 4-49 0,0 0-27 16,-20 0 4-16,-6 0 26 16</inkml:trace>
  <inkml:trace contextRef="#ctx0" brushRef="#br0" timeOffset="14315.6">29243 4734 4 0,'-19'-4'182'15,"-1"-1"15"-15,8 2-47 16,-2-1-32-16,14 1-25 16,0-1-20-16,14 0-14 15,4 0-12-15,15 1-12 0,13-1-15 16,13 1-6-16,6 3-3 16,12 0-6-16,2 3-1 15,6 1-2-15,-7-1-1 16,0 5 0-16,1-1-1 15,-8 5 4-15,-6 1-2 0,0 3 1 16,-12 2 1-16,-15 4 1 16,-11 0 2-16,-14 3-1 15,0 1 3-15,-20 0 2 16,1 4 0-16,-20-5 0 16,0 4 0-16,-13-4-1 0,-1 2-4 15,1-2-12-15,1-4-15 16,5-6-36-16,0 0-61 15,0-4-69-15,8 1-37 0,5-6-9 16,0-2 5-16</inkml:trace>
  <inkml:trace contextRef="#ctx0" brushRef="#br0" timeOffset="15280.7649">30983 4374 26 0,'-13'-3'137'16,"6"-1"-32"-16,1 0-39 16,0 4-20-16,-1 0-4 15,0 0 0-15,1 0 7 0,0 4 3 16,-8 0 3-16,-5 6 6 16,-7 5 1-16,0-1-1 15,-13 12-6-15,6 1-5 0,-6 5-5 16,6 1-3-1,-6 4-7-15,19-4-5 0,2-1-5 16,4 1-3-16,14-3-5 16,0-5-6-16,14-3-1 15,-2-3-1-15,8-1-1 0,-1-3-1 16,13-4 0-16,-5-5-1 16,5-2-3-16,1-4 0 15,0-4-2-15,0 2 0 16,-1-6 0-16,1-3 0 15,-1-4 1-15,-6-3-2 0,1-1 1 16,-2 1 2-16,-5 0 0 16,0 0 5-16,-1 3 0 15,-6 0 2-15,-7 5 0 16,7-2-3-16,-6 5-6 16,6 3-4-16,-7 4-3 15,8 4 3-15,-2 3-1 0,2 1 1 16,5 6 3-16,1-3 3 15,6 4 0-15,0 0-14 16,13-1-5-16,0-3 2 16,7 1-1-16,13-6 0 0,-2 1-1 15,2-2 15-15,7-2 4 16,-1-3 1-16,-13 0 1 16,0-8 1-16,-6 1 1 15,-7-4-2-15,-7 1 5 16,-12-5 6-16,-7-3 8 15,-13-5 6-15,-13 2 4 0,-7-4 6 16,-6-6 3-16,-6 6-1 16,-1-8-6-16,-6 4-7 15,0 3-7-15,0-3-12 16,0 6-33-16,6 2-45 0,7 3-56 16,0 3-73-16,6 0-63 15,1 4-28-15,6 4 7 16,0-4 29-16</inkml:trace>
  <inkml:trace contextRef="#ctx0" brushRef="#br0" timeOffset="15822.9557">31159 4088 71 0,'-7'-3'141'15,"1"-5"-44"-15,0 5-28 16,-1 3-6-16,0-4-2 16,1 0 3-16,6 4-4 15,-7 0-11-15,7 0-12 16,-6 4-17-16,6 0-13 0,0-1-6 16,-6 1-1-16,6 3 0 15,0 0 0-15,0-2-2 16,6-2 0-16,-6 0 2 15,0 5 6-15,6-8 8 0,1 0 12 16,-1 0 10-16,1 0 4 16,0 0 0-16,-1-8-4 15,0 5-6-15,1-5-10 16,-7 1-4-16,7 0 1 0,-7 0 7 16,0-1 6-16,-7 5 6 15,7-1-1-15,0 0-5 16,-7 1-11-16,7 3-21 15,0 0-27-15,0 0-38 16,0 3-57-16,7 1-73 0,0 3-33 16,-1-3-9-16,14 0 7 15</inkml:trace>
  <inkml:trace contextRef="#ctx0" brushRef="#br0" timeOffset="19196.2231">20655 1719 87 0,'-7'0'68'0,"7"0"-8"0,0-5 1 15,-6 5 2-15,6 0 0 16,-6 0 0-16,6 0-3 15,0 0-4-15,0 5-6 0,0-5-2 16,0 6 1-16,0 2 0 16,0 3 1-16,0 0 4 15,-6 7-2-15,6 3-2 0,0 2-8 16,-8 2-6-16,8 4-9 16,0-2-8-16,0-2-6 15,8 1-8-15,-2-1-2 0,6-2-4 16,-5-6-4-16,0 3-15 15,-7-6-23-15,6-3-35 0,1 0-48 16,-1-1-55-16,8-2-35 16,-8-8-8-16,6 0 13 15</inkml:trace>
  <inkml:trace contextRef="#ctx0" brushRef="#br0" timeOffset="19943.5146">20636 1586 24 0,'-6'-3'106'15,"-2"-1"-24"-15,2 0-21 16,-7 4-12-16,0-4-7 16,-6 4 0-16,-1 4 7 0,-6 0 6 15,0 3 1-15,-1 1-1 16,-5 6 0-16,-1 5-2 0,1 6-6 15,-1 1 0-15,7 6-5 16,0 6-1-16,13 2-6 16,-7 0-4-16,20-1-3 0,0 3-4 15,8-2 0-15,11-4-3 16,0 1-3-16,8-4-2 16,5-4-2-16,7-4-3 15,7 1 0-15,6-4-4 0,6-3-2 16,1-1-1-16,0-7 17 15,-1 0 7-15,-5-7 4 0,-2 3 4 16,-11-7 1-16,5 0 3 16,-12-4-15-16,-1 1-7 15,-6-4-5-15,-6-5 0 16,0-3 4-16,-7 1 0 0,-1-3-2 16,-4-10 0-16,-2 5 3 15,-6-7 1-15,-6 0-5 0,-2-5-1 16,-4 5 1-16,-8-7 0 15,-6 2-22-15,0 2-7 16,-6-1-4-16,-8 0 0 0,1 0 5 16,-7 4 15-16,1 3 26 15,-1 0 11-15,1 8 7 16,-1 0 0-16,1 3-6 16,-1 5-18-16,0 2-12 0,-6 4-15 15,7 4-15-15,-1 0-14 16,7 4-20-16,0-1-22 0,7 4-27 15,12 1-31-15,0 3-46 16,7-1-63-16,13 5-22 16,0-3 1-16,19-2 19 0</inkml:trace>
  <inkml:trace contextRef="#ctx0" brushRef="#br0" timeOffset="21624.486">31635 8451 59 0,'-7'0'130'16,"7"0"-19"-16,-6 0 0 0,6 0 5 16,0 0 10-16,-7 0 0 15,7 0-5-15,0-3-14 16,-7 3-16-16,7 0-14 16,0-4-10-16,0 4-7 0,0 0-2 15,0-4-5-15,0 4-4 16,7-4-8-16,0-3-8 15,6 4-9-15,0-4-16 16,0-1-5-16,-1 1-5 0,8-1-1 16,6 2-3-16,-6 1 2 15,13-2 0-15,-8 3-2 16,1 1-1-16,0 3-3 16,-6 3 0-16,-1 1-1 15,-5 8-1-15,-8-2 2 0,-6 9 5 16,-12 2 5-16,-8 4 1 15,-7 2 3-15,-11 2 4 16,5 0 0-16,-13-3 4 0,7 4 1 16,0-5 5-16,7-4 2 15,-1 5 2-15,7-7 2 16,6-1 0-16,8 1-1 16,12-5-1-16,0-3-1 15,6-3 0-15,14-2-1 0,5 3 1 16,8-6-2-16,13 0-2 15,6-6-3-15,7 3-3 16,0-3-10-16,6-6-25 16,6-1-53-16,0-2-100 15,2 2-96-15,-2-5-54 16,-12-4-20-16,-7-2 7 0</inkml:trace>
  <inkml:trace contextRef="#ctx0" brushRef="#br0" timeOffset="22510.5221">31589 8140 167 0,'-39'-8'183'0,"0"8"-48"16,0-3-32-16,6 3-14 15,-6 3-7-15,6 1-4 16,1 3-3-16,-1 4-5 16,1 8-4-16,-7 3-2 15,6 7 1-15,1 4 0 0,6 8-1 16,-1-2-2-16,8 9-5 15,6 3-6-15,7 1-6 16,-2 3-6-16,16 0-4 16,4-1-3-16,8 1-1 15,13-3-2-15,5-4 12 16,15 0 4-16,12-5 0 0,6-2 0 16,8-4-3-16,6-8-4 15,-1-4-14-15,14-2-8 16,0-9-4-16,-1 1-4 0,-6-8-2 15,7 1-3-15,-13-8-2 16,-7 0 1-16,0-8 0 16,-13 1-2-16,1-5 1 15,-7-5-2-15,-8-10 1 16,-5 2 0-16,-7-8-1 0,-6 0 0 16,-7-4-1-16,-6-4 0 15,-14-2-2-15,-6-1-3 16,-6-4 0-16,-14 1-2 0,-6-1 0 15,-13 5 3-15,0-5 7 16,-7 7 6-16,-6 2 6 16,-7 2 2-16,0 3 4 15,-6 5-3-15,6 4-6 16,-12 2-5-16,0 5-7 16,-2 0-5-16,8 3-1 15,-6 1-4-15,-1 3 0 0,7 3 1 16,0 0 0-16,0 6-7 15,-7-2-4-15,6 0 1 16,-5 4-1-16,6 0-1 16,6 0-1-16,1 4 6 15,-1-4-11-15,14 4-23 0,5-2-38 16,1 3-56-16,13-2-78 16,7 1-70-16,6 0-25 15,6-1 7-15,7-3 27 16</inkml:trace>
  <inkml:trace contextRef="#ctx0" brushRef="#br0" timeOffset="28634.9173">19639 3139 15 0,'-13'0'134'16,"6"-4"-37"-16,1 4-18 15,-7 0-5-15,6 0 10 16,0-3 10-16,7 3 2 15,-6 0-4-15,6 0-5 0,-6 0-9 16,6 0-15-16,-7 0-14 16,7 0-11-16,0 0-10 15,-7 0-9-15,7 3 0 0,-6 8 5 16,0 0 6-16,-7 12 7 16,6 2 6-16,-6 4 2 15,7 9-1-15,-2 2-7 16,16 3-9-16,-2 1-6 0,0-4-4 15,8 5-4-15,5-5-6 16,1 0-4-16,-1-3-8 16,1-4-24-16,-1-4-36 15,8 0-58-15,-8-7-73 16,0 1-62-16,8-9-23 0,-1 1 1 16,-1-7 24-16</inkml:trace>
  <inkml:trace contextRef="#ctx0" brushRef="#br0" timeOffset="29179.4184">20166 3348 58 0,'-12'-3'187'0,"-2"-4"4"16,1 3-60-16,-7 4-47 16,-5 0-23-16,-1 4-10 15,0 3 3-15,-7 3 7 16,1 9 4-16,-1 3-2 0,13 4-3 15,1 7-5-15,12-4-10 16,14 4-11-16,6-4-13 16,13 0-7-16,0-7-7 15,7-1-5-15,0-1-7 16,5-6 1-16,-5-3 3 0,6-4-1 16,0-3 2-16,-6-4 0 15,-1-4 3-15,1-6 1 16,-14-1 2-16,1-4 0 0,-8-3 2 15,-4-5 2-15,-8 1 6 16,-14-3 3-16,-5-1 2 16,-7-3 6-16,-14 4 15 15,1-2 10-15,-6 1 1 16,5 9-1-16,-5-2-3 0,13 5-11 16,-1-1-28-16,13 8-38 15,-6 4-30-15,14-1-37 16,-2 4-41-16,8 0-52 15,12 7-53-15,1-3-25 16,19 6-1-16,0-2 19 16</inkml:trace>
  <inkml:trace contextRef="#ctx0" brushRef="#br0" timeOffset="29959.1111">20701 3407 117 0,'0'0'182'15,"0"0"-31"-15,0 3-41 16,0 0-23-16,0 2-8 15,0 7-10-15,0 1-5 16,0 6-6-16,6-1-6 0,-6 4-12 16,6 0-11-16,-6 0-6 15,8 0-5-15,-2-3-4 16,-6-5-7-16,0 1-1 16,6-5-1-16,-6 2 2 0,0-9 7 15,0 5 12-15,0-8 8 16,0 0 0-16,-6 0-3 15,0-8-2-15,-2 1-8 16,2-3-13-16,-6-5-9 16,5-5-4-16,0 2 4 0,-6 0-1 15,13-4 0-15,-6 4 0 16,12-4 0-16,1-1-2 16,-1 6-3-16,1-2-3 15,0 5-7-15,-1 6-4 16,6 1-2-16,-4 3 2 0,4 4-4 15,1 4 1-15,1 0 5 16,-2 2 6-16,2 3 3 16,-2-1-1-16,2-2-2 15,-1 1 1-15,7 1 2 16,-14-4 0-16,0 0 0 0,0-1 5 16,2-3 6-16,-2 0 4 15,-6-3 0-15,6-5-1 16,-6-4-2-16,7 3-2 15,-7-3 0-15,0-3 1 16,0 0 2-16,0-3 3 16,0 3 2-16,0 1 4 0,0 3 3 15,0 4-1-15,6-1-3 16,-6 5-4-16,7 0 7 16,6 6 1-16,-1 0-2 15,2 5 3-15,12 7 1 0,-7-1 0 16,7 4-10-16,1 0-9 15,-8 1-8-15,8-1-23 16,-2 0-40-16,-5-2-59 16,6-2-69-16,0 1-36 15,0-5-13-15,1-3 11 16</inkml:trace>
  <inkml:trace contextRef="#ctx0" brushRef="#br0" timeOffset="30569.4473">21437 3399 21 0,'0'14'70'0,"6"3"0"0,2 4 4 15,-2-4 1-15,0 3 5 16,0-3-3-16,1 2-12 16,6-4-12-16,-6-4-14 15,-1-1-14-15,-6 1-8 0,0-2 11 16,0-2 25-16,0-5 19 16,-6-2 11-16,-1 0 7 15,-6 0 0-15,0-7-15 0,1 0-24 16,-2-8-15-16,-5 1 2 15,5-4 12-15,-5-1 12 16,6-6 7-16,0 3 4 16,13-4-2-16,0-3-11 15,0-1-13-15,13 1-17 0,7-4-11 16,6 0-7-16,-1 4-4 16,8 0-7-16,-7-1-1 15,6 5-1-15,-5 2 1 16,-1 5-1-16,0 3 0 15,0 5 1-15,7 3-2 0,-7-1-2 16,0 4-1-16,-7 4-3 16,1 0-2-16,-7 4-1 15,-6 4 2-15,-7 2 2 16,0-3 0-16,-7 8 2 16,-6-4 4-16,-1 1-1 0,-5-1 0 15,6-2-9-15,-6 3-14 16,-1 3-24-16,7-4-33 15,0-1-42-15,0 5-58 16,7-3-54-16,6-2-40 16,6 1-4-16,7 0 17 0</inkml:trace>
  <inkml:trace contextRef="#ctx0" brushRef="#br0" timeOffset="31052.6485">22154 3326 115 0,'-26'0'178'0,"6"-3"-15"16,1 3-19-16,-7 0-24 15,6 0-27-15,1 3-20 16,-7 5-19-16,6 3-18 0,7-1-7 15,0 5-10-15,0-1-9 16,13 1-10-16,0-1-12 16,0 3-10-16,6-4-6 15,1-1-5-15,-1-5-1 16,-6-1 9-16,7-1 15 16,0-2 15-16,-1-3 6 0,-6-3 11 15,0-4 9-15,6 0 3 16,1-1 3-16,0-7 12 15,-1 4 8-15,0-1 6 16,8-2 3-16,-8 3 0 16,7 4-11-16,7-4-11 0,-1 8-12 15,7-1-11-15,6 4-8 16,8 4-6-16,5-1-3 16,2 8-4-16,11 0-2 15,1 0-7-15,6 4-30 16,6-1-60-16,-6 1-93 15,8 0-61-15,-16-4-33 0,-4 4-9 16,-21-5 18-16</inkml:trace>
  <inkml:trace contextRef="#ctx0" brushRef="#br0" timeOffset="32048.4675">20303 4421 129 0,'13'-14'177'16,"-7"3"-21"-16,2-4-30 16,-8 8-9-16,-8-4 0 15,2 7 9-15,-7-3 7 0,0 3-10 16,0-2-25-16,-7 1-28 15,-12 5-21-15,-7 0-22 16,-7 0-13-16,-5 5-6 16,-8 1-5-16,0 2 0 0,7-1-3 15,-1 1-1-15,14-5-2 16,1 4-3-16,11-3 0 16,8-1-3-16,0 1 0 15,5-4 2-15,1 4 1 0,7-4 3 16,-1 0 0-16,7 4 1 15,-6-1 0-15,6-3-1 16,0 7 0-16,0-3 1 16,6 7 1-16,1 0 1 0,-1-1 0 15,7 7 1-15,-6-7 0 16,12 5-1-16,1-4-2 16,-1-1 0-16,1 2-1 15,6-5 0-15,0 1 0 16,1-2-1-16,5-6 2 15,1 4 0-15,5-8-1 0,1 4-1 16,1-4 3-16,-1-3-1 16,0 4 0-16,0-4-1 15,0 3 0-15,-6-4 3 16,-1 5-3-16,1 3 2 0,-7 0 1 16,0 0 0-16,0 7 3 15,-7 1 1-15,-5 2 3 16,-8 1 5-16,-6 4 7 15,-6 3 7-15,-14 0 6 16,-6 2 9-16,0-3 3 0,-13-2 3 16,-6 3-2-16,-1-3-5 15,-7 3-5-15,8-7-10 16,-1 0-8-16,1 1-10 16,6-2-14-16,6-7-26 15,7 5-31-15,6-8-53 0,8 0-73 16,5 0-84-16,14-8-35 15,12-1-3-15,13-7 15 16</inkml:trace>
  <inkml:trace contextRef="#ctx0" brushRef="#br0" timeOffset="32513.5917">20792 4432 3 0,'0'-3'174'16,"0"-1"7"-16,-14 4-35 15,2 0-29-15,-8 0-9 16,-5 7-5-16,-1 4-7 0,-1 0-11 16,1 4-14-16,6-1-15 15,1 5-20-15,13 0-14 16,-1-4-8-16,7-1-8 15,7 1-6-15,-1-5 0 0,7 1 0 16,1 1 1-16,-2-6-1 16,8-1 1-16,6-5 4 15,-1 0-2-15,2-5-1 16,-1-1 0-16,-6-2 2 16,-1-3 0-16,-6-1 0 15,0-2 8-15,-7-1 13 0,-6 1 13 16,-6-4 11-16,-7 4 12 15,-7-5 13-15,0 4 4 16,-5 0-8-16,-1 4-9 0,0 0-13 16,6 0-16-16,-6 8-24 15,7-4-38-15,5 7-35 16,2 0-39-16,5 0-46 16,7 3-55-16,0 4-54 15,13 0-28-15,13 1 4 0,0-4 20 16</inkml:trace>
  <inkml:trace contextRef="#ctx0" brushRef="#br0" timeOffset="32937.0548">21228 4367 82 0,'-19'4'201'0,"-1"-1"-8"15,1 1-38-15,0 6-36 16,-1 5-27-16,0 3-21 16,14 1-22-16,-1 4-15 0,7-3-14 15,7-1-7 1,6 3-9-16,6-4-6 0,7-3-1 16,7 0-1-16,-1-5 2 15,1-2-4-15,13-5-9 16,-7-3-10-16,7 0-6 15,-14-7-1-15,1 0 0 16,-1-5 4-16,-19 2 14 0,1-5 22 16,-8 4 24-16,-12-3 20 15,-14-1 15-15,0 1 10 16,-19 3 4-16,6-3-2 0,-12 2-9 16,-1-3-15-16,7 8-13 15,-7-1-12-15,14 1-17 16,-1 0-30-16,7 3-47 15,7 1-73-15,12-1-66 16,7 4-55-16,13-4-23 0,14 0 6 16</inkml:trace>
  <inkml:trace contextRef="#ctx0" brushRef="#br0" timeOffset="33420.5208">21939 4132 53 0,'-26'-3'153'0,"0"3"-31"0,6 3-43 15,1-3-28-15,-1 5-12 16,7-3-10-16,6 2-5 16,1 3-8-16,6 1-2 15,6 0-6-15,1-1-5 0,6 0-5 16,1 0-4-16,-2-3 0 16,1 0-2-16,0 3 0 15,0-7 4-15,1 3 8 16,-8-3 8-16,7 0 2 0,-6-3 14 15,-1-1 16-15,7 1 12 16,-7-5 14-16,-6 1 13 16,0 0 7-16,-6 0-6 15,-7-1-9-15,7 0-10 0,-8 4-17 16,2 1-15-16,-2-1-14 16,1 2-11-16,7 2-24 15,-7 0-32-15,6 2-39 16,1 5-54-16,6 1-50 15,6 4-44-15,1-5-9 0,6 7 14 16</inkml:trace>
  <inkml:trace contextRef="#ctx0" brushRef="#br0" timeOffset="33845.5272">22571 4359 131 0,'-20'0'210'0,"1"0"13"15,-8 4-68-15,-5 4-44 16,-7-1-16-16,0 3-6 0,-7 5-5 16,7 7-3-16,1-4-10 15,5 8-11-15,13-3-12 16,0 2-8-16,14-4-10 16,6 2-3-16,13-5-7 15,6 1-3-15,8-1 0 16,11-4-3-16,2-2 0 0,12-5-5 15,6 1-1-15,1-6-20 16,6-2-45-16,0 0-83 16,-6-2-95-16,7-3-49 15,-7 2-23-15,-8-4 1 0</inkml:trace>
  <inkml:trace contextRef="#ctx0" brushRef="#br0" timeOffset="40006.5555">29856 9979 137 0,'0'-7'160'15,"0"3"-51"-15,0 4-38 16,0-3-22-16,0 3-8 16,0 0-6-16,0 0-3 15,0 0-5-15,0 0-5 16,0 3 2-16,0 1 16 0,-7 3 21 16,1 8 22-1,-1 2 17-15,-6 10 15 0,0 2 0 16,1 7-13-16,-2 1-18 15,14 4-23-15,-6-5-21 16,6 4-16-16,6-7-11 16,-6 3-8-16,14-7-18 15,-8 2-32-15,6-6-62 16,-5-3-81-16,6-4-69 0,7 1-36 16,-1-8-7-16,1-4 21 15</inkml:trace>
  <inkml:trace contextRef="#ctx0" brushRef="#br0" timeOffset="40518.0269">30260 10176 162 0,'-6'-10'177'0,"-8"5"-49"15,8 3-36-15,-7-2-14 16,-7 8 2-16,0 3 3 16,1 3 8-16,-7 6 5 15,0 2-5-15,6 0-12 0,8 5-12 16,-2-2-14-16,14 1-10 15,0-4-13-15,14 0-4 16,-2-3-8-16,8 0-4 16,13-3-3-16,-7-2-5 15,13-3-1-15,-1-3-4 16,2-4 3-16,-7 0-1 16,5-7-1-16,-5-1-2 0,-1-3 1 15,-5-1-1-15,-7-1-1 16,-8-3-1-16,-6-1-1 15,-12-2 2-15,0 1 0 16,-14-1 2-16,1 1-1 16,-7 0 0-16,0-1 0 15,-1 5-3-15,8-1-9 0,0 5-24 16,-1 2-34-16,7-3-39 16,0 7-49-16,13 0-60 15,0 4-36-15,0 0 0 16,13-2 22-16</inkml:trace>
  <inkml:trace contextRef="#ctx0" brushRef="#br0" timeOffset="41205.9966">30736 9946 125 0,'-7'-4'179'0,"0"-2"-32"15,7 1-43-15,0 5-24 16,0 5 3-16,-6 1 8 16,6 9 15-16,-6 3 20 15,6 8-4-15,-8 4-8 16,2 6-16-16,-6 0-14 15,5 1-10-15,0-1-10 0,-6 2-8 16,7-6-9-16,-8 2-8 16,8-2-8-16,-6-6-12 15,4 0-8-15,2-4-5 16,0-5-4-16,-1-2-2 16,1-3 0-16,6-2 0 15,-7-3 1-15,7-3 3 0,0 4 2 16,0-8 2-16,0 0-2 15,0 0 5-15,0-3-2 16,0-6-1-16,7-1-3 16,-1-5-3-16,1-4-8 0,5 2-18 15,8-5-17 1,0 0-14-16,6-4-6 0,7 0-7 16,-7 4-2-16,6 0 4 15,-6 4 3-15,0 4-1 16,-6-2-5-16,0 10 2 15,-8-2 4-15,-5 8 11 16,-1 0 13-16,-12 8 14 16,-1-2 15-16,1 2 7 0,0 3 4 15,-2 4 2-15,2-4 4 16,0 3 0-16,6-6 1 16,6 3 1-16,0-5 4 15,8 2 1-15,-8-1-1 16,7-3 0-16,7 0-1 15,0 0-6-15,-1-4-12 0,7 0-46 16,0 0-76-16,0 0-67 16,0-4-34-16,7 0-17 15,-7 0 0-15</inkml:trace>
  <inkml:trace contextRef="#ctx0" brushRef="#br0" timeOffset="41788.8922">31172 10184 45 0,'-13'0'194'0,"0"0"16"16,0 8-43-16,6 3-46 0,1 0-23 16,6 3-10-16,0 1-7 15,6 3-10-15,1 1-11 16,6-2-17-16,-7 2-13 15,1 0-9-15,0-5-7 16,-1 1-7-16,-6-1-4 16,0-3 2-16,0-3 3 0,0-2 0 15,0-1-1-15,-13-2 2 16,6-3 1-16,-5-3-2 16,-8-2-1-16,7-1-2 15,-7-5 1-15,0-3-2 16,1-5 4-16,0 1 4 15,6-5 0-15,13-7 0 16,0 1-4-16,0-7 0 0,13 0-8 16,6-5-7-16,8-3-2 15,-1 4-3-15,6-1 0 16,-6 1-1-16,7 7-1 16,0 1 1-16,-1 6 1 15,-6 0 12-15,-1 8 8 16,2 3 4-16,-1 5 1 0,-6 1 1 15,-8 3 0-15,2 6-14 16,-1 3-6-16,-13 5 1 16,-7 6-10-16,-6 5-5 15,-6-2 0-15,-7 6 2 16,6-5-1-16,1 4-3 16,-1-4 5-16,0 5-7 15,1-6-24-15,-1-2-41 0,8 7-58 16,-2-3-61-16,8-1-28 15,6 4-5-15</inkml:trace>
  <inkml:trace contextRef="#ctx0" brushRef="#br0" timeOffset="42269.8366">31784 10217 125 0,'-26'-3'205'0,"0"-1"-23"0,-6 4-26 16,-1 4-23-16,1-1-24 16,-1 1-23-16,13 3-20 15,1 4-23-15,-1-4-21 16,14 0-15-16,6 5-9 15,0-9-5-15,6 5-7 16,1-4 2-16,6-2 5 0,-6 3 3 16,5-5 1-16,-12-5 2 15,7 3 2-15,0-2 2 16,-7-7 4-16,0 3 6 16,0-3 11-16,6 0 18 15,-6 0 17-15,6-3 15 16,-6 7 6-16,0-4 0 0,7 3-8 15,6 5-17-15,-6-2-15 16,12 5-17-16,0 5-8 16,8 2-6-16,5 0-1 15,1 4-1-15,-1 0-3 16,8 0-5-16,-1 0-32 16,-1 1-53-16,9 2-93 0,-2-3-87 15,1-5-44-15,6 6-20 16,-7-5 16-16</inkml:trace>
  <inkml:trace contextRef="#ctx0" brushRef="#br0" timeOffset="43490.2892">29334 11261 111 0,'-12'-4'212'16,"-2"-3"20"-16,8 4-61 15,-1-1-33-15,1-3-17 16,0 2-9-16,6-1-16 15,6-2-16-15,0 5-17 16,1-5-20-16,6 4-22 16,0 2-10-16,7-4-3 0,-1 4-5 15,13 2-1-15,2 2-2 16,-2 4 1-16,1 0-1 16,6 5 2-16,-7 3 1 15,-6 5-2-15,0 3 2 16,-13 0 0-16,-7-1 0 15,2 6-3-15,-16-5 0 0,-4 0 4 16,-14-3-2-16,-1 2 1 16,-5-5 1-16,-1-3 1 15,7-1 1-15,0-1-3 16,1-4 1-16,5-3 0 16,0-1 0-16,7-3-2 15,13-7-8-15,0 0-6 0,19-8-10 16,-5 0-11-16,18-11-10 15,1 1-9-15,-1-8 0 16,7-1 4-16,1-2 5 16,-8-1 10-16,1 5 9 15,-1 1 11-15,-12 2 10 16,6 8 7-16,-13-1 2 16,0 10 1-16,-6 2 0 0,-1 10 0 15,-6 0-2-15,0 10-2 16,0 2 2-16,0 6 0 15,0 0 1-15,7 4-3 16,-1 0 1-16,8 1 1 16,-2-5-4-16,1 0-15 15,7-3-31-15,6-1-67 16,0-6-75-16,13-1-42 16,0-7-19-16,1 0 2 0</inkml:trace>
  <inkml:trace contextRef="#ctx0" brushRef="#br0" timeOffset="43766.9872">30149 11165 111 0,'13'-2'163'15,"6"-3"-46"-15,1 5-38 0,0 0-24 16,5-3-16-16,2-1-14 16,-8 0-31-16,8 4-56 15,-15-3-58-15,2 6-30 16,-14-3-15-16</inkml:trace>
  <inkml:trace contextRef="#ctx0" brushRef="#br0" timeOffset="44002.6228">30143 11407 110 0,'6'8'148'0,"0"-8"-27"16,1 4-29-16,6-4-19 0,7-4-16 15,6 0-13-15,13 0-16 16,-7 2-32-16,14-6-48 16,-7 0-59-16,0 1-41 15,0 0-22-15</inkml:trace>
  <inkml:trace contextRef="#ctx0" brushRef="#br0" timeOffset="44533.9753">30925 11126 132 0,'-7'-8'154'0,"-13"5"-24"16,7-2-21-16,0 2-19 16,-7 3-16-16,1 3-13 15,-7 5-5-15,6 3 1 16,1 4 6-16,6-1 1 16,-6 8-4-16,12 0-5 0,0 1-5 15,7-1-5-15,7-1-11 16,0 1-6-16,-1-3-5 15,7-5-5-15,0 1-4 16,6-1-2-16,8-6-1 16,-1 0-1-16,6-5-1 15,7 1-2-15,1-8 0 16,-8 1-3-16,1-5-3 0,-1 0-1 16,-5-6 2-16,-8 3-2 15,0-7 0-15,-6-1 1 16,1-3 0-16,-8-3-1 15,0-1-3-15,-6 1 0 16,-6-2-1-16,-7 6-2 16,0-1 0-16,0 4-2 0,-7-1 2 15,0 8-3 1,1 1-5-16,0-2-6 0,6 8-14 16,-7 0-17-16,0 4-30 15,7 4-45-15,-6 0-55 16,6 8-44-16,0-5-12 15,0 3 4-15</inkml:trace>
  <inkml:trace contextRef="#ctx0" brushRef="#br0" timeOffset="45029.335">31498 11236 104 0,'0'0'199'15,"0"0"-5"-15,0 0-39 16,0 0-33-16,7 0-21 0,-7 3-15 16,6-3-17-16,-6 4-21 15,0 3-16-15,0 0-7 16,0 1-5-16,0-5-6 16,0 5-6-16,0 0 0 15,0-6-3-15,0 2-1 0,0 0 1 16,0 0 6-16,0-4 14 15,0 0 7-15,-6 0 5 16,6-4 3-16,-7 0-2 16,7-2-9-16,-13 1-13 15,6-6-8-15,1 4-8 16,0 0-6-16,-8-4-18 16,8 4-32-16,-1 0-48 15,7-1-62-15,0 1-70 0,0 3-34 16,13 0-2-16,1 0 23 15</inkml:trace>
  <inkml:trace contextRef="#ctx0" brushRef="#br0" timeOffset="45651.448">32091 11056 33 0,'-19'-12'163'0,"-7"3"-5"0,-1-3-36 16,-5 1-20-16,-1 0-3 15,1 4-3-15,-2-1-12 16,2 5-12-16,-1 3-16 15,7 3-15-15,-6 1-14 16,6 7-5-16,6 0-8 16,7 4-8-16,0 0-7 0,13-1-13 15,0 1-15-15,13-1-8 16,-6 1 0-16,12-5 0 16,1 2 1-16,6-8 4 15,0-1 1-15,7 1-3 16,-1-4-7-16,1-4-1 15,-1 1 0-15,-5-1 4 0,-1-8 13 16,-7 6 16 0,-6-2 14-16,0 1 20 0,-7-1 15 15,2-2 19-15,-8 6 12 16,0-3 4-16,0 3-4 16,0 0-10-16,0 4-12 15,0 0-17-15,0 4-14 16,6 0-8-16,0 7-2 0,0 7-2 15,-6 0 0-15,0 8 2 16,8 6 0-16,-8-3 1 16,0 8 2-16,0 0-3 15,0 0 0-15,0-4-5 16,0 0-3-16,0 1-4 16,6-9-30-16,0 0-65 15,-6-2-85-15,13-1-43 0,1-8-22 16,-2-7-10-16</inkml:trace>
  <inkml:trace contextRef="#ctx0" brushRef="#br0" timeOffset="55646.3401">30807 5327 76 0,'-6'0'116'0,"6"0"-20"16,0 2-9-16,0-2-5 16,0 0-3-16,0 0-7 15,0 0-5-15,0 5-9 0,0-5-11 16,0 0-1-16,6 0 2 15,-6 0 2-15,7 0-1 16,-1 0-1-16,7 0-1 16,0 0-7-16,1 3-10 0,11-3-9 15,-5 0-3-15,6 4-7 16,6-4-4-16,1 0-7 16,-7 0-28-16,7 4-55 15,-7-4-71-15,0 0-60 16,-7 0-30-16,1 4-12 0</inkml:trace>
  <inkml:trace contextRef="#ctx0" brushRef="#br0" timeOffset="55924.6527">30801 5583 45 0,'0'3'120'0,"0"2"-11"16,6-2-7-16,7 1 4 15,0-4 4-15,6 0-2 0,1 0-8 16,6 0-17-16,1 0-19 16,-1-4-21-16,6 1-28 15,1-2-39-15,-7 2-49 16,-1-1-66-16,2 4-53 15,5-8-28-15,-12 8-7 0</inkml:trace>
  <inkml:trace contextRef="#ctx0" brushRef="#br0" timeOffset="56740.9872">31804 5254 70 0,'-7'-5'157'0,"1"5"-33"15,-7 0-49-15,0 0-32 16,0-4-17-16,-7 4-8 16,1 4-1-16,-7-4-3 15,0 5-2-15,0-5-1 16,-1 3-2-16,1 4 0 0,1-3-5 15,-1-1-2-15,12 0 0 16,-5 2-2-16,12-1-1 16,-6-1-5-16,7 2 1 15,0-3-1-15,6 2 1 16,-8 3 5-16,2-3 3 16,-7 4 23-16,0 3 11 0,0-1 9 15,0 5 4-15,0-4-3 16,7 4-2-16,-1-1-21 15,7-2-11-15,0 2-24 0,7-3-15 16,-1-4-10-16,7 5-6 16,-6-6 0-16,6 2-1 15,-1-4 21-15,-5 0 11 0,6-4 9 16,1 0 7-16,-2 0 2 16,8-4-1-16,-1 0-3 15,1 0 2-15,0 0-3 16,-1 0-3-16,1 4 1 15,6-2 3-15,-7 2-1 16,1 0-5-16,6 0 3 0,-7 2 1 16,1 6-1-16,-7 4 0 15,0-3 2-15,0 8 0 16,-6-3 4-16,-7 1 1 16,-7 2 5-16,0-2 7 0,-5-1 12 15,-2 6 10-15,-5-6 8 16,-7-3 7-16,0 4 1 15,-7-4-6-15,1-1-9 16,6-2-9-16,-1-1-12 16,1 1-11-16,7-5-19 0,-1 1-15 15,8-1-56-15,-2-3-68 16,1 0-53-16,13 0-25 16,-7 0-4-16</inkml:trace>
  <inkml:trace contextRef="#ctx0" brushRef="#br0" timeOffset="57627.5221">32097 5404 11 0,'0'0'142'16,"0"-4"-22"-16,0 4-41 15,0 0-26-15,0 0-8 16,0 4-2-16,-6 3 2 15,-1 0 2-15,7 8 0 0,-6 0-5 16,0-1-10-16,-2 3-3 16,8 3-5-16,-6-3-5 15,6-1-5-15,-6 2-4 16,6-4-2-16,0 1-2 0,0-3-4 16,0-3-1-16,-6 3-1 15,6-4 0-15,0-1 1 16,0 0 2-16,0-4 4 15,0 2 14-15,0-1 9 0,-8-4 3 16,8-4 0-16,0-1 0 16,0-1-3-16,0-5-16 15,0-1-7-15,8 2-4 16,-8-9-4-16,6 4-4 0,6-3-3 16,2-3-2-16,5 2-3 15,-5-3-1-15,12 0-3 16,-7 1 1-16,1 5 1 15,-1 2-1-15,-6 3-3 16,0 3 1-16,-6 8 2 0,6 0 0 16,0 3 3-16,-7 2 4 15,13 6 3-15,-5-4-1 16,-1 4-1-16,0 1-3 16,0-3-1-16,0-1-2 0,0 0 2 15,0-4 4-15,-6 3 8 16,-1-7 3-16,0 2 6 15,-6-4 1-15,0-2 2 0,0 1-1 16,0-5-3-16,0-4 0 16,0 5 1-16,0-3 0 15,0-2 3-15,0 2 1 16,7-1 0-16,-7 3-3 16,0 1-8-16,0 3-2 0,6 1-3 15,-6 3-3-15,0 3-3 16,7 5 1-16,0 3 6 15,-1 3 0-15,0 1 2 16,-6 4 0-16,8-1 0 0,-8 0 0 16,6 0 0-16,-6 1 0 15,6-1-10-15,-6-3-27 16,7 2-41-16,-1-5-44 16,1-1-46-16,-1 0-24 15,7-4-5-15</inkml:trace>
  <inkml:trace contextRef="#ctx0" brushRef="#br0" timeOffset="58287.1363">32775 5418 17 0,'-7'7'79'0,"-6"1"8"16,1 2 3-16,4 1-4 15,-4 5-16-15,6 1-15 16,-8-2-18-16,8-1-12 0,6 2-8 15,0-2-7-15,0-3-3 16,6-4-2-16,-6 0 5 16,7 1 11-16,-7-4 14 0,7-4 6 15,-7 0 3-15,6 0 1 16,0-4-5-16,8-4-12 16,-8 1-12-16,0 0-3 15,1 0 1-15,6-1 0 16,-6 1 3-16,-1 0 1 0,0 4 0 15,1-6-4-15,0 6-5 16,-7 3-1-16,6 0-5 16,7 0-2-16,-6 3 0 15,-1 6 2-15,7-6 1 0,0 4-1 16,6-3 4-16,-5 3 0 16,5-3 0-16,1 3-1 15,-8-3 0-15,8-1 8 16,-6-3 16-16,-1 0 8 15,-7 0 4-15,7-3 7 0,0-4 0 16,1-1-6-16,-2-3-16 16,1-3-6-16,0-1 2 15,-6-4 3-15,-7 5 3 0,0-1 0 16,-7 0 0-16,-6 1-4 16,0 3-8-16,-7 4-21 15,8 0-47-15,-2-2-85 16,2 6-94-16,-1 3-50 15,6 0-24-15,0-3-4 16</inkml:trace>
  <inkml:trace contextRef="#ctx0" brushRef="#br0" timeOffset="65406.3337">24480 8165 17 0,'33'-17'73'15,"-8"1"7"-15,2-2 2 0,5-1-4 16,-6-2-1-16,7 3-4 15,-1-1-4-15,1 2-3 16,-7-3-3-16,0 2-4 16,7-4-6-16,-7 5-4 0,6-6-7 15,1-2-7-15,6 0-6 16,1-2-8-16,-2-6-6 16,8 1-6-16,6-1-7 15,-6-1-2-15,5-3-1 16,2 1-3-16,6 3-1 0,-7 0-2 15,0 0-1-15,6 1 0 16,1-2-2-16,-7 5 2 16,-6 3 0-16,-1 1 1 15,-6 6 3-15,-5-3 2 16,-2 8-1-16,1-1 2 16,-7 0 0-16,-1 4 1 0,1-4-1 15,1 5-3-15,-8-1 0 16,0 0 0-16,1 3 3 0,-7 2-2 15,7-2 1-15,-14 4 2 16,1-3 2-16,6 3-2 16,-7 1-3-16,1-5 4 15,0 8-1-15,-7-3-3 16,6-1-1-16,-6-1 0 16,0 5-6-16,0-2-20 0,0 2-30 15,-6 0-39-15,6 0-41 16,0 0-27-16,-7 0-20 15,-6 2 4-15</inkml:trace>
  <inkml:trace contextRef="#ctx0" brushRef="#br0" timeOffset="65915.1314">25653 7173 7 0,'0'-4'100'16,"0"4"-1"-16,0-4-6 15,0 0-14-15,0 4-7 16,6-3-10-16,2-1-7 15,4 2-19-15,1-4-7 16,0 4-2-16,6-2-8 0,15 4-5 16,-2-4-4-16,1 0 0 15,18 4-2-15,-5-3-3 16,13 3 0-16,6 3 0 16,-6-3-3-16,6 4-1 15,-7-4 0-15,1 4-3 0,-14 0-3 16,1 4-4-16,-13-2-1 15,-1 1 1-15,-12 1 0 16,-7 2 4-16,-7 6 9 16,-6-2 7-16,-6 1 4 15,-7 7 1-15,-7-5 4 0,0 6-1 16,-5 2-5-16,-1 0-4 16,-6 6-2-16,5-2-12 15,-5 0-31-15,-1 0-38 16,7 1-55-16,0-1-41 0,6-3-19 15,1-1-4-15</inkml:trace>
  <inkml:trace contextRef="#ctx0" brushRef="#br0" timeOffset="66863.9788">24597 7920 76 0,'0'0'83'15,"-6"-4"-15"-15,6 4-18 16,0 0-12-16,0 0-16 0,0 0-12 16,0 4-7-16,0-4-1 15,-7 4 1-15,1 3 3 16,6-3 13-16,-13 4 16 0,-6 2 17 15,-1 1 20-15,-6 4 11 16,-13 3 10-16,-7 5 2 16,1 2-8-16,-8 4-9 15,8 4-15-15,5-4-7 0,8 5-12 16,13-2-12-16,5 1-6 16,8-4-9-16,6-3-7 15,12-1-6-15,2-3-1 16,5-3-1-16,7-1 10 0,7-2 4 15,13-6 3-15,6-3 4 16,7 1-4-16,-1-4-16 16,0-1-42-16,1-3-55 15,-7 0-69-15,1 0-68 16,-8 0-33-16,-5 4-3 16,-8-4 23-16</inkml:trace>
  <inkml:trace contextRef="#ctx0" brushRef="#br0" timeOffset="67746.4359">23920 8990 60 0,'-26'-14'167'0,"13"-1"-36"16,-7 3-21-16,0-2-9 15,8 7-9-15,-1-4-8 16,-1 7-18-16,-6 0-10 16,2 1-8-16,-9 6-4 0,1 5-2 15,-13 3 3-15,7 7 4 16,-14 0 4-16,7 8-1 15,0 3 0-15,7 5-3 16,-1-2-6-16,13 5-5 0,14-1-3 16,6 1-8-16,6 3-8 15,14-3-8-15,5-1-3 16,8-5 1-16,7-2 2 16,5-8 0-16,7-3-1 15,7-2 2-15,0-10-1 0,-1 2-3 16,1-8-4-16,-8-4 0 15,-5-3 1-15,-7-1-1 16,-6-6-2-16,-7-1 0 16,0-6-1-16,-6-2 0 0,-7-3 0 15,-7-3 2-15,0-4 6 16,-12 0 2-16,0-3 0 16,-7 3 1-16,-7-4 0 15,-6 4-1-15,0 1-6 16,-7 5-2-16,7 2-2 0,-6 6-3 15,-1 5-3-15,1 3-10 16,-1 3-10-16,-6 8-13 16,-1 4-20-16,-5 0-26 15,6 7-35-15,0 3-40 16,0 1-51-16,6 7-42 0,-12 0-9 16,5 4 12-16</inkml:trace>
  <inkml:trace contextRef="#ctx0" brushRef="#br0" timeOffset="68096.5631">23437 9286 3 0,'39'-3'33'0,"-6"-1"2"16,13-3 0-16,-7 3 4 15,0 0 1-15,0 1 0 0,-6 3 6 16,6 0 17-16,-7 3 12 16,8 5 6-16,-8-1 7 15,1 7 4-15,-1 1-8 16,1 4-15-16,6-1-15 16,-7 1-10-16,14-1-6 0,-7-3-3 15,14-1 9-15,-8 1 4 16,13-8 1-16,1 3-1 15,0-5-9-15,0-5-26 16,-1 0-61-16,-5-5-77 16,-8 2-82-16,-6-4-42 0,-13 0-19 15,-6-8 9-15</inkml:trace>
  <inkml:trace contextRef="#ctx0" brushRef="#br0" timeOffset="68583.1431">23685 8635 101 0,'-19'-8'205'0,"12"4"9"16,-6 1-71-16,7-2-55 15,6 3-36-15,0 2-23 16,0 0-8-16,0 0-6 0,6 0-1 16,0 2-4-16,1 3-1 15,6-2 2-15,-13 5-5 16,7-4-1-16,-1 3-2 16,-6-3 3-16,6-4 4 15,-6 3 6-15,0-3 7 0,-6 3 3 16,6-3 2-16,0-3-2 15,-6 0-11-15,6-1-31 16,0 0-46-16,0 1-56 16,6-5-59-16,0 4-40 0,8 1-15 15,6-2 11-15</inkml:trace>
  <inkml:trace contextRef="#ctx0" brushRef="#br0" timeOffset="69034.9414">24546 9038 23 0,'0'3'191'0,"6"1"8"0,0 0-42 16,1-4-38-16,6 0-27 15,0 0-18-15,7 0-23 16,12-4-17-16,1 0-12 16,12 1-7-16,-5-5-4 15,-2 4-19-15,1-3-42 16,1 3-65-16,-7 1-60 0,-8-4-33 15,1 3-17-15</inkml:trace>
  <inkml:trace contextRef="#ctx0" brushRef="#br0" timeOffset="69329.0999">24780 9228 134 0,'7'4'213'0,"-1"-1"9"16,0 1-74-16,1-4-51 0,13 0-24 16,-1 0-9-16,7-4-10 15,6 1-5-15,8-1-6 16,-1 0-8-16,0-2-16 15,0-2-27-15,13 1-36 0,-12-1-51 16,5 1-60-16,-6 0-56 16,0 0-27-16,0-5 0 15</inkml:trace>
  <inkml:trace contextRef="#ctx0" brushRef="#br0" timeOffset="69893.7319">25667 8865 84 0,'-20'-4'191'15,"0"4"6"-15,-7 0-66 16,9 4-47-16,-2 3-18 15,0 5-2-15,1-2 1 16,-1 5 5-16,7 4 4 16,0 2 2-16,6-2-7 0,1 3-7 15,12-4-4-15,1 4-6 16,6-3-7-16,6-5-8 16,1 1-7-16,13-1-3 15,13 1-5-15,-1-4 0 16,7-3-6-16,13-6-6 0,7-2-2 15,6-2-3-15,-6-2-2 16,0-4-4-16,-7-3 0 16,-14 0 1-16,-5-3 0 15,-7-1-1-15,-13 1-2 0,-6-5-1 16,-7-3 0-16,-13 4 0 16,-13-4 1-16,-7 0 3 15,-12 0 3-15,-1 4 3 16,-13-4 0-16,8 3 0 0,-8 1-1 15,0 3-3-15,7 1-2 16,1 3-1-16,5 0-6 16,0 7 0-16,0 0-6 15,8 1-4-15,-1 6-9 16,0 1-12-16,-1 7-18 0,1 0-34 16,-6 3-59-16,12 9-77 15,1-2-38-15,-1 1-9 16,7 1 8-16</inkml:trace>
  <inkml:trace contextRef="#ctx0" brushRef="#br0" timeOffset="72192.9321">23281 10459 132 0,'0'0'206'0,"0"-3"-8"16,-6-2-26-16,6 1-12 16,-6 1-11-16,-2-1-11 15,2 1-18-15,6-1-19 16,-6-3-21-16,6 3-21 0,0 4-22 15,-7-4-15-15,0 4-14 16,1 4-7-16,-7 4-5 16,-7 6 0-16,-6 4 3 15,0 8 1-15,1 4 2 16,-2 3 0-16,8 3-1 16,-8 5 10-16,8-5 4 15,-7 1 0-15,6-5-1 0,8-1-6 16,4-10-8-16,-4 1-14 15,12-7-5-15,-6-4-6 16,6-5-5-16,6-6-2 16,-6 0 7-16,6-10-6 15,0-1-3-15,8-4 3 16,-8-3 5-16,7-3 6 16,1-6 2-16,5 2 9 0,0-5 2 15,8 1 4-15,5-4 0 16,1 0 1-16,-1 4-2 15,1 0 4-15,-1 3 0 16,-6 4-1-16,1 8-2 16,-14-2-3-16,6 9-1 15,-5 3 0-15,5 4 1 16,-6 7 1-16,6 5-1 0,-5-1 4 16,5 7 2-16,-6 4-3 15,0 0-3-15,0 4-5 16,-6-1-17-16,-7 1-37 15,0 4-66-15,-13-1-71 16,-7 0-37-16,-12-3-15 0,-1 0 7 16</inkml:trace>
  <inkml:trace contextRef="#ctx0" brushRef="#br0" timeOffset="72412.6342">22851 10924 105 0,'19'0'132'0,"7"-3"-28"15,7-1-20-15,-1 1-11 16,15-5-14-16,11 4-11 16,1-4-12-16,6 1-13 15,6 0-12-15,8 0-36 16,-8-1-68-16,2 1-47 0,-8-3-26 15,-14 1-13-15</inkml:trace>
  <inkml:trace contextRef="#ctx0" brushRef="#br0" timeOffset="72775.3099">23894 10524 47 0,'6'-2'194'15,"1"-6"4"-15,-1 4-57 16,1 4-54-16,-7 0-30 16,6 4-11-16,0 4 2 0,8 2 2 15,-8 5 2-15,1 6 2 16,-1 2-12-16,1-2-13 15,-7 2-12-15,0 2-8 16,0 1-4-16,-7-4 6 16,1 3-2-16,-1-6 3 0,1 3-4 15,0-7-16-15,-2-1-25 16,8 1-38-16,0-8-34 16,0 1-36-16,8-5-39 15,4-6-10-15,1-5-4 16,0 1 15-16</inkml:trace>
  <inkml:trace contextRef="#ctx0" brushRef="#br0" timeOffset="73103.424">24167 10532 63 0,'-26'22'99'0,"7"4"-16"16,-1-4-13-16,8 4-7 15,-2-9-6-15,8 2-9 16,-1-4-6-16,14-1-1 16,-1-3-7-16,0-3-1 15,8-2 3-15,-2 3 10 16,2-6 4-16,5-3-3 0,7 3-3 15,0-3-8-15,7 0 5 16,-1 0-5-16,7-3-11 16,1 3-32-16,-1 0-61 15,0 0-77-15,0 3-58 16,0-3-28-16,0-3-10 16</inkml:trace>
  <inkml:trace contextRef="#ctx0" brushRef="#br0" timeOffset="73407.6419">24806 10522 129 0,'-7'-4'216'0,"-5"0"15"15,-2 8-66-15,2 0-45 16,4 10-24-16,-4 1-14 15,5 2-11-15,1 9-10 16,6 0-12-16,-7 4-12 16,1-1-29-16,-7-4-16 15,7 4-13-15,-2 2-7 16,2-10-10-16,0 1-17 16,-1-4-10-16,0 0-17 0,1-7-33 15,6 0-48-15,-7-3-40 16,1-4-12-16,6-4 15 15</inkml:trace>
  <inkml:trace contextRef="#ctx0" brushRef="#br0" timeOffset="73611.8824">24611 10643 90 0,'32'-31'112'15,"1"6"-1"-15,-1-1-4 16,7 4-14-16,1 1-11 15,5 2-12-15,-6 5-14 0,7-4-15 16,-1 7-14-16,-5-1-10 16,-1 1-10-16,-7 0-14 15,-6 7-41-15,-7 1-44 16,-5 3-58-16,-14 0-31 16,0 0-13-16</inkml:trace>
  <inkml:trace contextRef="#ctx0" brushRef="#br0" timeOffset="73807.6692">24884 10668 9 0,'19'4'64'16,"7"-1"-17"-16,7-3-13 15,-1 0-11-15,1 0-15 16,0 0-39-16,6-3-36 16</inkml:trace>
  <inkml:trace contextRef="#ctx0" brushRef="#br0" timeOffset="74055.5444">24923 10950 134 0,'-12'4'150'0,"4"2"-1"0,2-6-6 16,6 4-15-16,6-4-21 15,14 0-23-15,0-4-30 16,6 1-57-16,7-4-80 15,12 3-81-15,1-3-42 16,-1-1-21-16,1-2-2 16</inkml:trace>
  <inkml:trace contextRef="#ctx0" brushRef="#br0" timeOffset="74262.1215">25640 10682 20 0,'52'-3'19'0,"0"-1"-20"16</inkml:trace>
  <inkml:trace contextRef="#ctx0" brushRef="#br0" timeOffset="74505.3079">25549 10917 68 0,'13'7'123'16,"7"-7"1"-16,-2 0-7 15,15-3-10-15,1 3-20 16,4-7-28-16,15 3-45 16,-2-4-77-16,8 5-67 15,0-5-36-15,-1 2-20 0</inkml:trace>
  <inkml:trace contextRef="#ctx0" brushRef="#br0" timeOffset="74957.4855">26298 10650 188 0,'-19'0'240'16,"-7"7"5"-16,-1 0-49 16,8 4-35-16,0 3-18 15,5 5-16-15,8-4-33 16,6 3-26-16,0 1-22 0,12-1-18 16,2 0-16-16,6-4-12 15,12 1 8-15,1-4 0 16,6-4 0-16,-7 1 1 15,1-1 0-15,-1-3 4 16,-6-4-5-16,7-4-4 16,-7-3 0-16,7-5 13 15,-7-5 6-15,-6 2-1 0,-8-3 5 16,-5-4 2-16,-7-1 3 16,-13 2-16-16,-1-1-3 15,-5 3-4-15,-7 5-2 16,-6 3-5-16,-1 4-20 15,1 2-49-15,-8 13-103 16,-5-1-101-16,6 8-52 0,-7 3-24 16,13 1 4-16</inkml:trace>
  <inkml:trace contextRef="#ctx0" brushRef="#br0" timeOffset="75920.6608">23326 12258 129 0,'-12'-15'199'15,"5"5"4"-15,-6-2-85 16,7 5-40-16,-13-1-12 16,5 8 1-16,-6 0 9 15,-5 8 8-15,-1 6 6 0,-7 5-6 16,1 6-15-16,5 8-15 16,-5 1-16-16,-1 2-9 15,7-3-9-15,0 3-7 16,0-3-4-16,6-6 1 15,7-2-3-15,-7-11 1 16,14 2 11-16,0-6 5 0,6-6 2 16,0-8 1-1,12-11 0-15,2 1-4 0,5-12-11 16,1-7-6-16,12 0-7 16,-5-3-6-16,5-5 3 15,1 1-4-15,5-4-1 16,8 0-1-16,-7-1 3 15,0 7 0-15,7 4-1 16,-13 1 0-16,6 11 3 0,-7 4-4 16,8 6-1-16,-8 10 3 15,1 8-1-15,-7 5 1 16,0 8 3-16,-7 3 4 16,-5 7-1-16,-8 5-13 15,-12 2-22-15,-8 3-41 16,-18 6-76-16,-1 2-81 0,-19 1-42 15,-7-8-12-15,0-3 9 16</inkml:trace>
  <inkml:trace contextRef="#ctx0" brushRef="#br0" timeOffset="76145.6847">22799 12613 152 0,'0'4'203'0,"14"0"5"0,11 2-90 15,7-6-45-15,14 5-9 16,-1-5 0-16,8 0 4 16,12 0 5-16,7-5 0 15,6 3-10-15,7-2-14 16,12-4-19-16,1-3-22 16,-7 0-46-16,-6-4-71 15,-6 4-85-15,-14-4-45 0,-7 1-23 16,-13-4-5-16</inkml:trace>
  <inkml:trace contextRef="#ctx0" brushRef="#br0" timeOffset="76827.4987">23926 12151 53 0,'0'0'169'0,"0"0"8"16,6 9-51-16,2-3-33 15,4 5-4-15,1 3 8 16,7 9 10-16,-7 2-2 0,13 0-16 16,-7 5-15-16,1-1-18 15,-7 2-16-15,-7-2-14 16,8 0-10-16,-14-3-6 16,0-4-3-16,0-1-3 15,0-2 2-15,-6-5 13 16,-2-3 19-16,2-7 12 0,-7 3 6 15,6-10 3 1,-6-1-2-16,1-11-15 0,5 1-21 16,-6-9-12-16,13-2-9 15,-6-5-3-15,12 1-5 16,-6-10-5-16,20-3-2 16,-8 2-6-16,15-7-9 15,-1-1-6-15,6 4-4 16,1-4-1-16,-7 8 3 15,7 0 4-15,-1 11 6 0,-6 0 3 16,1 6 3-16,-9 8-13 16,9 4-7-16,-7 8-4 15,-8 3 1-15,2 8 17 16,-14 7 11-16,0 2 22 16,-14 5 13-16,2 0 10 0,-8 4 3 15,1-1-11-15,-7 1-4 16,-7 0-6-16,7-1-8 15,-7-3-24-15,7 0-35 16,0 0-58-16,6-4-74 16,1 1-45-16,5-4-21 15,2-7 5-15</inkml:trace>
  <inkml:trace contextRef="#ctx0" brushRef="#br0" timeOffset="77076.1467">24408 12143 51 0,'14'23'110'16,"-1"2"5"-16,-1 2-5 15,2 2-13-15,-2 0-22 16,2 5-20-16,-1-5-20 15,0 3-16-15,-7-6-11 16,1-1-41-16,-7 1-59 0,6-7-47 16,-6-5-24-16,-6-6-13 15</inkml:trace>
  <inkml:trace contextRef="#ctx0" brushRef="#br0" timeOffset="77304.0264">24649 12012 34 0,'53'-15'39'0,"-2"1"-10"0,2-1-17 15,-7 4-40-15,-7 1-34 16</inkml:trace>
  <inkml:trace contextRef="#ctx0" brushRef="#br0" timeOffset="77527.6276">24637 12162 60 0,'19'4'99'0,"1"-4"-23"16,6-4-32-16,6 4-16 15,7-2-43-15,0-7-55 16,7 6-30-16,-13-2-16 15</inkml:trace>
  <inkml:trace contextRef="#ctx0" brushRef="#br0" timeOffset="77786.281">24513 12496 116 0,'0'8'139'0,"6"-1"-6"16,7-4-17-16,7 1-30 15,6-4-19-15,13 0-17 16,0-4-12-16,13-4-9 16,7 2-14-16,0-2-50 15,-1-3-75-15,1 0-50 16,0-4-24-16,-14 4-15 15</inkml:trace>
  <inkml:trace contextRef="#ctx0" brushRef="#br0" timeOffset="77999.9359">25340 12225 96 0,'33'-11'167'0,"-1"-5"-40"16,14 7-26-16,12-7-22 16,1 5-15-16,0-3-12 15,6 3-11-15,-7 0-33 16,-5 3-61-16,-7 4-59 16,-14 2-46-16,-13 4-25 15,-19 2-12-15</inkml:trace>
  <inkml:trace contextRef="#ctx0" brushRef="#br0" timeOffset="78203.0079">25353 12375 16 0,'-39'26'134'0,"13"-5"12"16,6-2 0-16,8-8-10 0,18 0-12 16,14-4-26-1,6-2-30-15,6-3-27 0,14-2-15 16,6-2-9-16,7-3-9 15,-1-5-22-15,7 2-44 16,7-3-77-16,6 0-48 16,1-4-28-16,5 1-13 15</inkml:trace>
  <inkml:trace contextRef="#ctx0" brushRef="#br0" timeOffset="78640.6131">26461 12100 127 0,'-13'-3'202'0,"0"-1"-24"16,-7 0-17-16,1 8-10 16,-1 3-7-16,0 5-6 15,2 2-11-15,-2 1-14 16,7 6-10-16,6 2-12 15,0-2-10-15,7 1-11 0,7 4-9 16,6-4-10 0,0 0-8-16,13-3-8 0,0-1-5 15,13-5-4-15,0-1-6 16,7-4-5-16,-7-5-7 16,1-3-8-16,-2-3-9 15,1-5-7-15,-12-4-5 16,-1-1-5-16,-6-2-3 15,-1-4 1-15,-13 1 7 0,-6-3 5 16,0-2 5-16,-13 2-1 16,1-6 5-16,-15 6-1 15,8 2-2-15,-8 1-18 16,1 3-35-16,0 9-56 16,1-2-87-16,5 4-75 0,0 4-39 15,1 0-4 1,-1 0 24-16</inkml:trace>
  <inkml:trace contextRef="#ctx0" brushRef="#br0" timeOffset="88074.7055">21984 10155 33 0,'7'0'155'16,"0"0"-22"-16,5-4-13 16,8 4-3-16,7-4-5 15,-2 1-18-15,1-1-26 16,6 0-21-16,8 0-15 0,5 2-11 15,14-3-1-15,20 2-2 16,5-4 1-16,27 3-3 16,26 0-3-16,19 0-6 15,13-3-4-15,21 4-6 16,11-1-2-16,2 1 15 16,12-1 10-16,-7 0 8 15,7 4 4-15,-13-4 7 16,0 1 0-16,-6-1-16 0,-14 4-10 15,-7-4-4-15,-5 1-2 16,-7-1-2-16,-13 0-3 16,-13 0 1-16,-13 1 0 15,-7 3-2-15,-19-5 0 16,-7 3-2-16,-12-5 1 16,-14 7 0-16,0-5 0 0,-13 2 1 15,-7-1-1 1,1 0 0-16,-13 0-2 0,6 2 2 15,-7-3 0-15,14 2-3 16,-1-1 2-16,8 4-1 16,18-3 2-16,1-1-2 15,12 4-1-15,1-4-1 16,6 4-2-16,1 0 4 16,-8 0-4-16,1 0 1 0,-7 4-13 15,-6-4-6-15,0 4-3 16,-14-1-6-16,1 4 1 15,-7 0 0-15,-6 1 13 16,-8 4 5-16,2-3 2 16,-15 7 5-16,2 6 5 15,-7 3 3-15,-8 4 4 0,-12 12 1 16,0 3 3-16,-12 7 3 16,-8 7-2-16,1 9-1 15,-1 7-4-15,0 2 1 16,1 9 2-16,-1 2 2 15,0 5 0-15,8 7 1 16,-1 3 6-16,-1 0 1 0,2 5-4 16,-2-1-2-16,8 5-4 15,0-2-1-15,-8 5 0 16,-5 0 0-16,-1-1 2 16,-6 4 0-16,0-6 3 15,-7-2-2-15,1-7 0 0,-1-6-3 16,-6-4-3-1,7-7-2-15,-14-10 0 0,7-5-2 16,-6-7-1-16,5-8 0 16,1-5 1-16,0-5 1 15,0-9-1-15,0-7 1 16,-6 1 3-16,5-7 0 16,-5-2 1-16,-1-3-1 15,-6-3-1-15,0-4-1 0,-7-3-2 16,-6-2 0-16,-6-2 0 15,-14 0 0-15,-6-4-1 16,-20 0-1-16,-7 0 1 16,-25 0-3-16,-14 0-2 15,-12-4-1-15,-19 4-1 16,-8 0-1-16,-19-4 13 0,-7 0 8 16,-6 2 5-16,-7-6 3 15,1 1 5-15,-13-1 3 16,-2 4-11-16,2-3-9 15,6 4-2-15,0-1-3 16,19 1-3-16,14 3-1 16,25 0-3-16,21 0-1 15,18 0 0-15,20 0 2 16,21 0 0-16,11 0-1 0,14-4 3 16,19 0 3-16,7 0-2 15,19 1-2-15,7-1 2 16,7-3-1-16,19-1 0 15,0 1 1-15,0-7 4 16,13 2 2-16,0-6-2 16,0-1 2-16,-1 2 1 0,2-9-3 15,-1-3 0-15,0-5-3 16,0-2 0-16,-7-8-1 16,-6-4-1-16,0-3-2 15,-12-7-2-15,-1-8 0 16,-1-1-3-16,2-6 2 15,-2-4-3-15,1-7 5 16,7-5 2-16,6-5 0 0,0-2 3 16,0-3-1-16,6-3 2 15,7 3-4-15,-7 4 2 16,8 8-3-16,6 3-1 16,-7 6 1-16,-1 4-1 15,8 9-2-15,0 5 1 16,-1 5-1-16,7 5-2 15,7-2-9-15,-1 8-5 0,1 1 0 16,0-1-2 0,6 6 3-16,-7 9 1 0,-5 0 11 15,5 4 4-15,-13 6 1 16,1 0-1-16,0 5-1 16,-1 3-2-16,-6 0-1 15,6 4-1-15,-5 0-1 16,6-1 1-16,-8 1 2 0,1-1 2 15,1 2 1-15,-2-2 3 16,-6 5 2-16,2-5 3 16,-2 0-1-16,0 2 1 15,1-6 0-15,0 5 0 16,-1-4-1-16,1 0-1 16,5 0 2-16,-5-4-1 0,0 5 0 15,-1-5-2-15,0 0 0 16,1 4-3-16,0-3-5 15,-1-1-4-15,-6 3-3 16,0-2-4-16,0 3-2 16,0-3 0-16,0-1 3 15,0 4 0-15,0-4 3 0,-6 3 2 16,6 2 0-16,-7 0 0 16,7-1 3-16,-7-1 0 15,7 5-1-15,0-4 3 16,-6-1 0-16,6 6 3 15,-6-5 0-15,6-1 2 16,0 5 2-16,-7 0 1 0,7 0 2 16,0-1 3-1,0 1-2-15,0 0-1 0,0 3-1 16,-7 1-2-16,7-2-2 16,0 2-2-16,0 3 1 15,0-3 1-15,0 3-1 16,0 0 3-16,-6-4-1 15,6 4 1-15,-6-4-18 16,-1 4-31-16,7-3-50 0,-6 3-55 16,-1-5-30-16,0 2-16 15</inkml:trace>
  <inkml:trace contextRef="#ctx0" brushRef="#br0" timeOffset="92722.2154">4327 2184 79 0,'6'-4'234'0,"0"-4"16"15,0 5-10-15,1-2-89 16,0 2-45-16,-1-3-18 0,1 1 7 16,-7 2 6-16,6-6 3 15,-6 6 8-15,0-4-3 0,0 3-7 16,0-2-21-16,0 1-22 15,0 1-17-15,0 1-15 16,-6 3-12-16,-1-4-5 0,1 1-5 16,-8 3-3-16,2 0-2 15,-8 0-1-15,-6 0-4 0,0 0-1 16,-1 7-1-16,-5-4-4 16,13 6-3-16,-7-3 0 0,6 5-3 15,7 1-3-15,7-2-3 16,6 2 0-16,0-1 1 15,13 3 3-15,6-3 3 16,0 4 3-16,14-5 7 0,-1 2 2 16,8 2 2-16,5-2 2 15,8-2 2-15,-1 5 0 0,7-3-2 16,0-3 0-16,-8 7-1 16,8-2-3-16,-7 2 0 15,-7 1 0-15,1 2 0 0,-13-1 1 16,-7 3 2-16,-6-1 2 15,-7 1 3-15,-13 1 4 16,-7 0 6-16,-13 0 2 0,-6 0 3 16,-13-1 6-16,-7 2 0 15,-12-4 0-15,0-1 1 16,-8 0-1-16,1-4-3 16,-7 1 0-16,1-3-5 0,5-2-4 15,7-3-2-15,8 1-1 16,5-4-5-16,13 3-6 15,1-4-11-15,6-3-31 0,7 0-56 16,5-3-66-16,8 0-68 16,12-5-65-16,8-3-47 15,-2-1 1-15,15-5 38 16</inkml:trace>
  <inkml:trace contextRef="#ctx0" brushRef="#br0" timeOffset="93088.5054">5082 2172 149 0,'13'-11'218'16,"-7"5"-2"-16,1-2-49 15,-7-1-24-15,6 6-16 0,1 0-16 16,-7-1-19-16,0 4-18 15,0 4-19-15,0 2-20 0,0 11-12 16,-7 4-7-16,1 4-2 16,6 4 1-16,-7 9-2 15,1-1 0-15,6 6 0 0,0 1-4 16,-6-1 1-16,-1 6-2 16,0-6-2-16,7 1-3 15,-6 1-3-15,0-9-1 0,6-3-7 16,-7-4-13-16,7-6-26 15,-7-2-32-15,1-6-37 16,-1-4-56-16,-6-4-70 16,-6-3-27-16,-1-8 6 0,-6-3 22 15</inkml:trace>
  <inkml:trace contextRef="#ctx0" brushRef="#br0" timeOffset="93325.9091">5017 2268 64 0,'26'-23'169'0,"0"5"-18"0,0 0-17 16,0 3-7-16,7 1-2 16,6-5-8-16,7 1-6 0,-1 3-15 15,14-4-20-15,-1 2-22 16,14 2-22-16,0-3-14 0,6 3-13 15,-13 0-18-15,1 0-39 16,-9 8-63-16,-11 0-58 16,-7 4-56-16,-13 3-27 0,-12 3-3 15</inkml:trace>
  <inkml:trace contextRef="#ctx0" brushRef="#br0" timeOffset="93571.1854">5075 2380 129 0,'0'9'170'16,"0"-9"-6"-16,0 3-2 16,20-3 1-16,-1-3-13 0,7-1-16 15,14-4-27-15,5 1-27 16,14 0-26-16,6-5-22 15,0 5-46-15,7-3-70 0,0 2-78 16,-7 1-69-16,-7 2-35 16,1 3-16-16,-7-3 20 0</inkml:trace>
  <inkml:trace contextRef="#ctx0" brushRef="#br0" timeOffset="93923.6738">6111 2216 154 0,'-6'0'211'15,"0"4"6"-15,6 3-74 16,-7 0-52-16,7 4-19 15,0 8-3-15,0 2 2 0,0 8 1 16,7 1-7-16,-1 3-13 16,0 0-14-16,-6 4-13 0,7 0-9 15,-7-1-7-15,7-7-5 16,-7 1-8-16,0-4-11 16,-7-4-15-16,7-4-14 15,-7-3-19-15,1-5-32 0,-7-6-40 16,6-1-33-16,-6-3-18 15,1-7-11-15,-8 0 6 16,7-4 29-16</inkml:trace>
  <inkml:trace contextRef="#ctx0" brushRef="#br0" timeOffset="94120.6773">6040 2410 102 0,'20'-33'117'0,"5"0"4"15,1 1 2-15,7 2-3 0,6 4-22 16,0-3-18-16,0 7-19 15,7-3-16-15,-1 6-11 16,14-4-13-16,0 6-9 0,-1 2-5 16,7-3-6-16,0 3-6 15,-6 1 3-15,-6 3-13 0,-7-1-45 16,-7 5-59-16,-13 4-53 16,-7 3-26-16,-19 0-21 15</inkml:trace>
  <inkml:trace contextRef="#ctx0" brushRef="#br0" timeOffset="94334.2432">6392 2312 28 0,'33'0'116'0,"-1"-5"-4"16,1 3-15-16,5-2-21 0,-5 0-35 16,6 0-54-16,-13 0-72 15,0 4-42-15,-6 0-20 0</inkml:trace>
  <inkml:trace contextRef="#ctx0" brushRef="#br0" timeOffset="94587.173">6079 2634 30 0,'-7'11'122'16,"-5"-4"8"-16,12 1 8 16,-8-1 4-16,8-4-3 0,8 1-14 15,-2-1-17-15,13 1-22 16,7-4-21-16,14 0-14 15,11-4-14-15,8 4-14 0,0-7-29 16,6 4-44-16,0-4-62 16,1-1-80-16,-1 1-43 15,-6-1-19-15,-1-2 5 0</inkml:trace>
  <inkml:trace contextRef="#ctx0" brushRef="#br0" timeOffset="94931.4706">6972 2239 214 0,'-7'-9'253'0,"0"6"21"0,7-4-84 16,-6 3-49-16,6 1-23 0,0 3-28 15,0 3-20-15,6 4-5 16,-6 4-8-16,7 8-4 16,0-1-13-16,-7 8 0 15,6 3-1-15,1 0-14 0,-7 1-7 16,6-1-5-16,-6 0-3 16,0-3-4-16,-6 0-7 15,6-1-28-15,-7-6-31 16,1-2-39-16,-1-2-48 0,0-3-36 15,-5-2-45-15,5-2-36 16,-6-4-4-16,-6-4 22 16</inkml:trace>
  <inkml:trace contextRef="#ctx0" brushRef="#br0" timeOffset="95169.2117">6893 2268 38 0,'14'-19'196'0,"-8"4"16"16,7 1-30-16,7-1-34 15,12-4-27-15,1 5-24 0,12-3-24 16,1 0-29-16,13 3-18 16,-1-1-12-16,1 1-13 15,0-1-17-15,-8 5-25 0,-5-1-35 16,-7 3-44-16,-6 1-61 15,-7 3-38-15,-13 0-9 16,-13 4 13-16</inkml:trace>
  <inkml:trace contextRef="#ctx0" brushRef="#br0" timeOffset="95395.215">6946 2289 134 0,'19'0'165'0,"7"-4"-14"0,0 1-18 16,7-1-40-16,-1 2-34 16,1-3-46-16,-1 2-64 15,-6-1-76-15,0 4-41 16,-6 0-20-16,-7 0-10 15</inkml:trace>
  <inkml:trace contextRef="#ctx0" brushRef="#br0" timeOffset="95635.5574">6978 2520 109 0,'26'0'172'0,"7"4"-1"16,6-4-1-16,0-4-25 0,0 4-31 16,6-3-30-16,2-1-28 15,-2 1-23-15,1-1-24 16,-7-1-42-16,-1 2-66 0,-5 3-75 16,-7 0-40-16,-12 0-19 15,-14 0-5-15</inkml:trace>
  <inkml:trace contextRef="#ctx0" brushRef="#br0" timeOffset="96218.8751">4280 3165 66 0,'-6'0'205'0,"0"0"5"16,6 4-27-16,-7-4-36 0,0 0-24 15,1 0-13-15,-8 2-13 16,14-2-8-16,-12 0-11 16,5 0-8-16,1 0-9 15,-1 0-14-15,-6 0-7 0,7 0-11 16,-8 0-9-16,14 5-6 16,-6-5-11-16,6 0-4 15,0 0-7-15,14 0-6 0,5 0-3 16,19 4 2-16,21-1 3 15,20 2 3-15,25-2 4 16,20 0 2-16,25 1-2 16,27 0 0-16,20-4-3 0,19 0-3 15,26 0-1-15,13-4 15 16,14 0 9-16,5 1 6 16,1 0 6-16,-7-5 3 15,-13 4 3-15,-19-3-15 16,-20 3-6-16,-26 1-13 0,-26-2-24 15,-33 2-30-15,-20 0-36 16,-37-2-40-16,-21 5-64 16,-27-4-62-16,-25 4-15 15,-19-3 7-15,-13-1 28 16</inkml:trace>
  <inkml:trace contextRef="#ctx0" brushRef="#br0" timeOffset="96580.5386">7499 2341 66 0,'0'-11'262'0,"0"0"20"16,-6-1 13-16,6 6-89 15,0-2-44-15,0 4-23 0,6 0-11 16,-6 1-13-16,0 3-16 15,7-4-39-15,-7 4-67 16,0 0-90-16,0 0-101 0,0 0-98 16,0 4-44-16,-7-1-10 15,7 1 25-15</inkml:trace>
  <inkml:trace contextRef="#ctx0" brushRef="#br0" timeOffset="96822.519">7767 2854 219 0,'12'17'324'0,"2"-1"29"0,-8-5 24 15,1-4-117-15,-7 0-83 16,0-3-43-16,0-1-36 15,0-3-56-15,0-3-97 16,0 3-163-16,0-7-99 0,6-2-55 16,-6-1-22-16,0-5 14 15</inkml:trace>
  <inkml:trace contextRef="#ctx0" brushRef="#br0" timeOffset="122508.9197">4802 4846 133 0,'-19'-3'163'0,"-8"-1"-9"0,8 4-5 16,-1-3-1-16,7-1-12 15,-7 0-15-15,8 4-22 16,5-4-22-16,-6 4-19 0,0 0-17 16,7-3-12-16,-8 3-10 15,-5 3-4-15,-1-3 0 16,-6 4 2-16,-13 7 3 15,0 0 6-15,-7 7 5 0,-6 8 3 16,1 4 5-16,-2 6 1 16,1 4 1-16,13 9-4 15,6 1-2-15,14 1-4 16,12 5-7-16,20-5-2 0,7-4-1 16,12-2 1-16,13-5-1 15,1-4-1-15,19-7 2 0,1-4-4 16,12-5-2-16,7-9-5 15,6-5 0-15,7-6-4 16,-7-6-3-16,0-5-2 16,0-9 1-16,-13-1 2 0,-6-8 17 15,-13-5 13-15,-14-5 5 16,1-9 2-16,-19 0 0 16,-9-6-3-16,-18-2-18 0,0-2-11 15,-18 0-5-15,-15 2 4 16,-13 2 9-16,1 6 10 15,-21 0 9-15,1 12 3 16,-7 3-1-16,1 4-8 16,-14 10-19-16,0 4-34 0,0 12-51 15,0 3-45-15,8 3-49 16,-2 12-54-16,14 4-62 16,6 6-63-16,1 4-8 0,13 8 16 15,-1-1 36-15</inkml:trace>
  <inkml:trace contextRef="#ctx0" brushRef="#br0" timeOffset="122825.7084">4313 5231 8 0,'32'4'127'0,"1"-4"5"15,13 3-3-15,-7 1 1 0,7 3-3 16,5 1-5-16,2 6-12 16,-1 6-16-16,0-3-11 15,0 9-20-15,7 3-15 16,0 0-14-16,6 0-13 0,-7 0-7 16,7 5-1-16,8-8-2 15,-2-1 0-15,0-3-1 16,2-4-2-16,-2-2-7 15,7-9-41-15,-6-5-79 0,-1-4-85 16,-6-5-43-16,1-5-23 16,-21-10-7-16</inkml:trace>
  <inkml:trace contextRef="#ctx0" brushRef="#br0" timeOffset="123345.6006">4769 4359 131 0,'-13'-11'227'0,"6"0"12"15,1 4-72-15,0 0-64 16,6 3-40-16,0 1-29 0,-7 3-20 15,7 0-10-15,0 3-3 16,0 1-1-16,0 3 0 16,0 0 3-16,0 1-1 0,0-5 1 15,7 5 3-15,-7-5 1 16,0 1 10-16,0 0 27 16,0 0 25-16,0-4 14 15,0-4 6-15,0 0 5 16,0 0-9-16,0-3-25 0,0 0-25 15,0-1-15-15,6-4-11 16,-6 6-21-16,6-2-42 16,8 1-70-16,6 3-81 0,5 0-69 15,7 1-33-15,15 3-2 16,5 3 30-16</inkml:trace>
  <inkml:trace contextRef="#ctx0" brushRef="#br0" timeOffset="123757.1593">5896 5147 95 0,'0'3'175'0,"7"1"-10"16,6 0-39-16,13 0-8 0,7-4 12 15,12 0 9-15,14 0 3 16,6-4-11-16,7 0-20 16,13 0-28-16,-1-3-30 0,14 0-24 15,0-4-8-15,-7 0-30 16,7 4-62-16,-13-5-93 16,-8 2-80-16,2-1-40 15,-14 0-27-15,-13-1 9 0</inkml:trace>
  <inkml:trace contextRef="#ctx0" brushRef="#br0" timeOffset="124426.9383">7473 4876 19 0,'0'-4'211'0,"-6"-3"14"16,-7 7-24-16,0-4-73 15,-7 8-43-15,-13 3-28 16,8 1-15-16,-8 6-5 0,0 5-3 16,1 2-3-16,5 5-4 15,2 0-4-15,5-5-6 16,8 6-7-16,-2-2-2 15,14-4-1-15,0 2-2 16,6-5-2-16,2 0 0 0,10-7-1 16,2 1-2-16,7-9-1 15,5 2 1-15,1-10 2 16,5-2 0-16,-5-1 2 16,-1-6 1-16,1 3 7 0,-7-4 9 15,-6 0 15-15,-1 0 16 16,1 5 10-16,-7-1 2 15,0 3-2-15,-7 1-10 16,8 4-15-16,5 3-17 0,1 0-11 16,6 3-2-16,0 2-4 15,-1 5-2-15,9-3 0 16,-2 5 1-16,7-2 4 16,0-3-4-16,7 5 3 15,-1-5-1-15,1-4-1 0,6 1-1 16,0-4-2-16,1-4 0 15,-8-3 0-15,1 0 1 16,-7-8 0-16,-7-3 0 16,-6-1 3-16,-6-6 3 15,-1-1 2-15,-19 1 5 16,-6-8 6-16,-7 4 7 0,-19-8 5 16,-1 4-3-16,-13-1-3 15,1 5-9-15,-7 0-17 16,-1 0-62-16,8 7-116 15,-1 4-100-15,7-1-53 0,7 8-23 16,5-3-4-16</inkml:trace>
  <inkml:trace contextRef="#ctx0" brushRef="#br0" timeOffset="124660.1617">7694 4506 139 0,'-19'-11'317'0,"6"-1"32"15,0 2 18-15,1 0-108 16,4 1-90-16,2 1-70 16,6 5-69-16,0-4-79 15,6 3-90-15,14 4-116 0,6 0-61 16,20 4-24-16,0-4 12 15,6 4 38-15</inkml:trace>
  <inkml:trace contextRef="#ctx0" brushRef="#br0" timeOffset="124973.4224">8783 4868 8 0,'-13'8'270'0,"0"-4"25"16,0 2 23-16,7-6-50 15,-1 5-86-15,7-2-51 0,7-3-27 16,-1 0-19-16,7 0-21 15,6 0-21-15,14 0-38 16,-1-3-66-16,15-2-90 0,-9 5-102 16,1 0-61-16,-6-2-31 15,-13 2 7-15,-1 2 42 16</inkml:trace>
  <inkml:trace contextRef="#ctx0" brushRef="#br0" timeOffset="125161.9189">8653 5150 111 0,'-7'12'192'0,"1"-4"0"16,6-2-46-16,0 2-26 0,6-5-6 16,13-3-7-16,7 0-16 15,14 0-52-15,5-3-95 16,8-5-106-16,6 2-63 0,-1-2-31 15,-6 0-12-15</inkml:trace>
  <inkml:trace contextRef="#ctx0" brushRef="#br0" timeOffset="126005.8525">9591 5283 6 0,'-6'0'229'0,"-1"0"36"16,0-4-7-16,1-1-52 15,6-1-44-15,0 2-35 0,6-6-40 16,1 1-36-16,6-1-28 15,7-1-13-15,5 0-9 16,1-3-1-16,7 2-1 16,-1 1-2-16,2 0 0 15,-2 4 1-15,-6-4-1 0,7 3 0 16,-8 5 2-16,8 3-3 16,-7 0-1-16,0 0-1 15,7 7-2-15,-13 0-3 16,6 5-5-16,-7-4-2 0,1 6-4 15,0-3-9-15,-8 0-9 16,2 3-7-16,-2-3-8 16,-5 0-7-16,-1-4-3 15,1 1 5-15,0-5 4 0,-1 1-2 16,0-4-6-16,2-4 3 16,4-2 5-16,-6-3 5 15,8-1 8-15,-8-1 21 16,1-4 26-16,-1 1 14 15,-6-2 17-15,6-1 12 0,2 2 8 16,-2 1 5-16,0 2 6 16,8 1-2-16,-8 0-7 15,7 4-8-15,0 3-11 16,0 4-13-16,-1 0-11 16,8 0-6-16,-7 7-6 0,7 1-12 15,-7-1-7-15,6 4-5 16,1 1 1-16,-1-6 0 15,1 5-3-15,0-3 11 16,-1-1 6-16,1 0 5 16,0-3 2-16,-1-4 14 0,0 0 21 15,1-6 17-15,7-2 21 16,-2 0 17-16,7-7 13 16,2-3 2-16,-2 4 5 15,-6-5 5-15,7 5 5 16,-8-1-6-16,-5 0-6 0,-7 8-13 15,7-1-19-15,-7 1-26 16,6 3-29-16,7 4-23 16,-6 4-23-16,-1 0-24 0,7 4-31 15,-6-1-40-15,6 1-62 16,-7-2-83-16,-5 2-69 16,-1-1-21-16,-7 1 6 15,-6-6 30-15</inkml:trace>
  <inkml:trace contextRef="#ctx0" brushRef="#br0" timeOffset="126259.7007">10236 4817 64 0,'-19'-10'293'0,"-1"-5"19"16,8 7 14-16,-2 1-77 0,8 0-99 16,-1 3-64-16,7 1-35 15,0-1-26-15,0 0-32 16,13 0-52-16,7 4-85 16,6 0-95-16,7 0-49 15,12 4-19-15,-7-4 4 0</inkml:trace>
  <inkml:trace contextRef="#ctx0" brushRef="#br0" timeOffset="126788.2845">11995 4158 15 0,'-12'-4'144'16,"-15"4"-19"-16,-5 4-8 15,-7 6 9-15,-7 5 12 16,-6 11 10-16,-7 7-1 16,-6 11-13-16,0 7-26 15,0 12-27-15,0 6-18 0,0 12-11 16,6 3-6-16,0 4-5 15,13 3-4-15,8 5 3 16,11-5 0-16,21 1 0 0,19-12 2 16,13-3 0-16,20-10-2 15,19-5-6-15,6-11-5 16,14-3-9-16,6-9-7 16,21-9-22-16,-2-5-41 15,1-2-78-15,0-9-116 0,5-10-68 16,-11-4-37-16,-14-4-2 15,-6-10 25-15</inkml:trace>
  <inkml:trace contextRef="#ctx0" brushRef="#br0" timeOffset="127786.0371">12581 4659 179 0,'0'-7'227'0,"-6"0"-18"0,0 4-50 15,-1 3-49-15,1-4-38 16,-1 8-23-16,-12-1-12 16,-1 4 0-16,-6 12-3 15,-7 3 5-15,1 7 6 16,-1 4-2-16,1 4-8 0,6-1-8 16,6 4-7-16,-5-3-6 15,11 0-9-15,1-4-6 16,0-8-5-16,13-3-4 15,0-3-2-15,13-9-8 0,0-6-6 16,7-4-3-16,12-6-1 16,-5-9 1-16,5-4-1 15,-6-3 5-15,7-4 10 16,-7-3 7-16,-1 0 10 16,1-8 10-16,1 4 7 0,-8-7 8 15,8 4 5-15,-1-2 13 16,-1 1 16-16,-5 6 8 15,0 1 4-15,-1 7-2 16,1 9-6-16,0 3-15 0,-1 7-24 16,0 11-18-1,8 4-8-15,-8 9-8 0,-6 1-1 16,0 4 1-16,0 4-2 16,-13 1-4-16,0 0-20 15,-13 2-34-15,6-3-74 0,-5 1-95 16,-2-4-49-16,-5-5-20 15,-1-2 3-15</inkml:trace>
  <inkml:trace contextRef="#ctx0" brushRef="#br0" timeOffset="128270.7404">12133 5070 111 0,'0'4'116'0,"0"-4"-44"16,6 0-26-16,0 0-18 15,1-4-7-15,6 4-8 16,0-4-8-16,-7 1-10 16,1-1-7-16,6 4-2 0,-7-4 0 15,1 4 4-15,-7 0 2 16,7 0 13-16,-7-4 17 15,0 4 23-15,6 0 19 0,-6 0 21 16,0 0 20 0,6 0 10-16,-6 0 1 0,7-2-6 15,0 2-10-15,-1-5-16 16,7 2-13-16,7-1-15 16,6 1-14-16,0-5-12 15,13 0-11-15,13 2-6 0,0-2-6 16,13 1-6-16,1-4-2 15,-1 3-5-15,0 1-5 16,-6 0-9-16,-8 3-4 16,-5-3-3-16,-1 3-4 0,-5 0 0 15,-1 1-2-15,-13 3-13 16,0-4-27-16,-7 0-39 16,-5 4-42-16,-2-4-43 15,-4 4-31-15,-2-2-1 0,0-2 21 16</inkml:trace>
  <inkml:trace contextRef="#ctx0" brushRef="#br0" timeOffset="128903.328">13221 4410 51 0,'-7'-18'217'15,"7"0"0"-15,0 3-32 16,0 4-42-16,0 8-34 0,0 0-24 15,7 9-11-15,6 5 0 16,-1 8 5-16,2 10 7 16,-2 7 5-16,2 4-7 15,-1 8-15-15,-7 0-11 16,1 3-8-16,-7 5-8 0,0-6-7 16,-7 2-4-16,7-4-3 15,-6-4-6-15,6-4-7 16,-7-7-6-16,7-8-3 15,0-3-3-15,0-4 2 16,0-2 1-16,0-9 1 16,0-4 2-16,7-3 0 0,6-7-3 15,-7-4-3-15,7-3-5 16,7-5-5-16,-1-3-2 16,1 0-1-16,6-3-1 15,-6 2 2-15,5 2 1 0,-5 2 1 16,0 4 1-16,-1 8 3 15,7 0 2-15,-6 3 0 16,6 4 2-16,-7 8 3 16,7 2 0-16,0 5 0 0,1 4-2 15,-7-1-4-15,5-3-13 16,-5 2-30-16,0-2-51 16,-8 0-75-16,8-4-95 15,-14-7-53-15,7-1-17 16,-13-3 12-16</inkml:trace>
  <inkml:trace contextRef="#ctx0" brushRef="#br0" timeOffset="129285.8406">13696 3843 7 0,'72'17'140'15,"0"18"23"-15,12 4 14 16,0 12-4-16,1 5-12 15,0 9-28-15,0 4-21 0,-7 6-16 16,-6 0-13-16,-13 7-8 16,-14 3-9-16,-13-5-9 15,-18 7-7-15,-20-3-11 16,-20 1-11-16,-21 0-14 16,-18-1-14-16,-20-3-20 0,-6-5-48 15,-19-6-77-15,-1-11-92 16,-6-5-47-16,-7-13-20 15,-6-5 0-15</inkml:trace>
  <inkml:trace contextRef="#ctx0" brushRef="#br0" timeOffset="130648.6855">8815 6583 49 0,'-19'0'248'16,"-1"0"35"-16,14 4 4 15,0-4-63-15,6 0-45 16,0 0-31-16,12 0-35 16,2 0-24-16,11-4-20 15,15 4-17-15,11-4-8 0,15 0-11 16,12 1-4-16,13-4-37 16,1 3-73-16,5-3-109 15,2-1-97-15,-8 1-49 16,-20 3-24-16,-19 1 12 0</inkml:trace>
  <inkml:trace contextRef="#ctx0" brushRef="#br0" timeOffset="130867.5961">8906 6850 72 0,'0'8'177'0,"20"-1"-23"16,0-3-15-16,13 0-4 0,6-2-6 16,19-2-18-16,7-2-31 15,14-2-79-15,-1 0-120 16,13-3-71-16,-6-1-38 0,0 1-21 16</inkml:trace>
  <inkml:trace contextRef="#ctx0" brushRef="#br0" timeOffset="131686.4442">10151 6873 84 0,'0'-4'249'16,"-6"0"33"-16,-1 0-34 16,1 1-44-16,6-5-41 0,6 1-38 15,1 0-39-15,6-1-30 16,0-3-25-16,7 0-16 16,-1 0-9-16,7 1-4 15,-6-1-2-15,6 3-3 16,0 1 0-16,-1 0 2 0,2 0 7 15,-1 7 3-15,0 0 1 16,7 0 3-16,-7 7-1 16,-6 3 0-16,5 2-7 15,1 2-4-15,-12 1-2 0,-2-1-3 16,2 1-1-16,-8-1-1 16,0-2 0-16,1-1 3 15,-7-1 0-15,0-6 3 16,0 3 8-16,0-2 14 0,0-5 10 15,0 0 4-15,0 0 5 16,0-5 2-16,6-2-7 16,-6-3-10-16,14-2-10 15,-2-3-5-15,8 1-6 0,6-4-4 16,-7 3-2-16,15-3 0 16,-15 3 0-16,7 3-3 15,0 6 2-15,0-2 1 16,-7 5 0-16,7 3-2 15,1 3-4-15,-7 2-3 0,6 2-2 16,-7 3-2-16,1 2-3 16,6-1-1-16,-7-1-4 15,1 1 0-15,-1 0-1 16,0-3 0-16,1-1 3 0,-7-3 9 16,1-1 8-16,-2-3 10 15,2-3 13-15,-2-5 12 16,2 1 9-16,5-4 3 15,1-4 4-15,-1 1 2 0,1-5 0 16,-1 5 3-16,0-1-1 16,1 0-3-16,0 5-5 15,-1-2-6-15,1 9-9 16,6-1-11-16,0 4-12 16,7 4-4-16,-1 3-5 15,1 4-4-15,-1-4-11 0,1 8-22 16,-7-3-36-16,7 2-60 15,-13 1-86-15,-2-4-101 16,-4-1-46-16,-8-2-8 16,-12-1 22-16</inkml:trace>
  <inkml:trace contextRef="#ctx0" brushRef="#br0" timeOffset="131921.3883">11024 6503 15 0,'-6'-29'277'0,"-7"6"26"15,0 0 17-15,7 9-56 0,-1-1-105 16,7 5-64-16,0 3-34 16,0-1-26-16,7 4-21 15,5 1-41-15,8 3-72 16,6 0-103-16,0 3-64 15,13 1-34-15,-12 0-13 0,11-4 20 16</inkml:trace>
  <inkml:trace contextRef="#ctx0" brushRef="#br0" timeOffset="132669.1471">12934 5956 33 0,'-7'-14'152'0,"1"6"-16"0,-14 1-60 15,-12 7-37-15,-1 7-10 16,-13 8 17-16,1 7 26 16,-20 7 24-16,0 12 18 15,-1 10 16-15,-12 11 8 0,6 8-12 16,-6 10-15-16,0 5-21 15,13 7-12-15,6-1-13 16,14 1-9-16,19-4-6 16,26-4 1-16,12-8 5 0,21-2 7 15,13-12 4-15,19-3 1 16,20-8-3-16,12-7-10 16,14-4-10-16,13-10-19 15,13-5-46-15,6-11-78 16,1-2-118-16,-8-8-107 0,-5-8-56 15,-14-4-22-15,-19-10 20 16</inkml:trace>
  <inkml:trace contextRef="#ctx0" brushRef="#br0" timeOffset="133299.2186">13383 6213 62 0,'-13'-15'223'0,"7"3"17"16,-1 2-49-16,7 3-53 15,-6 4-45-15,6-2-34 16,0 5-24-16,-6 0-8 0,-2 11 8 16,8 3 15-16,-12 13 20 15,5 6 22-15,1 14 14 16,-7 5 2-16,13 6-10 16,0 9-13-16,6-2-18 15,1 2-21-15,6-5-16 0,-1-1-9 16,2-5-7-16,-1-5-6 15,0-4-2-15,0-6-5 16,0-8-1-16,-6-7-2 16,-1-5 0-16,7-2 4 15,-6-5 1-15,-7-7 3 0,6-2 1 16,-6-10 1-16,6-4 0 16,1-3-7-16,-1-11 1 15,8 2-1-15,6-5-1 16,5-3-4-16,7-4-3 0,8 0-2 15,-1-4-8-15,13 5-5 16,-13-1 1-16,0 3-9 16,1 4-3-16,-8 9 0 15,1 2 1-15,-7 11 2 16,-1 4-3-16,1 4 11 0,-6 11 2 16,0 2-2-16,-1 5-13 15,-5 0-26-15,-2 4-44 16,2-1-70-16,-1 5-78 15,-1-5-33-15,2 2-7 16,-8-5 18-16</inkml:trace>
  <inkml:trace contextRef="#ctx0" brushRef="#br0" timeOffset="133731.4509">14484 7019 29 0,'7'-8'168'0,"6"1"-12"16,6-1-32-16,-5 1-30 15,6 0-20-15,-1 0-21 0,1 3-8 16,-2 0-9-16,-4 4-11 15,-8 8-6-15,1-1-4 16,-14 7-3-16,-13 9 0 16,-5-2 0-16,-7 9 3 15,-8-4 7-15,1 3 7 0,0-2 13 16,7-2 7-16,-1-3 9 16,13-4 3-16,0 1 0 15,8-5 3-15,-2 1 5 16,14-5 12-16,14-3 5 0,5 1 5 15,7-4-3-15,14-1-8 16,11-3-14-16,8-3-27 16,0-5-53-16,6-3-72 15,7-3-109-15,-7-1-97 16,0-7-52-16,0 0-20 0,-19 1 19 16</inkml:trace>
  <inkml:trace contextRef="#ctx0" brushRef="#br0" timeOffset="134014.8689">14928 6711 57 0,'-6'-11'210'0,"6"7"6"16,0-3-39-16,18 3-70 0,2-2-39 16,13 2-21-16,12-1-10 15,14 2-2-15,6 0-2 16,1-1-27-16,11 0-64 16,2 1-88-16,-8-1-51 15,2-4-26-15,-8 5-14 0</inkml:trace>
  <inkml:trace contextRef="#ctx0" brushRef="#br0" timeOffset="134530.9">15944 6111 135 0,'0'-12'189'0,"0"9"0"16,-6 3-75-16,-1 7-41 16,1 11-9-16,6 8 10 15,-7 7 15-15,7 11 14 16,-7 7 9-16,7 4-2 16,0 4 0-16,-6 3-7 0,6-3-13 15,-13 3-19-15,6-3-16 16,1-5-8-16,0-6-14 15,-1-7-11-15,7-5-7 0,0-7-4 16,0-3-3-16,0-8 1 16,0-3 4-16,7-4 2 15,-1-8 1-15,0-3 1 16,1-3-1-16,12-8-1 16,1-4-8-16,13-3-6 15,6-1-4-15,7-6-4 0,-1 3-2 16,7-3 0-16,1 5 0 15,-8 3 0-15,-6 2 3 16,0 8 0-16,0 3 0 0,-6 4 2 16,-7 7-2-16,0 4 1 15,-7 8 2-15,-5-1-2 16,-2 7-4-16,8-2-18 16,-7 2-37-16,0 1-63 15,6-4-97-15,-5 0-72 16,6-4-35-16,-8-3-5 0,1-4 29 15</inkml:trace>
  <inkml:trace contextRef="#ctx0" brushRef="#br0" timeOffset="134774.0993">16752 6869 78 0,'-6'6'195'16,"-1"2"11"-16,0 4-58 16,7 2-48-16,0 4-19 15,0-3-9-15,0 3-6 16,7 1-8-16,0-2-12 0,6 2-16 16,-1-3-34-16,2 1-81 15,-2-6-85-15,8 0-46 16,-7-7-23-16,-13-4-9 15</inkml:trace>
  <inkml:trace contextRef="#ctx0" brushRef="#br0" timeOffset="135263.7043">16570 5678 7 0,'85'11'73'16,"6"7"25"-16,0 8 23 16,7 8 25-16,6 5 30 0,0 9 10 15,0 15-4-15,-6 2-14 16,-7 12-12-16,0 4-12 16,-19 7-22-16,0 0-12 15,-14-1-4-15,-5 1-3 16,-14-4-11-16,-13 1-14 0,-6-5-16 15,-28 5-14-15,-10-4-15 16,-22-5-15-16,-12 1-11 16,-26 0-17-16,-13-3-9 15,-27-5-9-15,-12-8-20 16,-7-1-36-16,-6-13-61 0,-13-2-100 16,-8-13-82-16,2-6-43 15,-8-11-7-15,-6-12 24 16</inkml:trace>
  <inkml:trace contextRef="#ctx0" brushRef="#br0" timeOffset="143322.6263">20049 5199 30 0,'0'-4'130'15,"0"4"4"-15,0-4-5 16,0 4-8-16,0-4-5 0,0 4-14 16,0-3-17-16,0 3-13 15,0 0-11-15,0 0-8 16,0-5-5-16,0 5-4 16,0 0-3-16,0 0-7 15,0 0-6-15,0 0-3 0,7 0-5 16,-7 0-5-16,0 0-4 15,0 0-3-15,0 0-1 16,0 0-4-16,0 0-1 16,0 0-1-16,0 0-1 15,0 0 2-15,0 0-1 0,0 0 0 16,0 0 1-16,6 0-2 16,-6 0 1-16,0 0-1 15,0 0 0-15,0 0 0 16,0 0 0-16,0 0 0 0,0 0-1 15,0 0 1-15,0 5 0 16,0-2 0-16,0 5 0 16,0 6 5-16,-6 5 6 15,-8 10 6-15,2 7 4 16,-8 8 5-16,-6 0 1 0,7 8-2 16,-7-1-5-16,-1 4-5 15,1 0-3-15,6-3-4 16,1-2-2-16,-7 2-1 15,6-8 0-15,8 0-1 0,-2-8-2 16,-5 1 4-16,13-8-2 16,-1-6-2-16,-6-2 1 15,7-3-1-15,6-7 1 16,-7 0-1-16,7 1-2 16,-7-10 2-16,7 7 7 0,0-6 7 15,-6-3 0-15,6 0 4 16,-7 0 1-16,7-7 3 15,0 0-7-15,0-5-2 16,7 1 0-16,-1-7-1 16,8 0-2-16,5-4-3 0,7 0-4 15,6-7-11-15,1 3-10 16,7-4-7-16,-2 1-4 16,8 0-3-16,-7 4 1 15,0 3 5-15,0 0 7 0,-7 7 4 16,-5 0 3-16,5 8 2 15,-12 3 6-15,6 4 5 16,-13 7 7-16,7 4 5 16,0 8 6-16,-8 7 0 15,1 0-4-15,-6 3-3 0,-1 0-5 16,1 0-1-16,-1 3-1 16,0-1 1-16,-6-6-2 15,8 0 0-15,-8 1-2 16,0-8-3-16,-8 5-17 0,8-9-30 15,0 1-57-15,-6-4-79 16,6-1-84-16,-6-2-42 16,6-1-10-16,-7-3 17 15</inkml:trace>
  <inkml:trace contextRef="#ctx0" brushRef="#br0" timeOffset="143716.9406">20622 6052 65 0,'8'0'205'0,"-8"3"26"16,0 1-19-16,6 7-40 15,-6 1-14-15,0 5 4 0,0 5 14 16,-6 0-4-16,-2 7-17 16,2 2-22-16,6-2-24 15,-6 3-25-15,-1-3-27 16,1 2-22-16,6-6-17 15,-7 0-19-15,7-7-28 0,0 1-33 16,0-5-41-16,0-6-71 16,0-4-103-16,0-4-66 15,0 0-17-15,7-4 9 16,-7-11 29-16</inkml:trace>
  <inkml:trace contextRef="#ctx0" brushRef="#br0" timeOffset="144053.0578">21313 5678 128 0,'14'-7'262'0,"-2"-1"26"15,1 5-38-15,7-1-56 16,6-3-40-16,7 4-31 16,12-1-31-16,1-1-23 0,-1 5-20 15,7-3-33-15,1 3-54 16,-1 0-80-16,-13 0-97 15,0 0-68-15,-7 0-34 16,-5 3-1-16,-21 2 29 16</inkml:trace>
  <inkml:trace contextRef="#ctx0" brushRef="#br0" timeOffset="144253.4883">21392 5909 6 0,'6'8'211'0,"7"-1"7"16,0-4 0-16,6 1-14 15,7-4-27-15,7 0-55 16,-1-4-78-16,8 1-107 0,5-4-117 16,8-1-61-16,-8-3-36 15,7-1-2-15</inkml:trace>
  <inkml:trace contextRef="#ctx0" brushRef="#br0" timeOffset="144703.9067">22551 5685 149 0,'-32'0'144'0,"-7"-3"-2"16,-1-1 12-16,2-3 16 15,5-1 3-15,1 1-5 16,5 0-17-16,7-5-22 16,14 2-27-16,6-5-23 15,6 1-16-15,8-1-21 0,12 1-15 16,7-5-10-16,-1 4-4 15,7 1-5-15,7-1-6 16,-1 5-2-16,-6-2 0 16,1 5-2-16,-8 0-3 0,1 7 0 15,-1 3 0-15,-13 3 0 16,-5 6 1-16,-2 7 1 16,-12 3 0-16,-6 0-1 15,0 3 3-15,-8 4-2 16,8 0-12-16,-7 5-26 0,-7-5-37 15,2 4-58-15,-9 1-77 16,1-2-66-16,6 1-23 16,-6-4 3-16,13-4 29 15</inkml:trace>
  <inkml:trace contextRef="#ctx0" brushRef="#br0" timeOffset="144976.8399">22558 6330 293 0,'0'0'364'15,"0"-6"36"-15,-7-2-27 0,7-1-109 16,7 3-105-16,-7-2-108 16,13-3-136-16,6 4-141 15,7 3-99-15,7-3-52 16,6 7-4-16,-7 0 36 16</inkml:trace>
  <inkml:trace contextRef="#ctx0" brushRef="#br0" timeOffset="146469.1729">30096 11991 25 0,'-6'-8'157'0,"-6"1"-11"15,5-1-8-15,0 4 9 16,1-3 13-16,-1 4 10 0,7 3-8 15,-6-4-24-15,6 4-30 16,-6-3-29-16,6 3-26 16,-8 3-13-16,2 4-4 15,0 4-1-15,0 8 2 16,-8 6 2-16,1 4 2 16,7 8-5-16,-8 3-6 15,8 8-5-15,0 4-3 0,-1 2-3 16,7 1-3-16,-13-3-5 15,7 2-3-15,-1-6 0 16,0 0-4-16,-6-12-3 16,7 1-2-16,0-12 0 15,-2 2-1-15,2-6-2 16,0-6 2-16,6-5 2 16,0-1 1-16,0-6-1 0,0-6-2 15,6-1-2-15,8-7-2 16,-2 0-4-16,15-8-5 15,-1-3-8-15,6-3-7 16,7-1-5-16,14-3-2 16,-8 0-4-16,1 0 5 15,6 2 7-15,-13 5 7 16,0 8 8-16,0-1 6 0,-13 11 4 16,6 1 5-16,-6 10 6 15,-6 0 3-15,-1 12 2 16,-5-1 2-16,-8 4 0 15,8 4-11-15,-8-1-26 16,7 1-40-16,-13 1-62 16,6-2-92-16,1 0-64 0,0-3-26 15,-1 0 6-15,-6 0 25 16</inkml:trace>
  <inkml:trace contextRef="#ctx0" brushRef="#br0" timeOffset="146939.5759">30781 12830 60 0,'6'-4'225'16,"8"-1"26"-16,-1 2-39 0,0 0-45 16,6-1-39-16,1 4-31 15,6-4-25-15,0 1-23 16,0 3-10-16,-7 3-5 16,-6 1 2-16,1 3 5 15,-14 5 7-15,-14 5 7 0,-11 2 1 16,-8 3 3-16,-13 3 1 15,-6 1 4-15,7 0 4 16,-8-4 1-16,8 0 0 16,5-1-5-16,2-5-7 15,11 1-10-15,9-2-9 16,4-4 0-16,14-3-1 0,6-1 0 16,14-3-3-1,19-1-2-15,7-3-24 0,5-3-46 16,15-4-73-16,-1-5-110 15,0 1-121-15,0-4-64 16,1-2-16-16,-1-5 20 16,-13-5 55-16</inkml:trace>
  <inkml:trace contextRef="#ctx0" brushRef="#br0" timeOffset="147251.4313">31192 12438 82 0,'0'-8'197'15,"6"4"-5"-15,1 0-14 16,5 1-15-16,8 3-9 16,6-4-20-16,7 4-25 0,6 0-38 15,0 0-49-15,7 0-71 16,-8 0-79-16,9 0-86 16,-9 4-44-16,-5-4-18 15,-13 3 10-15</inkml:trace>
  <inkml:trace contextRef="#ctx0" brushRef="#br0" timeOffset="147449.1961">31225 12646 90 0,'6'8'183'16,"6"-5"-6"-16,8 1-15 15,7-4-37-15,5 0-60 0,1-4-88 16,5 4-100-16,8-3-58 16,6-5-30-16,0 1-8 15</inkml:trace>
  <inkml:trace contextRef="#ctx0" brushRef="#br0" timeOffset="147900.8534">32228 12475 55 0,'-20'-12'206'15,"-12"4"-2"-15,5-3-8 0,-5 0-2 16,-1 0-3-16,7 1-13 15,0-5-13-15,0 1-13 16,1-1-17-16,11-5-21 16,14 7-22-16,0-5-19 15,14-1-17-15,11-3-16 16,7 4-15-16,14-5-11 0,13 2-8 16,0 3-7-16,-1-5-6 15,7 10-3-15,0-4-4 16,-6 7-3-16,-6 3-3 15,-2 7-3-15,-11 3-1 16,-8 9 1-16,-5 7 3 16,-15 1 3-16,-6 10 2 15,-6 3 2-15,-6 4-1 0,-6 3-14 16,-8 8-18-16,0-4-32 16,-6-1-51-16,-7 6-80 15,14-3-78-15,-7 0-30 16,6-8-4-16,7 3 19 15</inkml:trace>
  <inkml:trace contextRef="#ctx0" brushRef="#br0" timeOffset="148118.2596">32469 13097 15 0,'13'0'278'0,"-7"-4"32"0,0 0 19 16,2-3-76-16,-8 0-86 15,-8-5-96-15,2 2-126 16,0-2-135-16,6 1-75 16,-7-3-38-16,1-1-14 15</inkml:trace>
  <inkml:trace contextRef="#ctx0" brushRef="#br0" timeOffset="151777.2854">3544 5721 11 0,'-13'0'206'0,"0"0"23"15,7-2-19-15,-1-2-13 16,7 0-2-16,7-3-21 16,6-1-16-16,-7 1-18 0,14-4-18 15,-8 0-21-15,8 0-27 16,0 1-10-16,-1-2-11 15,7 1-11-15,7-4-11 16,-1-2-10-16,21-5-8 0,-1-8-1 16,13 1 1-16,6-11-2 15,8-1-2-15,6-3-1 16,6-7-2-16,0 0-5 0,13-8-9 16,14-3-10-16,5-1-10 15,15-7-8-15,4-2-9 16,8-5-6-16,0 0-4 15,0-1 7-15,-13 5 7 0,-7 3 10 16,-26 12 8-16,-12 11 9 16,-20 6 6-16,-13 8-2 0,-14 4-1 15,-7 11-5 1,-11-1-6-16,-7 5-9 0,-1 2-25 16,-6 5-30-16,-7-1-46 15,1 8-63-15,-7 0-65 16,0 0-26-16,0 0 5 0,7 4 26 15</inkml:trace>
  <inkml:trace contextRef="#ctx0" brushRef="#br0" timeOffset="153262.8063">5688 7078 29 0,'0'3'137'16,"0"-3"-2"-16,0 4 7 15,0-4 8-15,0 0 3 16,0 3-13-16,0-3-19 0,0 0-25 16,0 0-27-16,7 0-16 15,-7 0-9-15,6 0 1 16,7 0 10-16,7 4 16 0,6-4 9 16,13 4 4-16,13-4-5 15,7 4-7-15,6-4-18 16,6 3-19-16,-6-3-16 15,7 4-9-15,0-4-6 0,-7 0-4 16,-6 0-5-16,-7 0-10 16,0 0-13-16,-19 0-9 15,-1 0-12-15,-5 0-14 16,-9 0-29-16,-4 0-54 0,-14 0-71 16,0 0-59-16,0 0-24 15,-7-4-4-15,-6 1 23 16</inkml:trace>
  <inkml:trace contextRef="#ctx0" brushRef="#br0" timeOffset="154062.2777">7278 6858 82 0,'6'0'131'16,"-12"3"-27"-16,0 1-18 15,-14 6 0-15,0 2 6 0,-6 3 9 16,-7 7 8-16,7 0-7 16,-6 3-10-16,6 0-7 15,0 4-6-15,6-2-16 16,8-1-15-16,-2-1-11 15,14 1-11-15,-6-9-12 0,6 2-7 16,6-3-2-16,-6-2-4 16,14-7 0-16,-2 1-8 15,8-5-10-15,-1-3-10 16,7-7-5-16,-6 0-3 0,6-4 1 16,-7 0 5-16,1-5 7 15,-7 1 11-15,0 1 5 16,0-1 10-16,1 5 6 15,-8-1 5-15,7 3 5 16,0 5 0-16,0-1-3 0,0 4-2 16,6 4-3-16,1 3-1 15,6 1 0-15,7 2 1 16,-1 1 4-16,1 4-2 16,-1-5 4-16,1 2 0 15,6-1 4-15,-7-3 3 0,2-2-1 16,-2-1 1-16,1-3 2 15,-7-2-1-15,-1-2-4 16,1-3 1-16,1-5-1 16,-8-2-1-16,0-5-4 15,1-2-2-15,0-3 0 0,-14 0 0 16,7-3 1-16,-13 0-3 16,-6-2-4-16,-7 2-2 15,-7-5-6-15,0 5-12 0,-12-1-23 16,-1 1-41-16,1-2-74 15,-1 9-98-15,1-4-51 16,6 4-18-16,-1 0 6 16</inkml:trace>
  <inkml:trace contextRef="#ctx0" brushRef="#br0" timeOffset="154367.8209">7564 6418 133 0,'-12'-7'227'0,"5"4"7"16,0-2-60-16,1 1-77 16,0 1-48-16,-1 3-28 0,0-4-20 15,1 8-39-15,-1-4-63 16,-5 3-62-16,4 6-35 16,2-6-16-16,6 4-5 15</inkml:trace>
  <inkml:trace contextRef="#ctx0" brushRef="#br0" timeOffset="156592.9283">2169 10019 115 0,'-6'-4'123'16,"-7"-2"-1"-16,7-2 16 15,-2 4 22-15,2-3 21 0,0 3 8 16,-1-3-1-16,1 3-10 16,6 1-11-16,0-4-15 15,0 3-20-15,6 0-24 16,7-7-34-16,7 4-32 16,12-5-34-16,14 2-25 15,12-5-15-15,1 1-9 16,6 2-1-16,1-3 3 15,-1 5 5-15,-6 6 6 16,-8 1 5-16,-5 6 7 16,-1 4 4-16,-5 8 4 15,-7 4 3-15,-7 3 2 0,-7 4 3 16,1 3 1 0,-8 0-1-16,-4 0 2 0,-2 0 1 15,-6-3 1-15,0-8 1 16,0 1 8-16,0-4 17 15,0-9 11-15,0 2 10 16,0-8 5-16,0-4 4 16,6-6-6-16,1-5-18 15,12-7-11-15,-6 0-10 16,7-4-9-16,6-4-6 16,0 5-6-16,0-4-5 0,7 4-2 15,-8 2-3-15,8 4 1 16,-7 6-3-16,6 5 0 15,1 4-1-15,7 8-3 16,-8 4 1-16,1 1-2 16,-7 7 0-16,7-1 0 15,-15 3 3-15,9 0 2 16,-7-3 12-16,-1-1 7 16,0-3 7-16,-5 1 2 15,-1-6 10-15,0 2 5 0,0-8-4 16,-7 0-4-16,8-8-1 15,5 2-1-15,-6-6-4 16,13-3-4-16,0-2-4 16,0-2-1-16,14-3-1 0,-8 4 5 15,7-4 3-15,-7 3 2 16,1 1 4-16,-1 7 0 16,1 0-1-16,-7 4-5 15,7 7-6-15,-1 3-3 16,1 1-4-16,-7 7-8 0,6 0-10 15,-5 3-20-15,-1 6-32 16,-6-7-49-16,-1 3-71 16,0 1-83-16,0 2-58 15,-11-8-17-15,-2 0 14 16,-6-7 38-16</inkml:trace>
  <inkml:trace contextRef="#ctx0" brushRef="#br0" timeOffset="156881.0097">3544 9345 245 0,'-6'-18'344'15,"-7"-1"17"-15,6 4 0 16,1 8-134-16,-1-3-96 16,7 2-60-16,0 4-38 15,0 1-39-15,7-1-51 16,6 4-58-16,0 4-100 0,12-1-77 16,8 1-38-16,0 4-1 15,6-5 31-15</inkml:trace>
  <inkml:trace contextRef="#ctx0" brushRef="#br0" timeOffset="157253.3353">5205 9760 242 0,'0'0'307'0,"0"0"24"15,8 0-30-15,4 0-76 0,8-4-50 16,6 4-30-16,7-4-19 16,12 0-20-16,7 0-22 15,13 0-32-15,14 1-61 16,-1-3-87-16,6-2-118 16,1 4-108-16,0 0-58 0,-13 0-18 15,-7 4 22-15</inkml:trace>
  <inkml:trace contextRef="#ctx0" brushRef="#br0" timeOffset="157492.0498">5558 10071 195 0,'-7'7'257'0,"7"1"20"15,13-5-66-15,13 1-61 16,7-4-44-16,13-4-31 16,12 1-44-16,7-5-70 15,13 1-101-15,13-1-81 16,0 1-42-16,1-4-22 0,-1 0 8 16</inkml:trace>
  <inkml:trace contextRef="#ctx0" brushRef="#br0" timeOffset="158990.1389">9363 9460 133 0,'0'0'181'0,"-7"-5"-27"15,7 5-21-15,-6 0-7 16,6-3 1-16,0 3 0 16,0 0-5-16,0 0-15 0,-6 0-18 15,6 0-13-15,0 0-9 16,0 0-2-16,0 0-1 16,0 0 0-16,0 0-4 15,0 0-5-15,0 0-5 0,0 0-9 16,0 0-6-16,0 0-5 15,0 0-4-15,0 0-4 16,6 0 0-16,-6 0 1 16,6 0 5-16,8 0 2 15,5 0 0-15,21 0-2 0,5 0-3 16,20 0-5-16,13 0-11 16,20 0-8-16,-1 3-8 15,21-3-11-15,-1 0-6 16,7 0-11-16,0 0-14 15,-1 0-20-15,1 0-20 0,0 0-23 16,-13-3-35-16,-7 3-37 16,-13-4-51-16,-6 4-51 15,-13-5-13-15,-13 2 13 16,-8-4 28-16</inkml:trace>
  <inkml:trace contextRef="#ctx0" brushRef="#br0" timeOffset="159673.4876">11754 9099 170 0,'-6'-7'205'0,"0"4"-4"16,-8 3-52-16,-11 3-28 15,-1 4-3-15,-7 8 2 0,-1 7 7 16,-4 4-3-16,5 0-16 16,1 6-21-16,-1 2-24 15,7-2-14-15,6 6-15 16,7-6-12-16,7-3-8 0,6-3-12 15,13 0-17-15,7-8-29 16,6-4-36-16,6-2-38 16,1-4-34-16,6-6-22 15,-1-4-5-15,2-2 17 16,-7-4 30-16,-1-3 37 16,-5-3 42-16,-9 2 40 0,2-2 39 15,-6-1 34-15,-1 1 32 16,-1-1 24-16,-5 3 8 15,0 6-4-15,5-2-16 0,-5 5-25 16,13 3-25-16,-7 0-23 16,6 7-13-16,1 1-8 15,6 2-2-15,7 5 3 16,-1-1 4-16,7-3 1 16,7 4 2-16,6 0 3 0,0-3 0 15,0-3-3-15,7-1-3 16,-8-4-4-16,2-4 0 15,-1 0-6-15,-7-7-4 16,1-1 2-16,-13-3-1 16,0-1 0-16,-7-5 0 0,0-2 5 15,-13-3 9-15,-7 1 8 16,-6-4 4-16,-6-2 0 16,-7-2-1-16,-13 3-14 15,-7-3-46-15,1 0-78 16,-8-1-101-16,1 1-69 0,0 0-38 15,0 3-8-15,6 1 27 16</inkml:trace>
  <inkml:trace contextRef="#ctx0" brushRef="#br0" timeOffset="160133.8338">12236 8646 157 0,'-6'-8'214'0,"0"5"7"16,-1 3-83-16,-6 0-63 0,0 0-37 16,0 3-16-16,6 5-9 15,-5-5-6-15,-2 0 2 16,8 6 0-16,0-6 3 16,-2 0 4-16,8 1 14 15,-6 0 25-15,6-1 31 0,0-3 29 16,-6 0 15-16,6 0 3 15,0-3-5-15,0-1-15 16,0 0-29-16,0-2-29 16,0 2-19-16,0-4-13 15,0 5-23-15,0-1-30 0,-7-3-44 16,7 3-76-16,0 4-89 16,0 0-71-16,0 0-29 15,7 4-3-15,-7 3 26 16</inkml:trace>
  <inkml:trace contextRef="#ctx0" brushRef="#br0" timeOffset="160955.0803">8425 10316 135 0,'13'0'199'0,"7"-4"7"15,12 4-81-15,13 0-55 16,14-3-24-16,12-1-3 16,28 0 0-16,18 0-5 15,20-3-2-15,25 4-7 16,21-2-10-16,25-1-4 16,21-2-1-16,12 1 7 15,19-1 8-15,14 1 13 0,13-4 11 16,5 4 2-16,2-4 3 15,6 0-1-15,-7-3-5 16,-6 3-5-16,-7-4-7 16,-13 0-9-16,-12 0-7 15,-21 1-6-15,-26 3-5 16,-19-4-7-16,-26 8-5 16,-20-4 1-16,-25 4 0 0,-14-1-1 15,-19 1-7-15,-20-1-11 16,-6 0-17-16,-14 6-24 15,-12-5-28-15,-7 7-43 16,-6-5-55-16,-14 2-60 16,-6 3-17-16,-14 3 1 15,-4-3 18-15</inkml:trace>
  <inkml:trace contextRef="#ctx0" brushRef="#br0" timeOffset="162087.4113">10126 10529 82 0,'0'0'97'16,"0"0"-18"-16,0 0 9 16,-8 0 20-16,8 3 29 15,-6 4 28-15,-6 5 23 16,-2 2 4-16,1 4-6 0,-7 8-12 16,2 8-20-16,4 5-20 15,1 2-25-15,0 6-19 16,0 1-18-16,7-1-16 15,-1 5-12-15,0-1-11 16,1 0-9-16,6-3-7 16,0-5-6-16,-6-2-1 0,6-7-3 15,0-5 1-15,0-7 6 16,0-8 2-16,0 1 3 16,0-12-4-16,-7-3-3 15,7-11-9-15,7 1-16 16,-1-6-10-16,0-5-13 15,8-4-6-15,5-2-12 16,7-2-6-16,0 0-5 0,7 0-6 16,5 0 8-16,-5 2 5 15,1 9 13-15,-2 4 11 16,1 3 12-16,-7 3 11 16,6 8 4-16,-13 8 6 15,7 3 2-15,-13 3 5 16,1 4 0-16,-8 4-14 15,0 1-26-15,-6-2-40 0,7 2-60 16,0 2-79-16,-1-3-75 16,0 4-26-16,8-3 3 15,-1-2 28-15</inkml:trace>
  <inkml:trace contextRef="#ctx0" brushRef="#br0" timeOffset="162511.5593">10803 11272 19 0,'33'-7'153'0,"-1"-4"-26"15,14 7-28-15,-7-3-8 16,0 3-6-16,7 4-7 16,-14 0 2-16,-5 4 2 15,-8 3 4-15,-13 8 0 16,-12-1 5-16,-21 5 3 0,-5 6-2 16,-7-2 1-16,0 2-1 15,-7-3 0-15,1 0-3 16,5-3-4-16,8-5-9 15,6 1-12-15,7-5-10 16,12-3-10-16,0 2-5 16,14-2-7-16,6-3-5 0,13-4-13 15,0 0-29 1,19-4-51-16,8-3-72 0,-1-4-95 16,7 0-92-16,6-1-41 15,0-7-2-15,0-2 30 16</inkml:trace>
  <inkml:trace contextRef="#ctx0" brushRef="#br0" timeOffset="162836.9259">11559 11030 240 0,'0'-7'291'0,"13"3"17"16,7 0-45-16,12 1-75 16,13-4-50-16,8 3-23 15,5 0-15-15,1 1-11 16,0-1-16-16,6 0-17 15,-7 1-32-15,7-1-51 16,-6-3-76-16,0 3-85 0,6-4-97 16,-6 5-55-16,-1-4-16 15,1 0 21-15</inkml:trace>
  <inkml:trace contextRef="#ctx0" brushRef="#br0" timeOffset="163419.0998">12869 10539 115 0,'0'-25'233'0,"6"4"6"15,0-2-7-15,2 9-21 16,-8 2-26-16,0 1-30 15,6 8-31-15,0 3-23 16,-6 3-16-16,6 11-8 16,1 9 6-16,0 2 10 15,-7 12 6-15,0-1-1 0,0 5-8 16,-7 7-9-16,0-1-11 16,1 1-13-16,0 0-12 15,0 0-14-15,-8-2-8 16,1-5-6-16,6-1-6 15,1-7-3-15,-1-6-4 16,1-6-1-16,0-6 1 16,6-1-2-16,-7-6-3 0,7-5-3 15,0-3-6-15,7-11-11 16,5 0-11-16,1-3-12 16,13-4-10-16,0-5-14 15,13 1-7-15,7-3-2 16,-1-1 4-16,8 1 10 15,-1 3 10-15,1 0 14 0,-8 10 11 16,-6 1 10-16,0 8 7 16,-6 3 6-16,-7 11 4 15,0 4 3-15,-13 2 2 16,7 6 1-16,-8-1-13 16,-5-1-26-16,-1 5-35 15,1-4-51-15,0 0-67 16,-1 0-85-16,-6 0-47 0,0-3-7 15,6-2 18 1</inkml:trace>
  <inkml:trace contextRef="#ctx0" brushRef="#br0" timeOffset="163689.9765">13787 10964 51 0,'6'-4'253'16,"2"4"24"-16,-2 0 26 15,-6 8-79-15,0 7-52 16,0 3-19-16,6 4-9 16,-6 7-11-16,7 0-17 15,-1 0-25-15,8 8-28 0,-2-4-42 16,2 1-46-16,5-5-78 15,1 0-120-15,-1-3-94 16,8-3-51-16,-2-6-3 16,1-9 14-16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36:15.780"/>
    </inkml:context>
    <inkml:brush xml:id="br0">
      <inkml:brushProperty name="width" value="0.05292" units="cm"/>
      <inkml:brushProperty name="height" value="0.05292" units="cm"/>
      <inkml:brushProperty name="color" value="#FF0000"/>
    </inkml:brush>
  </inkml:definitions>
  <inkml:trace contextRef="#ctx0" brushRef="#br0">3042 12521 22 0,'-6'-3'185'0,"6"-4"19"15,-6 2-30-15,-1 3-32 16,7-6-14-16,-7 4 5 16,1 1 4-16,-1-5 4 15,7 8-10-15,-6-6-11 16,6 6-15-16,-6-5-19 16,6 2-21-16,-7 3-18 15,7 0-22-15,0 0-13 16,-7 0-10-16,7 3-3 15,-6 4-2-15,6 8 0 16,-14 11 4-16,-5 6 6 0,0 14 2 16,-8 0 3-1,1 12 3-15,1 5-1 0,-9 4-1 16,2-1 1-16,7-1 1 16,-2-2-1-16,1-5 0 15,6-7 1-15,8-8-1 16,-2-6-3-16,2-7 1 15,12-5 3-15,0-10 0 16,0-3-1-16,6-12-2 16,7-4-5-16,6-11-5 15,8-3-7-15,-1-1-9 0,6-7-7 16,1-3-5-16,6-4-2 16,0 0-4-16,0 4-1 15,6 3 6-15,-11 1 6 16,-2 11 5-16,1 2 3 15,-1 5 6-15,-5 11 0 16,-2 6 2-16,-5 9 3 16,0 3 3-16,-8 7 4 15,8 0 2-15,-7 0 0 16,0 5-15-16,0-5-39 16,0 0-55-16,6 0-95 0,-5 0-92 15,-1-6-48-15,-1 0-10 16,2-13 24-16</inkml:trace>
  <inkml:trace contextRef="#ctx0" brushRef="#br0" timeOffset="243.0657">3603 13174 5 0,'6'-8'236'0,"-6"1"16"15,0 3 10-15,0 8-81 0,-6 3-62 16,-1 3-32-16,1 10-12 16,-7 2 2-16,7 3-1 15,-8 4-6-15,8 1-9 16,-1-1-23-16,7-3-35 16,0-1-63-16,7 1-85 15,5-8-96-15,2-7-53 0,5-3-14 16,-6-8 9-16</inkml:trace>
  <inkml:trace contextRef="#ctx0" brushRef="#br0" timeOffset="472.4562">3831 13005 27 0,'13'-11'182'0,"6"0"13"16,14 4-46-16,-1-4-55 16,14 3-27-16,7 2-16 15,12-3-11-15,-7 3-27 16,7 2-59-16,0-3-81 0,0 3-48 16,-12 0-23-16,-8 0-12 15</inkml:trace>
  <inkml:trace contextRef="#ctx0" brushRef="#br0" timeOffset="670.9503">3981 13222 14 0,'-7'14'197'15,"7"-3"27"-15,7-4-44 0,13 0-36 16,6-2-28-16,13-10-24 15,13 2-29-15,13-4-57 16,13-1-93-16,6-3-83 0,-5-3-46 16,6-1-24-16,-1-4-8 15</inkml:trace>
  <inkml:trace contextRef="#ctx0" brushRef="#br0" timeOffset="1021.8227">5205 12833 167 0,'0'-12'186'0,"8"2"-45"15,4-5-50-15,14 3-35 16,1 6-24-16,-1-1-15 0,6-1-6 16,1 4-6-16,-1 4-6 15,-5 4-1-15,-1 4-4 16,-14 3-3-16,-12 3-16 16,0 5-19-16,-20 2-18 0,2 2-18 15,-2 2-17-15,-7-4-9 16,-5-1 5-16,13 1 12 15,-7-6 18-15</inkml:trace>
  <inkml:trace contextRef="#ctx0" brushRef="#br0" timeOffset="1253.0637">5336 13001 18 0,'33'-4'86'0,"6"1"18"16,-1-1 11-16,2-3-3 16,-1 4-8-16,-6 3-13 15,5-4-10-15,-5 8-10 16,0-1-6-16,-7 4-6 15,6 0-3-15,-12 8-2 0,0-1-3 16,-8 6-3-16,-5-3-6 16,-14 6 0-16,1-5-6 15,-14 4-6-15,-12-1-5 0,-7-2-7 16,0-1-4-16,-7 1-9 16,-6-4-35-16,7-1-52 15,-2-7-89-15,9 1-61 16,5-8-31-16,7-4-16 15,7-7 23-15</inkml:trace>
  <inkml:trace contextRef="#ctx0" brushRef="#br0" timeOffset="1821.9824">5942 12804 46 0,'27'-12'185'15,"5"2"7"-15,7-1-62 0,6 3-51 16,1-3-34-16,6 0-17 16,0 4-11-16,0 3-8 15,-13 0-7-15,1 4-6 16,-21 8 0-16,1-1-1 0,-20 11 4 15,-20 1 1-15,-6 7 1 16,-13-4 3-16,0 3 3 16,0 0-2-16,-7 2-3 15,7-5-1-15,0-5-1 16,6-2 3-16,8 0-1 0,5-4 4 16,7 0 2-16,6-8 2 15,7 1 4-15,14-4 8 16,4 0 9-16,9-4 11 15,5 1 6-15,1-4 10 16,-1 3 8-16,8 4-1 0,-8-3-1 16,7 3-6-16,-6 3-1 15,-7 1-3-15,0 6-4 16,-6 2 0-16,-7 3-2 16,-13-1-3-16,-7 3-6 15,-6 6-4-15,-6 0-6 0,-14-6-4 16,1 5-4-16,-8-3-5 15,1-2-4-15,0 3-11 16,7-9-39-16,-1 0-62 16,7-4-100-16,13-3-79 15,0-4-42-15,19-7-12 0,7-8 22 16</inkml:trace>
  <inkml:trace contextRef="#ctx0" brushRef="#br0" timeOffset="2232.4687">6613 12826 83 0,'7'-8'187'0,"-1"1"-10"15,8-4-36-15,-8 3-27 16,6-2-20-16,8 3-12 15,13-1-15-15,-7 0-17 16,13 1 0-16,7-4-3 16,-1 8-3-16,1-5-5 15,-1 4-2-15,-5 4-1 0,-1 0-10 16,-13 4-5-16,0 4 3 16,-13 6 5-16,0 9 5 15,-13-2 5-15,0 9 4 16,-7-1 1-16,-5 7-4 15,-2-2-4-15,-5 2-4 16,6 0-5-16,-6 1-20 0,5-4-14 16,-5 1-7-16,6-5-6 15,0-4-6-15,6 1-20 16,0-4-34-16,7-7-45 16,0-1-98-16,7-7-52 15,0-3-24-15,6-4 3 0</inkml:trace>
  <inkml:trace contextRef="#ctx0" brushRef="#br0" timeOffset="2842.8414">8002 12712 75 0,'-8'-15'177'0,"-11"4"-13"15,-7 0-59-15,0 0-41 0,-13 4-25 16,-1 0-15-16,2 3-9 16,-15 0-4-16,8 4-3 15,6 4-2-15,-1 0-3 16,2 0 3-16,5-1-2 15,1 4-4-15,5 0-3 16,7 1 1-16,2-1 0 0,4 4 0 16,-5 1 1-1,5 2 1-15,8 1-1 0,-6 2-13 16,12-1-14-16,0-3-14 16,6 7-14-16,0-9-9 15,7 4-1-15,7-9 7 16,0 2 14-16,6-1 14 15,-1-3 26-15,8-4 27 16,0 0 24-16,-1 0 19 0,1-4 18 16,6 0 18-16,-7 1 3 15,1 3-10-15,-1-4-11 16,1 0-13-16,-7 4-12 16,0 4-15-16,-6 3-12 15,-1 1-5-15,-12 3-3 16,0 3 1-16,-14 2-3 0,-13 5 1 15,1-2-5-15,-14 2-4 16,-6 2-3-16,-7-2-6 16,7 2-3-16,-6-6-7 15,5 2-31-15,2-4-86 16,5-1-77-16,7-2-39 16,6-9-21-16,14-3-6 15</inkml:trace>
  <inkml:trace contextRef="#ctx0" brushRef="#br0" timeOffset="3254.7158">8249 12987 188 0,'6'0'262'16,"7"0"25"-16,-6 0-49 15,-7 3-58-15,0-3-39 16,0 4-23-16,-7-1-17 16,-6 5-22-16,7-1-17 0,-8 0-15 15,8 4-16-15,-7-3-10 16,6 0-9-16,7 1-3 15,-6-4-2-15,6 2-1 16,0-2 2-16,0-2-1 16,0-3 7-16,0 3 1 15,6-6 1-15,-6 0-1 16,14-2-3-16,-8-7-9 0,8 3-31 16,-8-3-53-16,7 2-78 15,0-5-101-15,-6 3-60 16,5-2-28-16,2-1 8 15,-2 1 40-15</inkml:trace>
  <inkml:trace contextRef="#ctx0" brushRef="#br0" timeOffset="3592.5899">8588 12683 67 0,'6'-8'274'0,"-6"-3"15"0,6 8 13 15,-6-1-88-15,8 4-61 16,-2 7-33-16,6 4-11 16,-5 8-1-16,6 6 3 15,0 8-9-15,7-1-19 16,0 10-22-16,5 1-17 0,1 5-17 15,0-4-13-15,7 4-5 16,-1-2-10-16,1 0-39 16,-1-2-62-16,8-5-99 15,-1-1-105-15,-6-9-59 16,13-4-23-16,-8-6 22 16,-5-5 50-16</inkml:trace>
  <inkml:trace contextRef="#ctx0" brushRef="#br0" timeOffset="4392.1038">10008 12422 176 0,'7'-29'242'15,"-1"7"16"-15,-6 5-69 16,0-2-51-16,6 4-41 0,-6 7-26 16,0 8 0-16,8 8 3 15,-8 7 1-15,0 18 2 16,0 3 2-16,0 12 3 16,-8 6-16-16,8 5-16 15,-6 1-15-15,0 1-10 16,-1-6-5-16,7 0-8 15,0-4-3-15,0-7-1 0,0-3-4 16,0-12-3-16,0-3 0 16,7-4 1-16,-7-7 1 15,6-9 1-15,-6-2 1 16,0-8-1-16,6-2 0 16,8-9-3-16,-8-4-2 15,7-3-2-15,7-4-1 16,0-3-3-16,6-4-1 0,-1 0-2 15,9-3 1-15,4 3-2 16,-5 3 3-16,-1 5 0 16,-5 2-12-16,-1 6-9 15,-7 2-10-15,1 8-2 16,-14 3-2-16,0 4 2 16,-6 7 12-16,0 0 10 15,-6 5 11-15,-7 2 8 0,6 1 0 16,-6-1 0-16,1 1 1 15,4-4 2-15,2 0 0 16,0 1-3-16,0-3 4 16,6-1 4-16,6-4 1 15,6 4 2-15,8-5 1 16,7 1-16-16,-1-4-6 0,13 0-11 16,-7 4-7-16,14-4-29 15,-7 0-55-15,6 0-67 16,-5-4-67-16,-1 4-33 15,0-4-15-15,-7-3 17 16</inkml:trace>
  <inkml:trace contextRef="#ctx0" brushRef="#br0" timeOffset="4692.5927">11109 12584 101 0,'0'-8'194'0,"0"5"-4"0,0 3-55 15,7 3-35-15,-1 5-12 16,8 4 1-16,-2 1 3 16,2 5-1-16,-2 9-4 15,-5-6-10-15,0 9-25 16,-1-5-17-16,-6 0-13 15,-6 2-9-15,-1-5-5 0,-6 0-7 16,-7-4-9-16,-6-3-40 16,-13-5-61-16,0 1-80 15,-7-7-55-15,1 0-28 16,-1-8-8-16</inkml:trace>
  <inkml:trace contextRef="#ctx0" brushRef="#br0" timeOffset="4911.466">10698 12668 118 0,'20'-14'178'15,"13"-1"-39"-15,-1 3-25 16,14-2-21-16,-1 3-14 16,14 5-11-16,6-6-13 15,7 1-12-15,0 0-17 0,6-1-40 16,0 2-59-16,-6-1-76 15,0 0-42-15,-7-1-22 16,0-2-7-16</inkml:trace>
  <inkml:trace contextRef="#ctx0" brushRef="#br0" timeOffset="5254.5244">12021 12283 8 0,'-19'22'184'16,"0"12"6"-16,-14 2 14 15,1 8 10-15,-8 7 5 16,1 0-7-16,0 8-16 15,-7 0-33-15,1 2-35 16,-1 2-35-16,1 4-34 16,-1-1-18-16,-7 3-10 0,8-4-9 15,-7-2-6-15,13-5-5 16,0-6-6-16,7-8-41 16,5-8-62-16,8-7-67 15,6-2-95-15,6-13-71 16,0-3-35-16,7-11 18 15,0-7 47-15</inkml:trace>
  <inkml:trace contextRef="#ctx0" brushRef="#br0" timeOffset="6319.3173">11898 12859 46 0,'6'-8'177'0,"-6"1"-23"16,0 3-11-16,-6 0-6 0,6-2-10 15,0 2-16-15,-7 4-19 16,7 0-16-16,-6 4-2 15,-1 2-4-15,-6 9 2 16,0 3 7-16,-6 9 4 16,-7 2-3-16,6 3-15 15,1 5-13-15,-7 3-11 0,6-2-10 16,-7-2-6-16,9 1-4 16,-2-6-2-16,0 6-2 15,1-7-6-15,5-5-4 16,2 2-2-16,-2-6-3 15,8-3-1-15,-7-6 0 16,7-1-1-16,-2-4 1 0,2-3-1 16,-6-4 0-16,4-4-1 15,2-7-3-15,6 1-7 16,6-5-8-16,8-8-17 16,6 1-17-16,5-7-12 15,15 4-6-15,5-5 4 16,1 5 9-16,-1-2 14 15,1 10 12-15,-13-2 13 0,6 9 6 16,-13 2 3-16,-6 4 0 16,-1 4 3-16,-6 4 1 15,0 4 2-15,-13-5 2 16,6 4-1-16,1 0 0 16,-7 1 2-16,0-1 1 15,0-3-3-15,7-1-3 16,-7 4-5-16,6-3-2 0,0-4-3 15,8 4-5-15,-2-4-5 16,8-4-3-16,-1 0 3 16,7 2 2-16,1-3-1 15,-7-2 8-15,-1 0 5 16,0-1 5-16,-6-2 3 16,1 3 3-16,-2-1 3 15,-5-3 0-15,0 4 3 0,-1-1 3 16,0 1 6-16,-6 2 5 15,0 3 1-15,7-2-1 16,-7 1 1-16,0 6-1 16,7 3-3-16,-1 2-4 15,1 7 0-15,-1 8 2 16,0-6 0-16,8 10-1 0,-14 2 0 16,6 0 0-16,0 0-1 15,-12 0-3-15,0 1-2 16,0 3 1-16,-14-7-3 15,0 3-1-15,-6-7 0 16,0 0-1-16,-6-4 2 16,-2-4-1-16,9-3 4 15,-1-3 6-15,0-5 5 0,6-3 7 16,13-3 0-16,14-9 0 16,6 2-4-16,6-5-7 15,21-4-8-15,-1 2-10 16,13-2-17-16,7-3-31 15,-8 5-50-15,2-2-69 16,-8 4-72-16,1 1-36 16,-7 2-7-16,-13 1 20 0</inkml:trace>
  <inkml:trace contextRef="#ctx0" brushRef="#br0" timeOffset="8140.7165">2625 14361 123 0,'14'-16'203'0,"-2"1"-25"16,-5 1-22-16,0-1-16 16,-7-2-14-16,6 2-6 15,-6 0-7-15,6-3-5 16,-6 3-4-16,0 1-5 16,0 2-4-16,0-3-12 15,0 8-13-15,0 0-13 16,0 0-14-16,0 3-13 0,0 4-13 15,0 8-5-15,0 2 1 16,0 17 0-16,0 2 1 16,0 11 5-16,0 7 5 15,0 9 0-15,0 2-2 16,0 0-1-16,0 5 1 16,0 0-3-16,-6-1-3 15,0-1-2-15,-1-9-2 16,0 0-2-16,1-12-3 15,0-3-1-15,6-12 14 16,-7-3 17-16,7-8 7 16,0-2 5-16,7-12 3 15,-1-8-2-15,0-6-15 0,14-5-22 16,0-6-21-16,5-1-23 16,9-7-17-16,4 0-14 15,8 4-5-15,0-4-3 16,-1 7 11-16,1 4 13 15,-7 4 13-15,0 6 10 16,0 10 8-16,0 2 4 16,-13 10 3-16,1 1 4 15,-1 7 2-15,-1 4 1 16,-11 1-10-16,5 2-21 0,0 1-35 16,-5-1-45-1,5 1-65-15,-6-4-104 0,0 4-46 16,1-8-9-16,-2 1 19 15,1-5 37-15</inkml:trace>
  <inkml:trace contextRef="#ctx0" brushRef="#br0" timeOffset="8588.8558">3498 15034 8 0,'7'-3'253'0,"-7"-1"21"15,7 0 20-15,6 1-74 16,0-5-55-16,0 1-42 16,7 4-24-16,-1-5-19 0,7 5-17 15,0-5-18-15,0 4-17 16,-7 4-13-16,7 0-9 15,-6 8-2-15,-14-1-1 16,1 7 1-16,-14 5 4 16,-5 0 4-16,-8 6 3 15,-6-3 1-15,-7 4 16 0,-6-4 11 16,1 3 8-16,5-7 4 16,0 5-1-16,0-9 1 15,8 1-17-15,5-3-11 16,6-2-7-16,8-6-3 15,6 3 3-15,0-3 1 16,20-4 1-16,6-4-12 0,7-3-20 16,19-1-40-16,0-3-65 15,0-3-96-15,7-4-117 16,-7-5-47-16,7-2-14 16,-14-1 18-16,7-3 49 15</inkml:trace>
  <inkml:trace contextRef="#ctx0" brushRef="#br0" timeOffset="8921.2219">4528 14518 134 0,'14'-4'242'0,"-2"1"25"16,8-1-34-16,-1 1-63 15,7-1-41-15,7-1-22 16,-1-2-20-16,8 4-21 15,5 0-34-15,1-5-59 16,-1 4-85-16,1 0-105 16,0-3-54-16,-8 5-29 0,-11 2-2 15</inkml:trace>
  <inkml:trace contextRef="#ctx0" brushRef="#br0" timeOffset="9142.2938">4684 14716 121 0,'-12'14'232'15,"12"-7"-6"-15,0 1-19 0,0-1-20 16,12-2-22-16,8-2-30 16,6-3-37-16,13-3-38 15,0-2-51-15,7 2-71 16,-1-5-89-16,8 4-86 15,-7-3-45-15,-1 0-16 0,-13-4 12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37:10.575"/>
    </inkml:context>
    <inkml:brush xml:id="br0">
      <inkml:brushProperty name="width" value="0.05292" units="cm"/>
      <inkml:brushProperty name="height" value="0.05292" units="cm"/>
      <inkml:brushProperty name="color" value="#FF0000"/>
    </inkml:brush>
  </inkml:definitions>
  <inkml:trace contextRef="#ctx0" brushRef="#br0">5349 14299 162 0,'-6'-5'230'15,"-1"2"19"-15,7-1-62 16,-6 4-25-16,-1-3-12 16,0-1-3-16,1 0 0 15,0 4-1-15,6-4-15 0,-8 4-18 16,8-3-17-16,0 3-14 16,-6-4-11-16,6 4-11 15,0-3-8-15,0-1-10 16,6 0-12-16,2 1-13 0,11-2-15 15,7-1-13-15,14 2-14 16,5 0-9-16,1-3-9 16,-1 7-13-16,-6 0-9 15,1 7-4-15,-15 4-1 16,-5 4 1-16,-14 7 12 0,-12 7 20 16,-20 7 16-16,-1 5 15 15,-18 3 13-15,-7 4 7 16,-1-4 0-16,-4 4-1 15,4-9 0-15,1-3 0 16,13 2 1-16,-1-9 0 0,8-4 2 16,13-2 6-16,-1-5 8 15,7-3 9-15,13-4 6 16,7-3 4-16,13-2-1 16,12-6-6-16,13 0-18 15,14-6-33-15,0-2-47 0,6 1-58 16,7-8-78-16,-7 4-87 15,0-3-69-15,0-2-18 16,-6 2 15-16,-7-5 41 16</inkml:trace>
  <inkml:trace contextRef="#ctx0" brushRef="#br0" timeOffset="617.6977">5981 14320 159 0,'0'-11'238'0,"0"1"2"16,6-2-56-16,1 5-42 15,6-4-36-15,7 0-35 16,-1 4-26-16,14-1-22 16,-1 1-14-16,1 3-11 0,-1 4-14 15,-12 0-15-15,0 4-16 16,-7 6-9-16,-13 2-8 16,-7 2-2-16,1 1 4 15,-14 3 13-15,0-3 15 16,-5 3 11-16,-1 1 9 0,0-9 5 15,6 6 3-15,-7-6 3 16,9 1 1-16,4-3 4 16,1-5 7-16,0 4 11 15,6-3 8-15,1-4 7 16,6 0 8-16,6 0-1 0,1 0-6 16,0 0-7-16,6 4-9 15,7 0-10-15,-2-1-2 16,2 5 4-16,0 4 11 15,-1-3 10-15,-5 7 16 16,5-3 15-16,-12 6 7 0,-1 0 0 16,-6-1-4-16,-6 1-8 15,-8 2-8-15,-5-3-12 16,-7 1-6-16,0-2-7 16,-6-1-4-16,-1-1-7 15,1-4-2-15,-8 0-11 0,14-1-26 16,-7-6-42-16,8 0-60 15,5-4-78-15,6 0-74 16,14-8-30-16,8-2 2 16,4-5 28-16</inkml:trace>
  <inkml:trace contextRef="#ctx0" brushRef="#br0" timeOffset="1003.9853">6717 14180 72 0,'0'-7'123'0,"-6"7"-22"15,-7 5-9-15,-7 1 0 16,-6 5 6-16,-6 8 8 15,-1 3 12-15,1 4 2 16,-7-1-5-16,6 4-7 0,7 0-9 16,0 1-8-16,6-1-9 15,7-3-8-15,0-5-8 16,13 2-2-16,0-2-3 16,13-2-7-16,6-4-7 15,1-3-6-15,13-2-7 0,-7-3-12 16,13-3-13-16,7 0-25 15,-7-8-47-15,7 0-72 16,-1-3-87-16,1-3-83 16,-13-2-37-16,-7-3-4 15,-1 1 31-15</inkml:trace>
  <inkml:trace contextRef="#ctx0" brushRef="#br0" timeOffset="1248.6896">6691 14383 157 0,'-6'3'190'0,"-7"1"-39"16,-1 7-17-16,2 0 0 15,-8 7 12-15,7 1-3 16,0 2-7-16,0 4-16 16,1 2-22-16,-2-2-24 0,1 5-17 15,0-5-16-15,0 5-13 16,7-5-19-16,-8 1-39 15,14-4-56-15,0-4-66 16,7 0-90-16,0-2-54 16,5-7-16-16,1-4 17 0</inkml:trace>
  <inkml:trace contextRef="#ctx0" brushRef="#br0" timeOffset="1620.307">7096 14203 62 0,'19'-19'164'16,"-6"8"-8"-16,-7 8-21 0,-6 3-9 15,0 8-3-15,-6 6 8 16,-14 8 9-16,1 4-1 15,-7 6-33-15,0 5-26 16,0-1-19-16,0 2-14 16,6-1-6-16,1-6-8 15,5 0 9-15,14-6 4 0,0-3 1 16,7 0 13-16,6-3 5 16,20-9 1-16,-1 1-4 15,14-7-20-15,13-4-31 16,0-4-62-16,-2-7-72 15,2 1-71-15,-13-5-70 0,-7-4-56 16,0 5-20-16,-26-4 22 16,0-1 43-16</inkml:trace>
  <inkml:trace contextRef="#ctx0" brushRef="#br0" timeOffset="1848.3021">7356 14404 14 0,'-19'-3'188'15,"-1"-5"20"-15,7 5-33 16,0 3-24-16,0 0-8 0,0 7-1 15,-6 8 5-15,5-1 5 16,-5 9 3-16,5 2-7 16,2 5-11-16,-2-1-19 15,2 4-23-15,5 0-18 16,0 0-18-16,1-1-17 16,-1 2-31-16,1-2-52 15,6-2-72-15,6-4-110 0,-6 0-107 16,7-9-56-16,6-2-12 15,-6-11 25-15</inkml:trace>
  <inkml:trace contextRef="#ctx0" brushRef="#br0" timeOffset="2213.7514">7773 14609 78 0,'6'0'230'15,"2"-2"22"-15,-2 2-18 0,-6 2-70 16,0 3-49-16,0-3-21 16,0 6-12-16,0 0-17 15,-6-1-13-15,6-1-8 16,-8 3-8-16,8-2-7 15,0-4 1-15,0 5 12 16,0-4 20-16,0-4 22 0,-6 3 15 16,6-3 11-16,-6-3 1 15,6-1-10-15,-7-4-21 16,0 1-25-16,1 0-20 16,-1-4-30-16,1-4-52 15,0 5-80-15,6-5-114 16,0 3-106-16,0-3-56 15,0 5-13-15,0-5 27 16</inkml:trace>
  <inkml:trace contextRef="#ctx0" brushRef="#br0" timeOffset="2680.7579">7864 14316 123 0,'-20'-3'261'0,"8"-1"22"15,5-4-43-15,20 6-67 16,7-6-53-16,25 4-42 15,7-3-33-15,13 3-23 16,14 0-10-16,-1 1-4 16,-6 3-7-16,-1 0-1 15,1 3-3-15,-14 1 9 16,-12 7 16-16,-13 3 24 0,-7 9 26 16,-13 6 22-16,-13 4 19 15,0 7 8-15,-13 4-8 16,0 0-14-16,0 0-18 15,0 0-18-15,0-1-12 16,0-1-14-16,6-6-9 16,1 1-29-16,-1-8-49 0,14-3-67 15,-1-4-90-15,14-4-124 16,0-7-65-16,6-7-14 16,-1-4 22-16,1-8 52 15</inkml:trace>
  <inkml:trace contextRef="#ctx0" brushRef="#br0" timeOffset="3349.302">9389 14105 88 0,'13'-23'227'0,"0"8"18"15,-7 0-58-15,2 5-51 16,-2 2-37-16,0 4-8 16,-6 8 2-16,-6 12 8 15,0 1 10-15,-8 12 8 0,1 9 1 16,0 8-21-16,-6 3-21 15,-1 2-18-15,7-1-14 16,-7 3-9-16,8-2-5 16,5 0-6-16,-6-7-4 15,7-3-7-15,-2-9-7 16,8-2-7-16,-6-5-1 16,6-10-3-16,6 0-11 15,-6-11-11-15,8-4-3 0,4-8-6 16,2-7-6-16,-2-3-3 15,15-4 0-15,-8-4-5 16,14-6-15-16,0-2-17 16,12 2-15-16,7-2-14 15,0-2-2-15,6 6 5 16,-5 5 15-16,-7 7 18 16,-7 2 17-16,-7 9 17 0,-12 7 15 15,-7 4 13-15,-7 7 15 16,-6 3 16-16,-6 2 11 15,-1 2 8-15,-6-4-1 16,6 1 0-16,-5-4-5 16,5 5-6-16,0-10-3 15,7 5-3-15,0-3 2 0,0-5 4 16,14 0 3-16,-2 2 0 16,8-3-2-16,13-2-5 15,6 0-24-15,0-2-41 16,13-3-63-16,0 2-85 15,7-4-57-15,6-5-27 16,-6 3 3-16</inkml:trace>
  <inkml:trace contextRef="#ctx0" brushRef="#br0" timeOffset="3617.6665">10641 14284 75 0,'0'-12'251'15,"6"5"28"-15,-6-4-38 16,6 8-49-16,-6-2-43 0,7 5-35 16,6 5-28-16,-7 2-15 15,7 4-8-15,7 0-1 16,-7 8-2-16,0-2-5 16,0 5-10-16,0 1-10 15,-6-1-8-15,-7-1-17 16,-7 1-27-16,0-3-47 15,-12-1-65-15,-7 1-81 0,-7-6-85 16,-13-4-34-16,1-6-1 16,-7-3 29-16</inkml:trace>
  <inkml:trace contextRef="#ctx0" brushRef="#br0" timeOffset="3796.5646">10321 14342 59 0,'12'-22'231'0,"2"3"17"0,12-2-33 15,0 6-65-15,13-4-60 16,6 5-40-16,14 3-28 16,6-3-19-16,7 7-41 15,13-5-46-15,7 4-64 16,-1 1-50-16,6 0-27 16,-12 0-10-16</inkml:trace>
  <inkml:trace contextRef="#ctx0" brushRef="#br0" timeOffset="4128.9396">11604 13815 30 0,'-19'3'176'0,"-7"4"21"15,-6 12-37-15,-15 6-14 16,2 8 6-16,-7 8 13 16,0 6 9-16,0 9-9 15,-7 3-19-15,1 2-22 0,-1 5-19 16,0 1-21-16,-6 1-24 16,7-1-13-16,5-6-13 15,1 2-21-15,7-12-28 16,6-3-39-16,5-7-50 15,15-9-74-15,6-5-79 16,7-9-64-16,6-7-20 16,13-8 12-16,12-10 37 15</inkml:trace>
  <inkml:trace contextRef="#ctx0" brushRef="#br0" timeOffset="4915.1035">11553 14243 8 0,'6'0'180'0,"-6"0"31"15,-14 11-35-15,-12 7-24 16,1 4 2-16,-7 8 7 15,-2 7-6-15,2-1-17 16,-1 4-18-16,1 1-20 0,5 3-22 16,8-4-18-16,-7-3-15 15,6 0-12-15,8-5-9 16,-2-2-10-16,2-5-9 16,5-7-4-16,7-2-4 15,0-9-16-15,7-5-14 0,12-4-16 16,7-5-14-16,7-9-20 15,0-2-14-15,5-7-8 16,1-1-6-16,0-1 7 16,7 2 13-16,-7 0 19 15,-7 2 15-15,1 6 19 16,-7 3 18-16,-6 6 11 0,0 4 9 16,-7 0-1-1,7 8 3-15,-8 0-1 0,-6-1 3 16,2 4 1-16,4 1-2 15,-5-1 1-15,-1-3 3 16,1 4 8-16,0-8 6 16,-1 0 1-16,6 0 4 15,2-8 5-15,6 1 4 16,5-1 5-16,8-3 2 0,0 0 10 16,6 4 8-16,0-4 6 15,0-1-4-15,7 10-9 16,-8-3-4-16,1 5-8 15,1 7-10-15,-1 5-4 16,-7 3-3-16,-5 4 2 16,-15 2 2-16,-12 8 5 15,-6 0 7-15,-20 1 2 0,-13 3 0 16,0-4 1-16,-13 0 2 16,-1-4 1-16,-5-2 1 15,-1-8 3-15,1-1 0 16,6-6 0-16,-1-1-4 15,8-7-7-15,5 0-7 16,8-4-9-16,13-7-10 16,12 1-26-16,7-1-49 15,26-8-94-15,14 1-141 0,11-8-79 16,8 0-35-16,13 1-1 16,-7-8 32-16</inkml:trace>
  <inkml:trace contextRef="#ctx0" brushRef="#br0" timeOffset="5104.4964">12595 14511 166 0,'45'0'334'16,"-12"0"29"-16,-7-4 24 16,-6 4-100-16,6-3-95 15,-7 3-71-15,1-4-59 0,0-1-97 16,-8 5-147-16,-12 0-113 15,0 0-60 1,-12 5-31-16,-21-5 6 0</inkml:trace>
  <inkml:trace contextRef="#ctx0" brushRef="#br0" timeOffset="7226.7386">14693 15705 37 0,'0'4'203'16,"-6"-1"2"-16,6-3-16 0,-7 0-8 15,7 0-5-15,0 0-8 16,0-3-14-16,0-5-4 16,0 5-4-16,7-8-13 15,5 0-15-15,-5 0-15 16,13-4-19-16,-1 1-21 16,0-2-23-16,8-1-15 15,-1 2-11-15,0 1-7 0,-6 2-5 16,5 1-5-16,1 4-4 15,-6 3-3-15,6 8-3 16,-7 3 0-16,8 4 2 16,-8 4 0-16,1 3-6 15,-7 4-9-15,0 1-3 16,0-6-5-16,0 5-3 16,-6-3 1-16,6-8 8 0,-13 4 12 15,6-9 9 1,0 2 5-16,2-8 3 0,-8 0 3 15,6-8-2-15,0 2 0 16,7-6-4-16,-6 1-1 16,6-3-3-16,7-4 1 15,-2 3 1-15,2-3-3 16,7 7 1-16,-8-3-2 16,0 6 2-16,8 4-4 15,-1 0 3-15,0 8 1 0,0 2 2 16,-1 6 1-16,-5-1-7 15,6 1-5-15,-6 2-10 16,-7-3-7-16,1 3-6 16,-2-6 2-16,-5-1 12 15,-1-3 12-15,-6-1 9 16,0-3 12-16,0-7 12 16,0 0 9-16,7-4 8 15,-1-4 4-15,1-4 12 16,5 2 11-16,8-5 12 0,6 3 7 15,1-3 1-15,5 8-5 16,1-1-8-16,-1 8-17 16,7 2-20-16,7 10-18 15,-1 2-11-15,1 4-5 16,-1 7-2-16,-5 0-16 16,-1 5-36-16,-6-1-57 15,-1-5-81-15,-12 6-124 0,-7-5-78 16,-13-3-23-1,-7-4 16-15,-13-4 44 0</inkml:trace>
  <inkml:trace contextRef="#ctx0" brushRef="#br0" timeOffset="7513.2389">15443 15144 87 0,'-8'-18'358'0,"2"4"37"15,0 2 19-15,-1 2-55 16,1-1-124-16,6 3-106 15,0 0-96-15,0 2-95 16,13 3-94-16,7-2-103 16,6 5-82-16,-1 5-35 15,9-5 10-15,-2 3 46 0</inkml:trace>
  <inkml:trace contextRef="#ctx0" brushRef="#br0" timeOffset="7826.4981">16499 15437 114 0,'18'4'269'0,"-4"-4"33"16,5 4-10-16,7-8-70 0,0 4-58 15,7-4-38-15,12 4-34 16,7-7-43-16,1 3-63 16,5 1-71-16,1 3-85 15,-6-4-93-15,-15 4-46 16,-5 0-14-16,-13 0 24 15</inkml:trace>
  <inkml:trace contextRef="#ctx0" brushRef="#br0" timeOffset="8030.5142">16680 15599 67 0,'-19'12'226'0,"13"-3"37"16,-8-1-23-16,14 0-26 0,6-4-19 15,8-2-17 1,12-2-30-16,19 0-40 0,8 0-71 16,5-2-99-16,7-2-121 15,7-4-93-15,6 0-49 16,1-1-20-16,-8-7 22 16</inkml:trace>
  <inkml:trace contextRef="#ctx0" brushRef="#br0" timeOffset="9224.2557">19418 14862 156 0,'0'4'224'16,"0"0"21"-16,0-4-38 15,0 3-22-15,0-3-7 16,6 0-1-16,0 0-9 16,20 0-19-16,13-3-25 15,14-1-25-15,18-4-17 16,14 5-16-16,12-8-7 0,8 4-11 15,5-1-10-15,8-3-12 16,-1 5-8-16,-12-6-6 16,-1 5-8-16,-19 0-6 15,-14-1-22-15,-6 5-18 16,-19-1-29-16,-13-1-43 16,-7 3-59-16,-14-2-71 0,-12 4-68 15,-6 0-39-15,-14 0 1 16,-6-3 24-16</inkml:trace>
  <inkml:trace contextRef="#ctx0" brushRef="#br0" timeOffset="19068.4234">29439 6399 101 0,'-14'-3'104'16,"2"3"2"-16,-2-4 5 15,2 1 7-15,5 3 2 16,-6-4 1-16,6 4 8 16,1-3-4-16,0 3-7 0,-1-4-16 15,0 4-14-15,7 0-17 16,0-4-21-16,0 4-20 15,0 0-17-15,7 0-11 16,12 4-7-16,1 0-2 16,19-1-1-16,0 1 1 0,20 3-4 15,-1 0-13-15,7 1-26 16,8-1-36-16,-2 3-55 16,-6-5-69-16,7 2-46 15,-7-2-14-15,-6-3 11 16</inkml:trace>
  <inkml:trace contextRef="#ctx0" brushRef="#br0" timeOffset="19404.094">29341 6704 9 0,'7'4'124'0,"-1"-1"2"15,14 1 1-15,5-1-6 16,9-3-11-16,4 0-16 15,15 0-17-15,6 0-21 0,6 0-17 16,6 0-17-16,0-3-14 16,8 3-28-16,-8-4-52 15,2 4-67-15,-8-3-43 16,-13 3-22-16,-1 0-9 16</inkml:trace>
  <inkml:trace contextRef="#ctx0" brushRef="#br0" timeOffset="21634.6724">30801 6378 30 0,'0'-4'77'0,"0"4"-4"0,0 0-14 15,0 0-12-15,0 0-4 16,0 0-4-16,0 0 5 15,0 0 6-15,0 0 11 16,0 0 11-16,0 0 8 16,0 0 0-16,0 0-9 0,-7 0-9 15,0 0-12-15,-5 0-16 16,-8 0-14-16,1 0-10 16,-7 4-6-16,-7-4-3 15,1 4-2-15,-14-1 0 16,7 1 1-16,-1-1 1 0,1 1 0 15,7 3-1-15,-1-7-1 16,1 8-1-16,12-5-6 16,1 1-2-16,5-4-8 0,2 4-4 15,-2-1-5 1,8 0-1-16,-1 2 2 0,7-5 1 16,-6 4 5-16,6-4 6 15,0 3 6-15,-7-3 3 16,7 5 4-16,-6-3 6 0,6 2 6 15,-7 4 3-15,1-1 1 16,6 1 4-16,-6 2 0 16,6 5-1-16,0-1-4 15,0 1-5-15,0-4-1 16,6 4-3-16,-6-1-3 0,6-3-2 16,1 0 0-16,-1-4 3 15,1 0 1-15,-7-2 7 16,6-2 6-16,1 1 7 15,6-4 3-15,0 0 1 0,7-4 4 16,-1 1-1-16,1-2-5 16,0-2-4-16,-2 5 2 15,9-6-1-15,-7 4-1 16,6-4-8-16,-1 5-4 16,9 3-2-16,-9 0-4 0,7 0-5 15,2 3-1-15,-2 1 1 16,1 7 1-16,-7 1 0 15,-7 2 1-15,1 1 4 16,-8 7 3-16,-12 0 5 16,-6-1 8-16,-7 1 9 0,-6 5 10 15,-8-6 7-15,1 4 3 16,-13-2 3-16,-7-5-6 16,-5 0-9-16,5 1-6 0,-13-5-10 15,8-2-18-15,-2-1-28 16,7-5-32-16,7 2-32 15,0-4-45-15,13-1-61 16,6-3-66-16,8 0-22 16,12 0 8-16,6-7 17 15</inkml:trace>
  <inkml:trace contextRef="#ctx0" brushRef="#br0" timeOffset="22328.1413">31094 6670 32 0,'-33'5'76'16,"7"-1"1"-16,1-1 6 16,-9 4 3-16,9 4-1 15,-8 0-1-15,0 3-10 16,0 1-8-16,8-1-9 0,-1 6-7 16,6-6-8-16,7 1-6 15,0-1-8-15,13 1-6 16,0-4-5-16,0 0 0 15,13-4-5-15,0 1-2 16,7-4 0-16,-1-2 0 0,7-2-2 16,0 0 0-16,0-2 4 15,1-2 0-15,-1-4 7 16,-7 1 5-16,7-1 10 16,-6-2 19-16,-7-5 16 0,-7 4 8 15,1 0 6-15,-7-3 9 16,-7 3 7-16,1-4-6 15,-7 1-9-15,-7 2-3 16,0 1-11-16,1 0-16 16,-1 4-20-16,1-1-17 0,-1 1-17 15,1 0-17-15,0 4-17 16,-1-1-20-16,7 4-24 16,0-5-41-16,0 5-47 0,6-3-52 15,7 3-53-15,0 0-32 16,0 0 1-16,0 0 26 15</inkml:trace>
  <inkml:trace contextRef="#ctx0" brushRef="#br0" timeOffset="22806.3746">31302 6656 79 0,'-19'8'128'0,"-7"-2"-5"16,6 6-5-16,0 2-9 15,-5 1-8-15,5-1-9 16,7 6-13-16,0-3-12 15,7-2-11-15,-1-1-7 16,0 1-7-16,7-4-10 0,7 0-5 16,0-3-4-16,-1-5 0 15,0 4 0-15,1-7 1 16,6 0-2-16,0 0 3 0,0-7 2 16,0 4 6-16,1-5 7 15,-8 1 9-15,0-4 7 16,0 4 11-16,1-5 10 15,-7 2 6-15,-7-1 1 16,1 0-3-16,-6 0-6 0,-2 0-14 16,1 3-19-16,0 1-25 15,0 3-42-15,7 1-55 16,-1-1-66-16,0 1-83 0,7 3-75 16,0 0-45-16,0 0 0 15,7 0 30-15</inkml:trace>
  <inkml:trace contextRef="#ctx0" brushRef="#br0" timeOffset="23250.2091">31537 6627 53 0,'-26'11'135'0,"-7"4"-8"15,7-1-6-15,0 4-6 16,7 1-9-16,5-1-10 16,2-3-21-16,5 2-14 15,7-1-12-15,0-5-8 16,7-1-4-16,-1 2-9 0,7-5-7 15,7-3-4-15,6-4-3 16,0 0-6-16,0 0-5 16,7-8-1-16,-1 1 5 15,-6-1 2-15,-7-2 5 0,1-1 7 16,-7 0 15-16,-6 0 13 16,-1-4 9-16,-12 4 5 15,-1 0 1-15,-6-4-9 16,-7 4-25-16,8 5-34 15,-8-3-52-15,7 3-67 0,-7 2-77 16,8 0-67-16,-2 4-25 16,2-3 4-16,5-1 30 15</inkml:trace>
  <inkml:trace contextRef="#ctx0" brushRef="#br0" timeOffset="23972.2784">31981 6396 105 0,'0'18'145'0,"-8"8"15"16,2 4 0-16,0 3-10 16,-1-1-19-16,-6 1-17 15,6 3-17-15,-5-2-13 16,-2-2-15-16,8-2-10 0,-8 3-9 15,2-7-9-15,5 3-8 16,-6-7-9-16,6 0-6 16,1-4-3-16,0-3-6 15,6-5-3-15,-6 2 2 0,-2-4 4 16,8-5 2-16,0 1 1 16,0-4-1-16,0-4-2 15,0-4-5-15,8 1-12 16,4-7-9-16,1-1-8 0,7-3-6 15,6-1-6-15,0-3-5 16,7-3-2-16,5 0 2 16,-5 2 2-16,-1 1 4 15,1 1 3-15,-1 6 0 0,-12 0-5 16,0 4-9-16,-7 0-7 16,-7 8-4-16,1-1 1 15,-14 4 7-15,1 7 14 16,0 0 16-16,-7 0 9 15,-1 5 12-15,-6-1 8 0,8 0 9 16,6-1 6-16,-8 1 5 16,14 4 4-16,-6-4 3 15,12 0-1-15,-6-4-2 16,14 1-5-16,-8 3-2 0,6-8-2 16,8 5-5-16,0-4-7 15,6-4-7-15,7 3-26 16,6-3-58-16,6-3-89 15,1 3-58-15,6-8-29 0,0 1-13 16</inkml:trace>
  <inkml:trace contextRef="#ctx0" brushRef="#br0" timeOffset="24563.3589">32664 6558 6 0,'-6'-4'148'0,"0"4"-2"16,-8 4-26-16,1 3-13 15,0 3-2-15,-6 5 7 16,-1-1-2-16,0 6-14 16,1-3-14-16,6 2-19 15,6 0-15-15,-5-2-11 0,12-2-10 16,-8-4-11-16,8 4-10 15,0-7-8-15,8-1-5 16,-2 0-11-16,7-4-11 16,6-3-6-16,1-3-5 0,-1-2 0 15,1-1-2-15,-7-2 8 16,7-3 11-16,0 0 10 16,-8 1 12-16,1 2 9 15,-6-3 5-15,6 7 4 16,0-2-2-16,0 6-3 0,-1 0-2 15,8 3-8-15,7 0 0 16,-1 8-2-16,6 1 2 16,1-2 1-16,-1 1 1 15,1 0-1-15,-1-3 1 0,1-2 2 16,-7 2 2-16,7-4 3 16,-7-4 8-16,0 0 16 15,-6 0 16-15,-1-7 16 16,1 0 17-16,-8-5 14 0,-5 1 8 15,0-3-6-15,-7-5-5 16,-7 2-5-16,-6 2-12 16,0-8-14-16,0 6-17 15,-13-3-34-15,-1 6-72 0,2 3-109 16,-1 4-124-16,-7 0-64 16,-6 7-31-16,-6 3 6 15,-8 1 51-15</inkml:trace>
  <inkml:trace contextRef="#ctx0" brushRef="#br0" timeOffset="26356.7852">22180 14408 29 0,'-52'0'126'0,"-7"0"8"16,7 0-1-16,-7 0-13 0,-6 0-14 15,6 0-12-15,-6 0-8 16,-6 0 1-16,6 0 0 15,-1-4-5-15,-5 4-7 16,-1 0-11-16,7 4-13 16,-1-4-20-16,9 4-13 15,4-1-8-15,7-3-8 16,7 7-2-16,7-3-7 0,6 4 1 16,-1-1-3-16,15-3-4 15,-2 2 1-15,14 6 1 16,-6-5 8-16,6 5-3 15,0-6 6-15,6 6 2 16,-6-5 0-16,0 4 0 16,7 0-3-16,0-4 1 0,-1 4-1 15,7-3-2-15,7 3-3 16,6-5-1-16,0 2-2 16,6-1 0-16,1 1-1 15,6-4 1-15,1-1 3 16,5-3 3-16,-6 0 1 15,0-3 2-15,0-1 3 16,0 0-1-16,0 0 5 0,1 1 1 16,-8-1 4-16,7 4 3 15,0-3-2-15,0 6 2 16,-6 1 0-16,-1 3 5 16,7 4 3-16,-6 1 11 15,-7 6 14-15,-6 0 9 16,-1 4 13-16,-12-1 11 0,-7 2 4 15,-7-2 2 1,-12 6 0-16,-7-5-2 0,-13 0-5 16,-7-1-6-16,-7-2-8 15,-5-1-10-15,-1-3-10 16,-6-5-11-16,0-2-13 16,0 0-10-16,6-5-20 15,14 0-39-15,5-3-72 16,14-3-120-16,13 0-110 0,20-5-59 15,13-4-16-15,6-2 18 16,13-1 62-16</inkml:trace>
  <inkml:trace contextRef="#ctx0" brushRef="#br0" timeOffset="26964.1883">22629 14609 114 0,'-39'-7'199'0,"-13"7"-3"16,-6 0-43-16,-8 0-24 15,-5 7-9-15,6 0 0 16,0 9-5-16,6-3-7 15,7 6-15-15,19 4-18 16,1-2-19-16,19 1-16 16,-1-3-11-16,21-2-8 0,6-1-5 15,14-1-3-15,5-4-2 16,13-7-1-16,1-1-3 16,6-3-1-16,-6-3-4 15,-1-5 0-15,-5-3-2 16,-1-4 0-16,-7 1 1 15,-12-5 6-15,-7 1 14 16,-7-1 16-16,-12-2 22 0,-7 2 17 16,-7 1 12-16,0 4 1 15,-12-6-9-15,13 11-17 16,-7-3-38-16,6 4-43 16,7 1-45-16,7 4-44 15,12 3-63-15,13 3-95 16,7 4-72-16,14-3-19 0,5 4 7 15,7 0 25-15</inkml:trace>
  <inkml:trace contextRef="#ctx0" brushRef="#br0" timeOffset="27395.8554">23125 14533 210 0,'-14'-4'246'0,"-5"0"-11"16,-7 1-33-16,-6 6-33 16,-1 5-24-16,1 2-18 15,6 5-22-15,-1-1-22 16,7 9-18-16,8-2-17 16,6-1-11-16,12 1-10 15,6-2-6-15,8-2-7 16,13-2-4-16,6 0-2 0,0-8-3 15,7 0-3-15,0-7-2 16,-1 0 0-16,-6-7-1 16,0 0-1-16,-12-8 1 15,-8 5 1-15,-6-9 4 16,-13 1 11-16,-13 0 16 0,-14-1 15 16,-5-3 10-16,-13 7 7 15,-1-2 2-15,-7 2-12 16,2 3-13-16,11 5-30 15,-5 0-41-15,12 3-41 16,13 4-46-16,8 0-54 16,18 4-78-16,8 0-75 15,18 4-19-15,13-6 11 16,8 2 26-16</inkml:trace>
  <inkml:trace contextRef="#ctx0" brushRef="#br0" timeOffset="27787.8183">23705 14478 100 0,'20'-12'217'0,"-20"5"-7"0,6-1-20 16,-12 2-28-16,-8 6-21 16,1 4-19-16,-6-2-21 15,-1 10-24-15,7 7-13 16,0-1-10-16,0 4-12 15,13-1-11-15,6-2-9 16,8 3-6-16,5-4-3 0,7-4-6 16,14-2-2-16,-1-1-4 15,-1-7-1-15,15-2-1 16,-14-4 0-16,7-2 1 16,-8-3 0-16,-5-5 2 15,-7-1 2-15,-13-3 6 16,-7-3 11-16,-12 5 11 15,-7-3 7-15,-19-2 5 16,-8 4 0-16,-5 3-4 0,-8-1-29 16,2 5-61-16,-1 4-86 15,-7 4-110-15,13 4-68 16,-6 4-37-16,6-2 0 16,1 6 39-16</inkml:trace>
  <inkml:trace contextRef="#ctx0" brushRef="#br0" timeOffset="28883.3732">18270 15507 14 0,'39'-3'63'0,"20"3"4"15,12 0 4-15,21-4 3 16,12 0 6-16,14 4-2 16,24-4 4-16,8 2 1 0,20-4-5 15,13 4-5-15,5-5-11 16,1-1-10-16,13 4-16 16,-6-4-19-16,0 1-7 15,-1 0-6-15,-13 0-4 16,-6-1-4-16,-6 1-3 15,-20 0 10-15,0 3 15 16,-20-4 18-16,0 6 13 0,1-6 3 16,-15 4 6-16,9 1-1 15,-1-5-11-15,0 2-18 16,6 0-11-16,0 0-5 16,7-1-6-16,-1 3-1 15,2-4-5-15,-2 4 0 16,-5-3 0-16,-1 5-1 0,-6-7-2 15,-7 6-3-15,0-1 2 16,1-3 1-16,-2 3-7 16,2-3 0-16,5 3 0 15,-5-4 1-15,-1 5 0 16,-6-4-1-16,-7 0 8 16,1 3 2-16,-1-4 2 0,-7 6 2 15,-5-6 0 1,5 1 0-16,2-1-2 0,-2 1-1 15,1 0-1-15,-7 0 0 16,0-2 3-16,-12 6-3 16,-8-5 0-16,-6 5-1 15,-6-1 0-15,-13 2-1 0,-7 2-3 16,-7-5 5-16,1 1-1 16,-1 4 0-16,-6 0 2 15,1 0-3-15,-1-3 0 16,-7 3-4-16,7 0-3 15,-6 0-5-15,-7-5-28 16,0 5-43-16,-13 0-62 0,0 0-61 16,0 0-31-16,0 0-13 15,6 0 18-15</inkml:trace>
  <inkml:trace contextRef="#ctx0" brushRef="#br0" timeOffset="30886.6863">18680 16038 11 0,'0'0'60'0,"0"0"11"16,0 0 11-16,0 0 6 15,0-4 4-15,-6 4-1 0,6 0-5 16,0 0-7-16,0-3-7 15,0 3-5-15,0 0-5 16,-6-4-8-16,6 4-4 16,0 0-6-16,0 0-2 15,0-3-1-15,0 3-2 16,0 0-2-16,6-4-5 16,-6 4-5-16,14 0-7 15,-8-4-6-15,13 0-6 0,1 1-6 16,0-1-4-16,12 1 0 15,-6-1-2-15,7 1-3 16,6-1-1-16,-7 0 1 16,7 0 0-16,-13 4 0 15,7 0-7-15,-13 4 0 16,-8 0-1-16,-4 3-1 16,-16 4 2-16,-11 7 4 0,-13 8 10 15,-8 3 8-15,-5 8 9 16,-7-1 10-16,-1 0 10 15,2-2 13-15,5-1 5 16,7-4 2-16,0 1 3 16,7-4 0-16,12-8-6 15,0 0-4-15,13-3-1 0,7-1 1 16,7-6-5-16,13-1-3 16,6 1-7-16,6-6-9 15,7-2-6-15,14 0-8 16,-8 0-5-16,13-2-6 15,1-2-16-15,6 0-38 16,-6 0-59-16,0-3-81 0,-7 3-95 16,7-2-50-16,-7-2-11 15,-7 1 23-15</inkml:trace>
  <inkml:trace contextRef="#ctx0" brushRef="#br0" timeOffset="31618.2416">19365 16196 41 0,'0'-7'213'0,"0"-5"26"16,0 5-31-16,0-1-26 0,0 1-30 15,0 0-15-15,6 0-15 16,1-4-20-16,0 4-25 15,12 0-23-15,-5-5-21 16,12 5-17-16,-1 0-10 16,1 4-7-16,0-6-2 15,1 9 0-15,-8-3-2 16,0 3 0-16,1 3 1 0,-13 1 3 16,-1 4-2-16,-12 3-1 15,-1 0-1-15,-13 0-5 16,1 3-3-16,-7-3-4 15,0 3 0-15,6-2-1 16,1-5 0-16,6 1 8 16,0-1 1-16,7-4 1 0,-2 1 1 15,16 1-1 1,-2-5 3-16,13 0-4 0,1 0 2 16,6 0 4-16,7-5 1 15,-1 5 2-15,1 0 1 16,5 0 3-16,2 5 2 15,-1-2 1-15,6 0-2 16,-5 5 5-16,-8-2 6 16,1 3 6-16,-7 1 8 0,-13 1 12 15,-7 0 13-15,-6-4 7 16,-6 4 1-16,-7 0-3 16,-13 1-5-16,-7-5-10 15,-5 5-12-15,4-6-18 16,2-2-32-16,-1 0-52 15,7-1-77-15,7-3-102 0,-1 0-74 16,20-3-32-16,0-5 3 16,6-3 36-16</inkml:trace>
  <inkml:trace contextRef="#ctx0" brushRef="#br0" timeOffset="32140.7099">20212 15966 50 0,'7'-9'185'0,"-1"6"25"16,-6 3-40-1,0 3-29-15,0 6-10 0,-6 5-2 16,-7 1 3-16,-1 6-14 15,2 1-19-15,-2 8-17 16,8-5-16-16,-7 1-12 16,6-4-12-16,1-1-7 15,-1-2-8-15,7-4-6 16,7-3-6-16,6-6-4 0,6 2-4 16,1-5-7-16,6-3-8 15,-7-3-3-15,7-5-4 16,-6-3-2-16,0-1 1 15,-7-2 2-15,-1-1 4 16,2 1 4-16,-8 3 10 16,8-3 14-16,-14 3 12 0,6 3 4 15,1 5 5 1,-1-1 0-16,0 4-1 0,1 7-10 16,-7 1-7-16,7 6-1 15,-7 1-1-15,0 4-2 16,0-2-3-16,-7 2-3 15,7-1-10-15,-7-4-27 0,1 2-44 16,0-2-70-16,6 1-96 16,6-5-80-16,-6-2-36 15,13-1 0-15,-6-3 33 16</inkml:trace>
  <inkml:trace contextRef="#ctx0" brushRef="#br0" timeOffset="32662.0844">20681 15980 78 0,'0'-11'169'0,"0"-1"-41"0,7 6-23 16,-7-2-11-16,0 5 1 15,0 6 5-15,-7 5 3 16,1 2 3-16,-7 9 0 16,-1 3-11-16,2 7-12 15,-2 1-12-15,-5-1-14 16,6 0-12-16,0 0-9 0,0-3-6 16,6-1-8-16,7-2-6 15,0-5-5-15,7-4-2 16,0-2-4-16,12-2-1 15,1-5-2-15,0-3-5 16,5-2-2-16,-5-2-3 16,0-3 1-16,6-2-1 0,-7 0 0 15,1-4 3 1,-8 0 4-16,2-4 3 0,-2 4 5 16,-5 0 9-16,0 4 6 15,6 0 0-15,-13 3 4 16,6 4 1-16,0 0-3 15,2 6-5-15,-8 2-2 0,6 4-1 16,-6-1-7-16,0 4-15 16,0-5-31-16,0 5-53 15,-6-4-82-15,6 3-92 16,0-6-48-16,6-1-15 16,0 1 14-16</inkml:trace>
  <inkml:trace contextRef="#ctx0" brushRef="#br0" timeOffset="32939.505">21040 16203 228 0,'0'-4'285'0,"6"1"14"0,-6-2-41 16,7 3-80-16,-1 2-51 15,1 0-27-15,-1-4-14 16,8 4-6-16,-14 0-11 16,6 0-18-16,0 0-16 15,-6 0-14-15,7 0-13 16,-7 0-35-16,0-4-82 16,0 4-130-16,0-4-69 0,6-3-37 15,1-1-13-15,-1-2 18 16</inkml:trace>
  <inkml:trace contextRef="#ctx0" brushRef="#br0" timeOffset="33474.948">21170 15947 48 0,'-13'0'207'16,"7"0"17"-16,-1-4-34 15,0 4-47-15,1 0-36 0,12 0-22 16,8-3-18-16,-2 3-15 16,8-4-18-16,13 0-18 15,-7 4-7-15,6-4-6 16,1 4 0-16,-1-3 0 16,1 3-2-16,6 0 2 15,-7 0-1-15,1 0 0 0,0 0-2 16,-8 3 7-16,-5 5 17 15,0 3 15-15,-7 3 17 16,-13 5 15-16,0 6 15 16,0 1 1-16,-6 4-8 15,-1-1-12-15,0 0-13 16,-6 0-14-16,7-3-12 16,0-1-8-16,-2-2-9 0,2-1-19 15,0-4-47-15,0-4-77 16,6 1-106-16,-7-4-73 15,7-3-37-15,7-6-6 16,-7-2 34-16</inkml:trace>
  <inkml:trace contextRef="#ctx0" brushRef="#br0" timeOffset="33795.8482">22122 16189 246 0,'12'-4'288'16,"-6"0"24"-16,8 0-57 15,-1 1-65-15,7-1-43 16,6-4-29-16,0 6-24 15,7-6-19-15,-1 4-20 16,7-3-16-16,7 3-15 0,-1 0-15 16,1-3-29-16,-1 4-53 15,-6-1-77-15,1 1-93 16,-1-1-68-16,-7 4-33 16,-6-4 3-16,-7-3 39 15</inkml:trace>
  <inkml:trace contextRef="#ctx0" brushRef="#br0" timeOffset="34466.1">22878 15895 66 0,'-8'-4'188'0,"16"-3"3"16,-2 4-66-16,14-1-54 15,-1 1-37-15,7-1-15 16,6 0-8-16,1 4-6 0,-1 0-1 15,-5 4 1-15,5 0-3 16,-12 3 2-16,-7 0 3 16,-13 4 0-16,-7 4 1 15,-5 3 1-15,-8-3 2 16,-6 4 1-16,-7-2-2 16,1 2 1-16,-1-1-1 0,1-4 0 15,5-3-3-15,1 0 1 16,6 1-2-16,8-5 3 15,5-4 4-15,7 1-2 16,13-4 0-16,1 0 1 16,4 0 0-16,9-4-4 15,5 1-1-15,1 3 4 16,-1-3 5-16,1 3 3 16,-1 0 5-16,-6 0 11 0,1 3 12 15,-1 0 7-15,-6 6 7 16,-1-3 9-16,0 5 6 15,-12 4 3-15,-7-4 5 16,0 4 6-16,-7 0 7 16,-12-1 8-16,0-3 2 0,-8 3-6 15,-11-2-12-15,-2-1-16 16,1-5-17-16,0 6-30 16,-1-8-44-16,8-1-67 15,7 1-113-15,11-4-124 16,2 0-65-16,12-4-25 15,12-6 10-15,2-2 49 0</inkml:trace>
  <inkml:trace contextRef="#ctx0" brushRef="#br0" timeOffset="35025.6038">23561 15895 124 0,'20'-7'165'0,"6"0"-47"16,0 0-31-16,0-1-21 16,6 1-9-16,8 3-9 15,-7-3-8-15,-1 7-10 0,-6-3-13 16,0 3-5-16,-13 3-8 15,-7 4 2-15,-6 0 3 16,-12 8 2-16,-8-1 2 16,-6 1 2-16,-1 4 0 15,-5-4 1-15,7 2-5 16,-9-2-1-16,9 0-2 16,5-4-5-16,0 0 0 0,8-4 1 15,5 1-1-15,7-5-1 16,0 1 4-16,13-4 8 15,0 0 11-15,6 0 7 16,1 0 14-16,6 0 8 16,1 0 0-16,-8 3 1 0,7-3 2 15,0 7 5-15,-6-3-2 16,-7 7 2-16,-1 1 6 16,-5-2 7-16,-7 5 1 15,-7-4-4-15,-5 4-5 16,-8-1-6-16,-7 1-12 15,-5-3-9-15,-7-2-22 16,0 1-32-16,7-1-40 16,-1-5-62-16,1 2-95 0,12-7-94 15,7 0-41-15,6-4-6 16,7-4 21-16</inkml:trace>
  <inkml:trace contextRef="#ctx0" brushRef="#br0" timeOffset="35519.7895">24076 15845 80 0,'0'-8'218'0,"6"4"20"0,2-3-49 16,-2 3-46-16,6 1-33 16,2-5-23-16,5 5-21 15,13-1-18-15,-5-3-18 16,13 3-17-16,-2 1-11 16,1-1-4-16,0 0-5 15,-7 0 0-15,8 4 0 16,-7 0 6-16,-1 0 3 15,-6 4 11-15,-7 0 14 0,1 7 15 16,-13 0 17-16,-1 7 12 16,-6 1 11-16,0 2-1 15,-6 1-3-15,-1 4-8 16,1 0-7-16,0 0-6 16,-2 3-8-16,-4-4-8 15,5 0-7-15,1 2-9 0,-1-2-9 16,1-3-3-16,6 0-6 15,-7-3-14-15,7-5-30 16,0 1-58-16,0-5-87 16,7 2-113-16,-7-1-57 15,13-8-20-15,-7 0 12 16,1-6 47-16</inkml:trace>
  <inkml:trace contextRef="#ctx0" brushRef="#br0" timeOffset="36252.3471">25353 15800 161 0,'0'-7'232'0,"0"0"-3"16,-6-1-50-16,-7 0-51 15,0 1-37-15,-14 5-28 0,1-6-22 16,-13 4-18-16,1 0-10 16,-9 4-7-16,9 0-6 15,-8 4-1-15,7 0-3 16,0-4-2-16,13 3-4 15,6 2-1-15,1-3-2 16,-1-2-1-16,14 4 0 16,-1-1 2-16,1 2 5 0,-1-2 0 15,7 1 5 1,0 0 2-16,-7 0 0 0,7 3 0 16,-6-4 0-16,6 5 0 15,0-1 2-15,0 0-1 16,0 4 0-16,6-3 0 15,1-4-1-15,6 2 0 16,0-2-1-16,13 0 1 16,-6-1 0-16,13-3 4 15,-7 0 3-15,6 0 3 0,7-3 7 16,-6-1 9-16,-1 0 8 16,7 1 3-16,-13 0 2 15,7-1-3-15,-7 4-4 16,-6 0-4-16,-1 0 5 15,1 4 4-15,-14 2 9 16,1 2 5-16,-1 7 6 0,-6-1 3 16,0 1-3-1,-6 0-5-15,-7 3-3 0,-7 0-3 16,1-3-3-16,-14 3-6 16,1-3-5-16,-8 3-8 15,1-7-7-15,0 3-10 16,0-3-28-16,-7 1-40 15,14-5-60-15,-7 0-73 16,13-2-87-16,0-2-56 16,13-3-13-16,6-3 22 0,7-6 49 15</inkml:trace>
  <inkml:trace contextRef="#ctx0" brushRef="#br0" timeOffset="36835.8086">25758 15940 38 0,'-8'0'201'0,"2"0"7"16,0 0-22-16,6 0-25 0,-6 0-21 15,6 0-15-15,-8 0-18 16,2 0-18-16,0 3-18 16,-1 1-15-16,-6-4-12 15,0 7-10-15,7-4-9 16,-8 1-8-16,2 1-4 16,5 1-3-16,-6-2-7 15,6 0-1-15,1-1-2 0,6 1 2 16,0-4 0-16,-6 4 1 15,6-4 2-15,-8 0-1 16,2 0 0-16,0-4 3 16,0 0 0-16,-2 1 1 15,2-1 4-15,0-3-1 16,6 4 0-16,-7-6-5 0,7 6-15 16,0-4-34-16,7 0-56 15,-7 3-81 1,12 0-80-16,2 0-38 0,-2 1-11 15,8-2 19-15</inkml:trace>
  <inkml:trace contextRef="#ctx0" brushRef="#br0" timeOffset="37279.8719">25900 15669 115 0,'0'-4'221'15,"0"-4"21"-15,7 8-52 16,0-3-44-16,-1 3-20 0,7 3 2 16,0 5 3-1,-6 3 4-15,5 3 2 0,2 8 2 16,-8 4-4-16,7 3-5 16,0 4-7-16,-6 0-13 15,6 8-12-15,0-1-17 16,0 0-16-16,0 4-17 15,0-4-18-15,7 4-17 16,6-7-39-16,-7-4-61 0,1-4-97 16,6 1-139-16,-13-4-85 15,6-9-39-15,-12-2 7 16,-1-8 41-16</inkml:trace>
  <inkml:trace contextRef="#ctx0" brushRef="#br0" timeOffset="38081.6003">26500 14994 177 0,'6'4'213'0,"1"-4"6"15,0 0-50 1,6 4-32-16,-1-4-17 0,8 0-3 16,0-4-10-16,6 4-21 15,7-4-26-15,6 4-21 16,7-3-14-16,-1-1-14 16,1 4-23-16,5-4-63 15,2 0-93-15,-8 4-77 0,1-3-37 16,-14 3-18-16,-5 0 5 15</inkml:trace>
  <inkml:trace contextRef="#ctx0" brushRef="#br0" timeOffset="38379.4706">26520 15254 78 0,'-7'8'191'0,"7"-1"-15"15,7 0-10-15,-1-4-7 16,1 2-6-16,12-5-14 0,8 3-20 16,5-3-28-16,1 0-28 15,6 0-22-15,7 0-19 16,-1-3-19-16,7 3-55 15,-7-5-88-15,1 2-83 16,-7 0-44-16,0-1-21 16,-13-3-2-16</inkml:trace>
  <inkml:trace contextRef="#ctx0" brushRef="#br0" timeOffset="69284.9231">27830 14723 47 0,'0'-3'81'0,"0"-1"5"16,0 0-3-16,0-3 5 15,0 3-1-15,0-4 3 16,0 6-3-16,0-6 5 15,0 1-1-15,0 3 0 16,0-4 1-16,0 5-8 0,0-4-7 16,0 3-8-16,0-1-11 15,0 3-16-15,0-2-16 16,-7 4-9-16,0 4 14 16,-12 3 17-16,-1 11 15 15,-12 12 13-15,-1 6 9 16,-6 8 1-16,0 7-16 0,6 4-18 15,0-3-16-15,1-1-13 16,6 0-3-16,7-3-4 16,12-5-1-16,0 3-1 15,7-10 0-15,14-7-2 16,5 0 2-16,13-7 4 16,8-4 3-16,12-2 8 15,6-7 19-15,7-5 8 0,8-4 3 16,4-4-3-16,2 2-4 15,-2-5-7-15,8-2-25 16,-6-5-30-16,-1 3-47 16,-6-4-63-16,-7 1-83 15,-13 0-94-15,-19 2-88 16,-7-3-31-16,-13 5 16 16,-20 3 47-16</inkml:trace>
  <inkml:trace contextRef="#ctx0" brushRef="#br0" timeOffset="69580.1349">28025 15104 154 0,'-13'-4'227'16,"7"-3"10"-16,-2 7-53 15,-4 0-20-15,-2 7-6 16,2 8-14-16,-1 3-5 15,-7 7 0-15,7 1-22 16,0 8-33-16,7 2-30 0,-8-3-7 16,14 5-7-16,-6-6-12 15,-1 5-8-15,7-5-9 16,7-3-12-16,-1 0-18 16,1-2-48-16,0-5-84 15,5-4-120-15,8-3-60 16,0-7-28-16,5-5-2 0,-5-3 34 15</inkml:trace>
  <inkml:trace contextRef="#ctx0" brushRef="#br0" timeOffset="70051.8858">28846 15177 67 0,'19'-11'247'0,"-6"3"34"16,1 5-21-16,-8 0-32 16,7-1-30-16,-13 0-28 15,7 1-30-15,-7 3-26 16,6-4-26-16,-6 4-25 15,0 0-21-15,0 0-12 16,-6 0-9-16,-1 4-7 0,0 3-6 16,1-3-1-16,-7 2-1 15,6 2-1-15,1 1-2 16,-1-3 0-16,1-3 1 16,-1 1 6-16,7 0 18 15,-6-4 29-15,6 0 23 16,0 0 11-16,0-4 3 0,0 0 0 15,0-5-16-15,0 0-29 16,0-2-19-16,0 4-15 16,0-4-11-16,0 0-39 15,0 4-71-15,0 0-99 16,0-1-128-16,13 1-85 16,-7 3-42-16,1 1 11 15,-1-1 53-15</inkml:trace>
  <inkml:trace contextRef="#ctx0" brushRef="#br0" timeOffset="70681.1316">29419 14928 38 0,'6'-15'216'16,"-6"4"8"-16,-6 0-10 15,-7 1-73-15,-6-1-40 16,-8 7-19-16,1-4-12 0,-13 5-3 16,1 3-14-16,-1 0-15 15,-1 7-13-15,1 1-8 16,7 3-5-16,-1-1 1 15,13 6 7-15,8 2 8 16,12-4 8-16,0 5 5 16,19-1 5-16,7 0-3 0,14 4-3 15,5-4-8 1,7 2-9-16,-1 1-4 0,8 1-7 16,-13 0-4-16,-1 0-3 15,-5 0-4-15,-15-1 0 16,-5 2-1-16,-13-1 0 15,-14-3 2-15,-5-5-1 16,-21 3 3-16,1-5 0 0,-21-1 1 16,7-4 7-16,-13 0 6 15,2-7 7-15,4-3 4 16,1-1 9-16,13-7 9 16,7-3 2-16,5-1-1 15,21-6-3-15,6-2-4 16,13-2-9-16,13 0-11 0,13-6-8 15,1 2-8-15,5 0-4 16,1 0-2-16,5-1-2 16,-5 5-10-16,-7 2-28 15,-6 6-44-15,-7 2-57 16,0 4-76-16,-7 3-88 16,7 5-46-16,-6 3-4 15,0-4 31-15</inkml:trace>
  <inkml:trace contextRef="#ctx0" brushRef="#br0" timeOffset="71313.1688">30331 14826 30 0,'20'-11'204'15,"-1"4"24"-15,-5-1-40 16,-2 1-35-16,-12 0-26 16,-6-1-20-16,-7 5-19 15,-13-1-23-15,0 4-15 16,-13 0-19-16,-7 0-14 16,7 4-8-16,-7-1-6 0,1 5-3 15,6-5-1-15,7 5-2 16,-2 3 0-16,2-1 0 15,6-2 3-15,7 7-1 16,5-5-1-16,-5 5 0 16,13-4-3-16,-2 3-3 15,8-3-4-15,8 5-1 0,-2-6-1 16,13 1-3-16,-5 0 2 16,5-3 4-16,0-1 3 15,8-3-1-15,-1-1 6 16,0 1 3-16,7-1 3 15,-1-3 3-15,1 0 2 16,-1 0 6-16,7 4 8 16,-7 0 2-16,8 0 7 0,-1-1 7 15,0 5 5-15,-7 2 3 16,1 1 0-16,-1 4 1 16,-12 1 1-16,0-2 1 15,-7 1-1-15,-13 2 0 16,-7-2-3-16,-19 3-3 15,-6 1-4-15,-7-5-2 16,-14 1-8-16,-5-4-7 0,-7 4-5 16,-7-4-7-16,0-4-9 15,7 1-7-15,6-5-32 16,7 1-53-16,13-4-105 16,13 0-92-16,13-4-49 15,20-3-22-15,19-1 15 16</inkml:trace>
  <inkml:trace contextRef="#ctx0" brushRef="#br0" timeOffset="72411.9074">30990 14609 105 0,'6'-10'224'15,"8"-2"-9"-15,-8 2-16 16,-6 3-17-16,6-1-27 15,1 1-24-15,-7 3-33 16,0 0-28-16,0 4-15 16,0 4 5-16,-7 3 16 0,1 7 16 15,-14 5 13 1,7 10 13-16,6 5 13 0,-6 3-10 16,7 6-19-16,0 5-16 15,6-1-10-15,-7 1-11 16,-6 3-19-16,7-3-11 15,-8-4-8-15,1-1-7 16,0-2-5-16,-6-4-5 16,5-3-3-16,8-9-4 0,-7-4-3 15,7-2-2-15,-1-5-2 16,-6-3-1-16,0 0-1 16,0-8 2-16,-7 2 1 15,1-5 1-15,6-5 0 16,-6-1-2-16,11-5-2 15,2-1-7-15,6-2-11 16,14-4-9-16,5-5-9 0,13 3-7 16,8-3-2-16,5 0 0 15,7 2 2-15,1 3-5 16,-2 3-3-16,-5 0-3 16,0 9-2-16,-7-6-2 15,-13 8 4-15,0 0 11 0,-6 4 7 16,-14 4 11-16,-6 0 10 15,-13 3 9-15,0 1 6 16,-6-2 4-16,-1 2 3 16,0 0 3-16,7-1-2 15,1 0-2-15,5 0 0 16,0-7-1-16,7 4-1 0,7 0 0 16,0 0-1-16,-1-4 0 15,13 0 1-15,-5-4-3 16,5 0 1-16,0 0 0 15,-5-3-1-15,5 4 1 16,-5-4 2-16,-2-1 2 16,1 4 0-16,-6-4-2 0,-1 5 3 15,7 0-1-15,-6 3-2 16,0 0 1-16,-1 3 1 16,6 0 5-16,2 9 2 15,-8-1 0-15,1 3 2 16,-1 1-1-16,8 3-14 15,-8 1 5-15,0 4-13 16,1-10 5-16,0 6 2 0,-7-1 1 16,-7-3 13-16,-6-1-7 15,0-3 13-15,-13 0-7 16,0-3-2-16,0-1 0 16,-7-3 2-16,-6-1 1 15,0-6-1-15,6 3 2 16,1-8 0-16,5 0 1 0,15-2-2 15,5-5-1-15,14 1-3 16,13-1-8-16,6 1-21 16,13-5-40-16,6 2-59 15,7 0-97-15,1 0-72 0,5 2-35 16,1-3-1 0,0 0 27-16</inkml:trace>
  <inkml:trace contextRef="#ctx0" brushRef="#br0" timeOffset="72752.561">32306 14687 140 0,'-19'29'167'16,"-21"4"27"-16,-5 11 17 15,-8 4-10-15,-5 2-17 0,-7 6-25 16,-7 2-27-16,-6 0-34 16,-1 5-26-16,-5-5-11 15,-1 6-14-15,0-3-7 16,0-1-9-16,8-6-13 15,4-2-51-15,15-8-97 0,6-5-110 16,20-2-68-16,6-7-32 16,12-8-10-16,8-4 37 15</inkml:trace>
  <inkml:trace contextRef="#ctx0" brushRef="#br0" timeOffset="73369.7346">31355 15676 131 0,'12'-7'207'0,"2"-1"-20"15,-2-3-22-15,2-3-21 16,5-2-21-16,7-1-12 16,0-2-23-16,13-3-21 15,7 0-18-15,-1 1-19 0,1-2-12 16,0 5-7-16,-7-1-3 16,0 5 0-16,-13-1-5 15,1 8-1-15,-9 3 0 16,2 1-4-16,-13 3-3 15,-1 3-2-15,0 4 0 16,-6 1 0-16,0-1 2 16,0 5 0-16,0-6 1 15,0 2 2-15,8 0 3 16,-2-1 1-16,6-5 1 0,8 4 3 16,0-4 3-16,7 2 0 15,5 0 2-15,1-4 1 16,5 0 2-16,1 4 7 15,-6-4 9-15,-1 3 9 16,1 1 7-16,-13 0 12 16,-1 2 9-16,0 6 5 15,-19-5 6-15,0 4 3 0,-12 4 0 16,-8-4-4-16,-13 3-7 16,-12-2-13-16,-7 2-13 15,-1-3-15-15,-12 3-15 16,-6-2-16-16,-1-5-51 15,7 4-87-15,-7-4-146 16,14-3-79-16,-7 0-38 0,12-8-15 16,1-3 34-16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42:45.957"/>
    </inkml:context>
    <inkml:brush xml:id="br0">
      <inkml:brushProperty name="width" value="0.05292" units="cm"/>
      <inkml:brushProperty name="height" value="0.05292" units="cm"/>
      <inkml:brushProperty name="color" value="#FF0000"/>
    </inkml:brush>
  </inkml:definitions>
  <inkml:trace contextRef="#ctx0" brushRef="#br0">8079 8390 9 0,'-6'0'62'0,"0"0"-6"15,6 0-1-15,-7 0-1 16,7 0-5-16,-7 0 1 16,7 0-4-16,0 0-7 0,0 0-10 15,0 3-11-15,0-3-2 16,0 0-2-16,0 0 1 15,7 0 4-15,-7 0 24 16,7 3 28-16,-7-3 17 0,6 0 10 16,0 4 8-16,8-4 2 15,5 4-24-15,1-4-20 16,-2 3-18-16,16-3-10 16,-2 4-8-16,7 0-5 0,6-4-1 15,8 4-6-15,6-4-2 16,-1 0-1-16,14 0-2 15,0 0-3-15,-7 0-3 16,6 0-1-16,2 0-1 16,-2 0-2-16,0 0-2 0,1-4 0 15,-7 4-1-15,0 0 0 16,1 0-2-16,-1 0 2 16,-7 0 0-16,-5 0 0 15,5 0-2-15,-5 0 0 0,5 0 1 16,-6 0 0-16,-6 0 1 15,5 0 0-15,-4 0 0 16,-9 0 0-16,8 0-1 16,-13 4 0-16,6-4 0 0,-7 0-3 15,7 0 2 1,1 3 2-16,-1-3-2 0,-1 0-1 16,9 0 3-16,-2 0 0 15,1 0 2-15,-1 0 10 16,1 0 9-16,-1 0 3 15,8 0 1-15,-1 0 2 0,-1 0-2 16,2 0-10-16,-1 0-7 16,-7 0-8-16,8 0-9 15,-1 0-11-15,7 0-6 0,-7 0-6 16,0 0-7-16,6 0-2 16,-5 0 5-16,-1 0 4 15,7 0 3-15,-8 0 5 16,-5 0 4-16,0 0 4 15,6 0 1-15,-7 0 3 0,7 0 0 16,-5 0-3-16,4 0-8 16,1 0-4-16,1 0-2 15,-1 0-3-15,0 0-1 0,6 0-6 16,1 0 2-16,0-3 0 16,-1 3-3-16,7 0-5 15,-6 0-2-15,0-4 0 16,0 4 2-16,-1 0 3 15,1 0-4-15,-7-4 2 0,6 4 1 16,1 0 6-16,-13 0 4 16,-1 0 4-16,1-4 9 15,-7 4 8-15,0 0 6 0,-6 0 4 16,6 0 0-16,-6 0 3 16,-1-3-2-16,1 3-1 15,-1 0 2-15,-6 0-1 16,7 0 3-16,-7 0-1 0,0 0 1 15,1 0-1-15,-1 0 1 16,-1 0-1-16,-5 0 1 16,0 3-1-16,6-3-1 0,-7 0 2 15,1 0 0-15,6 4-1 16,-7-4 0-16,1 0-1 16,0 0 2-16,-8 4-2 15,8-4-1-15,-7 0 2 0,7 0 1 16,-1 4 1-16,0-4-2 15,8 0 1-15,-7 0 0 16,-2 0-2-16,9 0 1 16,-7 0 1-16,-1 0 0 15,7-4 0-15,-6 4 2 0,-1 0 1 16,-6 0-4-16,0 0 0 16,0 0 2-16,-6 0-1 15,-1 0-1-15,0 0 1 16,2 0 0-16,-2 0 2 0,0 0-2 15,7 0 2-15,0 0 0 16,7 0 0-16,-1 4-3 16,1-4 0-16,-1 0-1 15,1 0-2-15,0 0-10 0,6 0-8 16,-7 0-1-16,1 0-2 16,0 0-1-16,-1 0 1 15,0 0 10-15,0 0 7 0,1-4 6 16,0 4 1-16,-1 0 2 15,1 0-1-15,0 0 2 16,-1 0 0-16,1 0 1 16,-8 0-2-16,2 0 2 0,-1 0 0 15,-6 0-2-15,-1 0 4 16,0 0 5-16,-6 0 4 16,0 0 1-16,0 0 4 15,0 0 1-15,0 0-4 0,-6 0-5 16,6 0-3-16,0 0-3 15,-6 0-6-15,6 0 0 16,0 0-1-16,0 0-6 16,0 0-6-16,0 0-10 0,0 0-19 15,0 0-31-15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41:02.172"/>
    </inkml:context>
    <inkml:brush xml:id="br0">
      <inkml:brushProperty name="width" value="0.05292" units="cm"/>
      <inkml:brushProperty name="height" value="0.05292" units="cm"/>
      <inkml:brushProperty name="color" value="#FF0000"/>
    </inkml:brush>
  </inkml:definitions>
  <inkml:trace contextRef="#ctx0" brushRef="#br0">21958 5561 14 0,'-6'0'80'16,"-1"3"-5"-16,7-3-9 0,-6 0-8 16,6 0-13-16,0 5-9 15,0-5-6-15,0 0-7 16,0-5-11-16,0 5-31 15,-6-3-50-15,-1-1-41 16,0-3-22-16</inkml:trace>
  <inkml:trace contextRef="#ctx0" brushRef="#br0" timeOffset="1191.7879">22167 4964 88 0,'0'3'175'0,"0"-3"-30"15,0 4-28-15,-7-4-27 0,7 4-22 16,0-4-19-16,0 3-14 16,7 1-5-16,-7 0-2 15,6-1-4-15,1 5 1 16,0 2 1-16,5 1-2 16,-5 5-3-16,6-1-3 0,7 2 0 15,-7 5 0-15,7 7 3 16,6 1 4-16,-7 7 0 15,7 7 0-15,0 2 3 16,0 7-4-16,7-2-3 16,-1 7-4-16,-6 2-6 0,7-2-2 15,-7 0-6-15,7-3-2 16,-7-1-1-16,6 2 0 16,-5-5 4-16,-2 0-1 0,-5-3 5 15,6-4-1-15,-6 4 1 16,-1-4 0-16,1 0 0 15,-8-1-2-15,8 2 0 16,-7-1 2-16,0-1-2 16,0-1 1-16,-7-3-4 0,2-3 5 15,4-2-4-15,-6-1-1 16,2 0 1-16,4-4 0 16,-5-3 0-16,-1 3-3 15,1 0 1-15,0 0 2 16,-7-3-1-16,6 3 0 15,-6-3 1-15,6 0 1 0,-6 0-2 16,0-5-3-16,0 5 2 16,0-8 0-16,0-3-1 15,0 0 0-15,0-5 0 0,0 1 1 16,0-3-1-16,0 0-1 16,0-5 0-16,0 0 0 15,-6 5-1-15,6-8 1 16,-6 7 0-16,6-3 0 15,0 0-1-15,-7 3 1 0,7-3-1 16,-7-1 1-16,7 5 0 16,0-1 0-16,-6-4 0 15,6 9 0-15,-7-5 1 16,7 1 0-16,0-2-1 16,-6 5-1-16,6 1-1 15,0-4 2-15,0 6-2 0,0-3 0 16,-6 0 2-16,6 3 0 15,-8-3-1-15,2 4-1 16,-6-5-1-16,12 2-2 16,-8-5-20-16,2 1-49 15,6-8-86-15,0 0-66 0,14-8-34 16,-14-7-15-16,0 1 8 16</inkml:trace>
  <inkml:trace contextRef="#ctx0" brushRef="#br0" timeOffset="2609.3807">22095 5066 112 0,'0'0'172'15,"0"0"-36"-15,0 0-39 16,0 0-27-16,7 0-12 15,-7 0-7-15,13 0-9 16,-6-3-9-16,5 3-6 16,2-4-8-16,5 0-5 0,1 4 7 15,-1-6 10-15,7 1 13 16,0 2 7-16,6-4 9 16,8-1 9-16,-7-3-1 0,6 0-3 15,-1 0-4-15,8-4-6 16,-7 4-5-16,7-7-10 15,6-1-8-15,6 2-10 16,7-10-7-16,2 2-5 16,16 0-4-16,-4-4 0 15,6-1-1-15,6-4 0 0,0 6-1 16,1-5 1-16,5 0-2 16,-6 0-2-16,1-1-1 15,-1 2-1-15,-6 3-1 16,6-4-3-16,-7 3-7 0,1-3-4 15,6 4 0-15,-6-4-3 16,-6 0 0-16,-2-4-1 16,2 1 9-16,-2 0 3 15,-4-2 0-15,4-2-1 0,-4 0 0 16,-2 0-2-16,8-1-2 16,-8 0 0-16,7-2 2 15,0 2-3-15,-7 4-1 16,8-2 0-16,-8 2-1 15,2 0 0-15,-2 4-3 0,-6 0 5 16,0 1 5-16,7-1 0 16,-7 4 4-16,7-5-1 15,0 5 4-15,-1 0 0 16,1 2-1-16,0 2 1 16,-7 0-1-16,0-1 2 0,0 4 1 15,-6 4 1-15,-1-4-1 16,7 4 0-16,-6-2 0 15,6 3-1-15,0-2 0 16,1 1-1-16,-1-1 0 16,0 5 1-16,0 0-2 0,0-1 2 15,-6 1-1-15,0-2 1 16,-1 2 1-16,1-1-1 16,-7 1 0-16,0-1-1 15,0 4 1-15,-6-4-1 16,-1 5 0-16,2-2 0 0,-9 5 0 15,1-5 0-15,-6 6 1 16,-7-2 1-16,0 1 3 16,-6-1 2-16,-1 1-1 15,-5 4 0-15,-2-2 1 0,-6 3-3 16,8-2 0-16,-14 0-4 16,6 0-5-16,-6 4-18 15,7-3-50-15,-7 3-80 16,0 0-58-16,0 0-28 0,0 0-12 15</inkml:trace>
  <inkml:trace contextRef="#ctx0" brushRef="#br0" timeOffset="4021.8977">22943 7008 134 0,'-14'-4'147'16,"14"4"-28"-16,-6 0-24 15,6 0-14-15,6 0-7 0,-6 0-6 16,14 0-8-16,4 0-9 16,2 4-7-16,13-4-4 15,-1 3 2-15,7 1 4 16,7 0 0-16,7 2-2 15,5 2-1-15,14 4-3 0,-1 2-4 16,20 5-7-16,8 3-7 16,5-1-9-16,7 4-11 15,-1 6 1-15,7-2-2 16,1 1 0-16,-1 1 1 16,-6-1 3-16,-7 0 2 0,7 3 2 15,-1-4-1-15,-5 0 1 16,-1 0-1-16,1 2 2 15,5-2 1-15,-5-4-1 16,-1 0-2-16,7-3-3 0,-8 4-1 16,2-7-2-16,-1-1-1 15,1 0 0-15,-8-4 1 16,-5 5 0-16,-7-4 1 16,-1 3-1-16,-6-4-1 15,0 4 0-15,0 2 0 0,1-3 1 16,-1 2 0-16,0-1 2 15,0 0-1-15,0 2-2 16,-6-3 0-16,6-2 1 0,-6 3 0 16,6 1 0-16,-13-5 1 15,7 1 2-15,0-1 0 16,-7 1 0-16,-6-4 0 16,-1 3-1-16,1-7 3 15,-7 5 2-15,0-4 4 0,0 1 3 16,0-1 3-16,0 0 2 15,1-1-1-15,-1 5-3 16,7-5-2-16,-2 0-1 16,2 4-5-16,7 0-3 15,-7-4 0-15,-1 5-4 0,0-6 1 16,-5 5-3-16,-7 1-2 16,-7-4-13-16,-1-2-12 15,-18 5-8-15,-1-3-14 16,-11-2-24-16,-8-1-29 15,-14-2-28-15,1 1-67 0,-7-4-49 16,1-4-17-16,-7-4 7 16</inkml:trace>
  <inkml:trace contextRef="#ctx0" brushRef="#br0" timeOffset="5227.0904">27575 3019 35 0,'0'0'59'0,"0"-4"-3"16,0 4-2-16,0-3 1 15,0 3-5-15,0 0-13 16,7-5-15-16,-7 5-27 16,0 0-22-16,6-3-20 15,-6 3-9-15,7 0-5 0,-7-4 10 16,6 4 17-16,-6 0 12 16,6 0 9-16,8-4 6 15,-8 4 1-15,1-4-2 16,6 1-3-16,6-1-7 15</inkml:trace>
  <inkml:trace contextRef="#ctx0" brushRef="#br0" timeOffset="6602.611">27797 2960 43 0,'0'3'42'0,"0"-3"-11"16,0 0-14-16,0 0-10 15,6 4-3-15,-6-4-2 16,7 4-2-16,-1 0 3 16,1-2 2-16,0 3 1 15,-1 2 4-15,6-4 2 0,2 5 12 16,-1 4 7-16,0-3 7 16,6 7 6-16,-5-1 4 15,-2 2 3-15,2 6-6 16,-1 2-4-16,-1 4-8 0,-5 1-5 15,6 7-7-15,-7 3 0 16,2-1-2-16,-2 7-1 16,0-3 10-16,7 6 10 0,-6-3 7 15,-1 6 3-15,1 0 4 16,-1 2 2-16,8 1-12 16,-8 3-8-16,7 5-6 15,7-1-3-15,-1 4-4 16,0 4-3-16,8-1 0 0,-1 0-3 15,6 1-2-15,1 0-3 16,-1 0-1-16,1-5-1 16,-1 2-2-16,1-5 3 15,0-8-2-15,0 5 2 16,-8-7 1-16,8-1 2 16,-7-4 1-16,0 1-3 0,-6 0-1 15,6 0 1-15,-7-5 0 16,1 6-2-16,0-3-2 15,-8 2 0-15,2 0 0 0,-1-1 0 16,-7 1-4-16,0-5 0 16,1 6 3-16,0-6-2 15,5 2 2-15,-12-1-2 16,14-4 1-16,-8 1-2 16,1-1 0-16,-1 0 0 0,1 0-2 15,-1-3 0-15,1 3 0 16,-1 0 3-16,-6 1-1 15,0 3 3-15,0-4 0 16,-6 4 1-16,-1 0 1 16,-6 3-2-16,0 1-1 0,0-4 0 15,0 4 2-15,-7-1-3 16,8-3 0-16,-8 0-1 16,7 1 1-16,-1-2-1 15,2-3 0-15,6-3 0 0,-8-4 4 16,14 1-3-16,-6-5-1 15,6-4 1-15,0 1-2 16,0-5-1-16,0 5 0 16,6-3 0-16,-6-6 0 15,7 6 1-15,0-2 1 0,5 1-1 16,-6-4 0-16,2 5 1 16,-2 3-1-16,0-5-1 15,8 5-3-15,-8-1-1 16,1 4 2-16,-7-2 0 0,6-2-1 15,-6 1 3-15,-6 3 2 16,6-3 1-16,0-1 1 16,-7 2 3-16,1-2 1 15,6 0 1-15,-14 1 1 16,8-1 1-16,-8 4 0 16,8-2 0-16,-6 2 1 0,-2 0-1 15,8 4 2-15,-7-1 0 16,-1 2 2-16,-4 3-2 15,4-1 0-15,-5 1 2 0,-7 3 0 16,6-3 1-16,0-1 1 16,-5-2 0-16,5-1-1 15,7-4-3-15,-7-4-5 16,7 6-1-16,0-10-3 16,7 4 0-16,0-2-4 0,-2-2 0 15,2-2 0-15,0-1-1 16,6 5 1-16,-7-6 1 15,7 2 3-15,0-1-1 16,0 1-2-16,7-1 1 0,-7-4-1 16,6 1-1-16,0-1 0 15,-6-3 0-15,8 1 1 16,-2-2 0-16,0 2-1 16,0-5 2-16,1 1-2 15,-7-1 0-15,7 0-1 16,-1 0 1-16,1 1 0 0,-1-5 0 15,1 4 0-15,-7 1 2 16,7 0 1-16,-1-2-1 16,-6 2-2-16,6-1 1 15,-6 1-4-15,-6 0-4 0,6-2-8 16,-13 2-20-16,0-5-47 16,0 1-80-16,-13 0-92 15,0-8-46-15,-7 0-19 16,1-7 7-16</inkml:trace>
  <inkml:trace contextRef="#ctx0" brushRef="#br0" timeOffset="9203.8372">25549 5249 83 0,'6'0'162'0,"-6"0"-22"16,7-4-16-16,-7 4-3 0,0 0 9 15,6 0 4-15,-6 0-3 16,6 0-14-16,-6 0-15 16,0 0-24-16,0 0-11 15,0 0-12-15,0 0-9 0,0 4-9 16,0-4-13-16,0 5-3 16,0 1 3-16,0 13 10 15,8 2 5-15,-8 13 7 16,6 2 6-16,0 8 1 0,-6 0-12 15,14 4-12-15,-8 3-11 16,7-3-6-16,-7 3-7 16,8-3-5-16,-2-8-24 15,2 0-48-15,-2-7-68 16,2-8-79-16,-8 2-82 16,-6-13-45-16,0-3-2 15,-6-7 35-15</inkml:trace>
  <inkml:trace contextRef="#ctx0" brushRef="#br0" timeOffset="9603.7083">24982 5389 61 0,'-13'-11'164'0,"6"3"-35"16,7 1-20-16,0 0-11 15,0 0-8-15,14-1-14 16,12 4-11-16,-1-6-11 0,27 3-12 15,1-1-12-15,18 0-6 16,1 1 0-16,12 1-2 16,8 1-6-16,-1-2-6 15,0-1-2-15,0 5 0 16,0-5-14-16,-12 2-13 0,-8-3-14 16,-5 6-20-16,-14-4-37 15,-12 0-73-15,-15-5-34 16,-5 5-9-16,-20-7 3 15</inkml:trace>
  <inkml:trace contextRef="#ctx0" brushRef="#br0" timeOffset="11764.7839">18785 2637 114 0,'-6'0'133'16,"-1"0"-13"-16,0 0-6 0,7 0 5 15,-6 0-7-15,6 0-5 16,0 0-10-16,0 0-18 15,0 0-17-15,13 0-19 16,0 0-14-16,13 0-12 0,20 0-5 16,12 0-5-16,21 0-5 15,12 0-3-15,7 4-7 16,13-4-2-16,5 4-6 0,15-1-4 16,-1 1-4-16,14 0-5 15,6 0 0-15,6-1-15 16,7 1 3-16,0-1-2 15,6 4-2-15,1-3-6 16,-8 4-5-16,1-1 13 0,-13 1-4 16,-13-2 3-16,-7 2 7 15,-19-1 10-15,-13 5 7 16,-7-6 6-16,-20 6 3 0,2-5 3 16,-15 4 3-16,-6-4 1 15,-6 1 2-15,-7 2-2 16,0-2 4-16,-13-1 0 15,0 1-3-15,0-2 4 16,-6 2 4-16,6-1 3 16,-1 1-1-16,2-1 1 0,5 4 0 15,8 0 2-15,-1-3-1 16,-7 3-2-16,7 0 0 16,1-1-2-16,-8-2 0 15,1 3-1-15,-14-1 0 16,1-2 0-16,0 3 3 0,-14-3 2 15,0 2 2-15,-6 1-1 16,-6 0 0-16,0 1-1 16,-8 2-3-16,1 1-1 0,-7 4-2 15,2-2-1 1,-9 5 1-16,7 4 1 0,-6-1-1 16,-6 6-1-16,-1 0-2 15,13 6 0-15,1 4-1 16,6 0-1-16,0 2 1 15,13 6-1-15,0-6 7 0,0 4 0 16,7 1 3-16,-1 0 0 16,1-4 2-16,6-1-1 15,-7-3-4-15,0-3-1 16,2 0-2-16,-2 0 0 0,0-8-2 16,-6 4 0-16,0-4 3 15,0 0 0-15,0-3-1 16,-6-1-1-16,6 2 1 15,-6-2-2-15,6-2-1 16,-8-6-1-16,8 5 0 16,0-3 0-16,-6-2 2 0,6 3 2 15,-6-2 0-15,6-4 0 16,0 5 1-16,-7 2 0 16,1-2-2-16,-1 3-1 0,-6 0 0 15,0 0 0-15,6 0 4 16,-5 0 3-16,-2-1 6 15,-5 2 3-15,6 0 4 16,-6-3 3-16,-7 3-1 16,-1 2 0-16,7-3-3 0,-6 0-5 15,7-4 0-15,-1 2-5 16,1-3-3-16,0 5 1 16,5-7 1-16,1 4 6 15,1-2 0-15,-2-2 5 16,8 3 2-16,0-3 1 0,-1 4-1 15,7-5 0-15,0 1 0 16,0-1-2-16,0 1 3 16,7 0-1-16,-7-1-3 15,6 1 0-15,0-1-1 0,-6 1 0 16,6-3-2-16,2-1-4 16,-2-1-1-16,7 1-2 15,-13-3-5-15,6-1-1 16,1-3-1-16,0-1 0 0,-7 1-1 15,0 0 1-15,6-1-1 16,0 5 1-16,1-5-1 16,0-3 2-16,-1 4 0 15,-6 0 0-15,6-1-1 16,1-3 1-16,0 7 1 0,-1-7-4 16,1 5-9-16,-1-2-13 15,0-3-10-15,-6 3-15 16,0-3-12-16,0 0-21 15,-6 0-34-15,-7 0-59 0,0 0-32 16,-6-3-11-16,-7-5-2 16</inkml:trace>
  <inkml:trace contextRef="#ctx0" brushRef="#br0" timeOffset="12463.6359">21476 4567 152 0,'7'-2'138'0,"-1"-2"-36"16,7 4-24-16,1-4-8 0,-8 4 1 16,0-4-3-16,8 4-6 15,-8 0-5-15,7-3-10 16,0 3-9-16,0 0-5 15,7 3 3-15,6-3 5 16,-7 4 7-16,13 4 8 0,1-1 1 16,7 3-2-16,-1 6-4 15,7 2-6-15,-1 4-8 16,7-1-10-16,0 2-4 16,0 2-7-16,0 2-4 0,7-2-3 15,0 0 1-15,0-2-1 16,-1-2-2-16,1-3 0 15,-1-3-2-15,-6 4-4 16,-6-8-3-16,-7-1-4 16,0 2 3-16,-13-5 1 0,0-3 5 15,-6 0 9-15,-7-4 3 16,-1 0 7-16,2-8 3 16,-2 1 8-16,2-5 2 15,-8-3 0-15,1-3 4 0,-1-4 5 16,1-3 2-16,-7-4-4 15,7 0-5-15,-1 0 3 16,0-2 0-16,-6 6-8 16,8-1-7-16,-8 4-7 15,0 8-15-15,0-4-32 0,-8 2-41 16,8 6-63-16,-6 3-96 16,6-1-84-16,0 1-35 15,0 3-4-15,-6-4 23 0</inkml:trace>
  <inkml:trace contextRef="#ctx0" brushRef="#br0" timeOffset="16942.3501">25724 7718 11 0,'0'4'29'0,"0"-4"-9"16,0 0-6-16,0 0-1 16,0-4-1-16,0 4 3 0,8 0 1 15,-8 0 1-15,6-3 5 16,-6 3 8-16,0-4 10 15,6 4 7-15,-6-3 17 16,0 3 9-16,0-5 6 16,0 5 4-16,0 0-2 0,0 0-1 15,0 0-6-15,0 0-4 16,0 0-8-16,0 0-9 16,0 0-8-16,0 0-10 0,0 0-10 15,0 0-10-15,0 0-5 16,0 0-6-16,0 0-4 15,0 0-2-15,0 0-3 16,-6 0 1-16,6 0 1 16,0 0 1-16,0 0 1 0,0 0-1 15,0 0 5-15,0 0-1 16,0 0 0-16,0 0 1 16,0 0-2-16,0 0 0 15,0 0-3-15,0 0-1 16,0 0 1-16,0 0-1 0,0 0-2 15,0 0 1-15,-6 5 1 16,6-5 0-16,-8 0-2 16,8 0 1-16,0 3 3 15,0-3 1-15,0 4-1 16,0-4 0-16,-6 3 1 0,6-3 0 16,0 4 0-16,-6-4 0 15,6 4 0-15,0-4 2 16,0 3-2-16,0-3 3 15,0 0-2-15,0 0 0 16,0 4 1-16,0-4-2 0,0 0 2 16,0 0-2-16,0 0-3 15,0 0 4-15,-7 4-1 16,7-4 1-16,0 3 1 16,-6 6 1-16,-1-3 1 0,7 5-1 15,-13 8 0-15,7-1-1 16,-8 7 0-16,8 5 1 15,0 7 3-15,-1 3 1 16,-6 7 0-16,13 0 1 16,-13 5 3-16,13 3 3 0,-14 4 3 15,8-1 1-15,0 4 2 16,0 1 2-16,-2 3 0 16,2 4 6-16,0 0 6 15,6 3 4-15,6-4 6 16,0 4 2-16,2-3 0 0,-2-4-9 15,0 4-6-15,8-5-6 16,-2 1-5-16,1 1-5 16,1-2-3-16,6-2 3 15,5-1-2-15,-5-3 0 0,0-1-1 16,-2 1 0 0,-4-1 2-16,-1-3-4 0,0 0 1 15,0-3-2-15,-7 3-2 16,8-5 1-16,-8-2-3 15,0 0-2-15,-6 0 1 16,7 0-1-16,0-4 2 16,-7-5-3-16,6 2 2 0,-6-5 0 15,0-2-2-15,7-5 2 16,-7-3-2-16,6-1 3 16,-6-7 1-16,6 1 3 15,-6-1 4-15,0 0-2 16,0-4-1-16,0 1-3 15,0-1 0-15,0-2-3 0,0-1-3 16,0 4 1-16,0-7 1 16,0 2 2-16,0 1 0 15,0-3-1-15,0-1 2 16,-6 0 1-16,0 0 4 16,-1-3-1-16,7 3 0 15,-6-3 2-15,-1 0-3 16,0-1-2-16,1-3 1 0,0 3 0 15,-8 2 2-15,8-1-3 16,-7-4 2-16,0 3-2 16,6 0 0-16,-5-3-3 15,4 5-1-15,-4-2-1 16,-2 1 0-16,2 0-1 16,-1-1-1-16,-13 5-1 15,-7 3-1-15,-13-4-1 16,-6 4 0-16,-13 3 1 15,-7-3-4-15,-12 4-1 0,-1 0 3 16,-13-5-17-16,1 6-8 16,-8-1-5-16,-12-5 12 15,-6 1 8-15,-2 0 3 16,-5-4 21-16,-6 4 13 16,-2 0 10-16,-5-3-6 15,0-2-5-15,-1 3-2 0,7-3-3 16,1 2-4-16,-2-1-6 15,15 1-3-15,-1-5-3 16,6 4-1-16,15-3 1 16,5 4 1-16,13-5-2 15,7 5 0-15,6-4 2 0,20-1-2 16,0 1-1-16,6 3 0 16,14-4 0-16,-1 1-1 15,7 0 0-15,6 0 0 16,1-1 1-16,-7 1-1 15,6 0 0-15,-6 2 2 16,-7-2-1-16,-5 4 1 16,-7-1 1-16,-2 0 0 0,-5-3 1 15,1 3 0-15,-2 1 0 16,7-5 1-16,14 1-1 16,-1-1 2-16,7-3 1 15,7 4-2-15,5-4-5 16,2 0-10-16,5 0-11 15,0 0-12-15,7 0-14 0,0 0-21 16,7-4-19 0,0 4-25-16,5-3-44 0,8-1-64 15,6-3-65-15,7-4-22 16,6 0 3-16,-7-4 23 16</inkml:trace>
  <inkml:trace contextRef="#ctx0" brushRef="#br0" timeOffset="17526.8498">22102 10606 29 0,'-7'0'150'16,"1"-4"-20"-16,6 4-55 16,-7 0-38-16,7-5-21 15,-7 5-6-15,7 0-7 16,-6 5-1-16,6-1 9 15,-12-1 10-15,-2 5 20 0,-5 3 17 16,-14 4 22-16,7 2 19 16,-6 5 4-16,-2 0 7 15,2 7-5-15,-1 5-9 16,7-1-15-16,14 3-9 16,-8 1-6-16,7 4-12 15,7-5-8-15,-8 8-6 16,8-3-3-16,-1-5-5 0,1 3-3 15,6-5-2-15,0-5 4 16,0-2 4-16,0-10 7 16,6 2 4-16,1-5 3 15,-1-3 6-15,0 0-4 16,8-4-2-16,6 0-5 0,5 1-6 16,15-4-5-16,5-1-13 15,20 1-20-15,1-4-23 16,12 0-36-16,7 0-54 15,-8 0-76-15,14 0-98 16,-6-4-58-16,7 1-21 16,-14-1 10-16,-7 0 40 15</inkml:trace>
  <inkml:trace contextRef="#ctx0" brushRef="#br0" timeOffset="25168.1504">28389 8224 62 0,'0'0'72'0,"0"0"0"0,0-3-2 16,0 3 0-16,0 0 2 16,0-5-3-16,0 5-3 15,0 0-3-15,0 0 0 16,0 0-6-16,0-2-3 16,0 2 2-16,0 0 3 0,0 0 0 15,0 0 2-15,0 0 0 16,0 0-4-16,0 0-7 15,0 0-11-15,0 0-8 16,0 0-8-16,7 0-7 16,-7 0-8-16,0 0-5 15,0 0-3-15,0 0 0 0,0 0-4 16,0 2-1-16,0-2 0 16,0 8 1-16,0-4 1 15,-7 3 1-15,7 1 4 16,0 2 2-16,0 1 1 15,0 4 5-15,-6 0 8 0,6-1 3 16,-6 1 4-16,6 4 1 16,0-1 4-16,-6-4-5 15,-2 5-6-15,8-1-5 16,-6-3-3-16,6 3-1 0,-6 1-4 16,6-1-1-16,-7-4 2 15,7 5 0-15,-6-2 1 16,-1 6 3-16,0-1 2 15,1 3 2-15,-7-3 2 0,0 4-2 16,0 3-1-16,0 0-5 16,0 0 0-16,7 5-2 15,-8-1 0-15,2 4 0 16,4-1 0-16,-4 1-1 16,-1 3-2-16,6 0-1 15,-6 1-2-15,1-1 0 0,4 0 1 16,-4-3 1-16,-2 3 1 15,2-3 1-15,-1 3 1 16,-1-3-3-16,2-1 2 16,-2 1 0-16,1-4-2 0,7 4 2 15,-1-4 0-15,-6 4 1 16,13-5 0-16,-6-1 1 16,0 0 1-16,-2 3 0 15,2-5 1-15,0 4-2 16,-1-1 1-16,0-3-2 15,1 5-2-15,0-5 0 16,6 4 2-16,-7-4-1 0,7 1 2 16,0-4 1-16,7-1 2 15,-7 1-1-15,0-1-1 16,6-3 1-16,-6 1-3 16,6-5-1-16,-6 4 1 15,0-3 0-15,7-5 1 16,-7 3 3-16,0-2 6 0,7 1 5 15,-7-2 0-15,0 1 2 16,6-4-1-16,-6 0-3 16,0-1-5-16,6-2-5 15,-6-1-4-15,8 1-4 16,-8-2-1-16,0 2 0 16,6-1-1-16,-6 1 0 0,6-1 1 15,-6-3 2-15,0 4 1 16,0-2-1-16,7 2 3 15,-7-4-1-15,0-1 0 16,0 1-1-16,6 0 1 16,-6-2 2-16,0 3 3 15,7-5 6-15,-7 4 4 0,0-4 3 16,6 0-2-16,1 3 1 16,-1-3-6-16,8 0-4 15,-2 5-1-15,8-5-4 16,-1 0 1-16,1 2-2 15,6-2 2-15,0 0-1 0,13 0-2 16,0 0 1-16,7 0-2 16,7 0 0-16,5 0-2 15,0 0 2-15,8 0 1 16,5 4-2-16,8-4 1 16,-1 0-1-16,0 4 0 15,6 0 0-15,-5-4-1 0,-1 3 2 16,-6 1-2-16,-1 0-2 15,1 0 0-15,-7-2 0 16,-6 6 0-16,0-4-1 16,-1-1 1-16,-6 1 1 15,7 0 0-15,6 3 0 16,1-7 1-16,-1 4-1 0,6-1 0 16,-6 1 2-16,0-4-4 15,1 3-5-15,-8-3-5 16,-12 0-5-16,-1 4-4 15,-5-4-3-15,-14 0 3 16,-7 0 3-16,1 0 7 16,0 0 4-16,-8 0 4 0,1 0 3 15,-6 0-1-15,6 0 0 16,-1 0-1-16,2 0 0 16,6 0-4-16,-8-4-11 15,1 4-14-15,-6 0-24 16,0-3-42-16,-7 3-54 15,0-4-46-15,-7 1-35 16,0-1-25-16,-6 1-5 0,1-1 21 16,-2 0 36-16,2 0 36 15,-2 1 34-15</inkml:trace>
  <inkml:trace contextRef="#ctx0" brushRef="#br0" timeOffset="25849.9516">29947 10214 96 0,'-13'-11'199'16,"0"3"-21"-16,0 5-11 15,0-5-8-15,7 5-1 0,-2-2-4 16,2 2-7-16,6-1-13 16,-6 1-17-16,6 3-19 15,0-5-17-15,0 5-18 16,0 0-14-16,6 0-7 15,0-2-5-15,2 2-5 16,-2 0-4-16,13 0-1 0,-5 0-1 16,5 2-1-16,0 3-1 15,1-2 3-15,7 4 3 16,5 1 0-16,1 6 0 16,5-2-1-16,1 6-3 15,14 0-5-15,-1 4-7 16,7-3-3-16,-8 6-4 0,8-7-4 15,-1 5-1-15,-5-2-2 16,-1-2-2-16,1 3-1 16,-14-4 2-16,-7 0 9 15,-6 1 10-15,-7-4 13 16,-5 3 10-16,-8-3 10 16,-6-1 6-16,-6-3 1 15,-8 4-6-15,2-1-6 16,-8-3-2-16,-7 3 0 0,-5 6-2 15,-7-2-4-15,-13 4-1 16,0 3-3-16,-14-3-11 16,9 4-9-16,-9 0-9 15,1-1-7-15,0-3-24 16,0 0-71-16,0-4-151 16,6-7-146-16,6 0-78 0,1-11-39 15,7 0-2-15,-8-11 56 16</inkml:trace>
  <inkml:trace contextRef="#ctx0" brushRef="#br0" timeOffset="50775.2985">19221 1030 31 0,'7'0'169'0,"-7"0"-11"0,0 0-28 0,0-4-24 15,7 4-10-15,-7 0-4 16,0 0 2-16,0-4 1 0,0 4-6 16,0 0-9-16,0 0-8 15,0 0-9-15,0 0-6 0,0 0-7 16,0 0-5-16,0 0 0 0,0 0-2 16,0 0-1-16,0 0-2 15,0 0-4-15,0 0-3 0,0 0-4 16,0 0-3-16,0 0-6 0,0 0-6 15,0 0-3-15,0 4-2 0,0-4 3 16,-7 6 7-16,7 2 9 16,0 3 10-16,0 4 10 0,-7 4 8 15,7 6 1-15,7 4-5 16,-7 8-7-16,13 3-8 0,-6 4-9 16,5 0-13-16,8-1-11 15,-6 2-11-15,-2-6-17 16,1-2-31-16,7-3-49 0,-14-5-74 15,8-3-106-15,-8-8-68 16,7-7-24-16,0-8 7 16,-6-6 36-16</inkml:trace>
  <inkml:trace contextRef="#ctx0" brushRef="#br0" timeOffset="51425.4788">19600 1151 185 0,'0'-8'254'15,"6"0"15"-15,1 1-62 16,-1 0-69-16,1 0-49 0,6 3-30 16,-1-4-19-16,2 1-15 0,5 3-10 15,1-2-6-15,0 1-5 0,-1 5-6 16,7-4-1-16,-6 4-3 16,-8 0-1-16,8 4 1 0,-14 4-6 15,1-1-2-15,-7 4-3 0,-7 0 0 16,1 0-2-16,-14 4-2 15,1-5 3-15,-7 5 3 0,0 0-1 16,-7-1-3-16,7-2 3 16,-6 2 3-16,6-2 3 0,-1-5 1 15,1 3 5-15,7-2 4 16,6-4 0-16,0-1 2 0,13 1 2 16,0-4 3-16,0 3 2 15,20-3 3-15,-7 0 3 16,13 0 5-16,0 0 4 0,6 0 4 15,1 0 3-15,-7 0 5 16,7 5 6-16,-1-3 2 0,1 6 1 16,-1-1 5-16,-6 1 3 15,-7 3 0-15,8-4 1 16,-14 8 2-16,0-5 3 16,0 2-3-16,-13-1 0 0,-7 0-2 15,-6 3-7-15,-6-3-10 16,-8 4-11-16,2-5-6 0,-15 2-9 15,8-1-6-15,-1 0-14 16,1-3-23-16,-1-1-33 0,7-3-59 16,0-1-80-16,7-3-96 15,5 0-44-15,2-3-4 16,5-8 19-16</inkml:trace>
  <inkml:trace contextRef="#ctx0" brushRef="#br0" timeOffset="52390.4171">20166 934 15 0,'14'-11'198'15,"-2"0"11"-15,-5 4-30 0,0-1-61 16,-1 5-47-16,-6-1-23 15,13 4 5-15,-7 0 12 0,8 7 14 16,-2 1 16-16,2 3 18 0,-8 7 11 16,7 4-5-16,-6 0-10 15,-1 7-15-15,-6 4-13 0,7 0-16 16,-7 4-16-16,0-1-13 0,0 1-11 16,0 0-6-16,-7-1-6 15,7-3-6-15,-6 0-1 16,-1-3 0-16,7-1 1 0,0-8-2 15,-6-2-3-15,6-1 0 16,-7-3 3-16,7-7 0 16,0 3 0-16,-6-7 5 0,0-1 1 15,-2 1-1-15,2-4-4 16,0-4-7-16,-8-3-6 16,8-1-6-16,0-3-6 0,-1-4-5 15,7-3-11-15,0 3-14 16,7-6-8-16,12-1-5 15,0-4 3-15,8-1 3 0,5 2 13 16,1 0 17-16,-1 3 9 0,2 4 4 16,-2-1-10-16,-7 7-9 0,2 3-8 15,-8 1-8-15,-6 0-3 0,1 8 1 16,-2-4 9-16,-5 8 6 16,-7-4 10-16,0 8 4 0,0-4 6 15,-7 7 4-15,1-4 3 16,6 0-2-16,-6 4-1 0,-1-3 0 15,7-2-3-15,-7 6-6 16,7-8-9-16,0 3-5 0,0-4-1 16,7 1-2-16,-7 0 0 15,13-4 7-15,-7 0 10 16,8-4 13-16,-2 0 7 0,8-3 4 16,-13 0 2-16,-1 4 6 0,8-6 6 15,-14 3 1-15,6-2 9 16,-6 2 13-16,6-3 9 0,-6 1 3 15,6 6-3-15,-6-2-6 0,0 1-11 16,7 3-14-16,0 0-10 0,6 0-9 16,0 3-5-16,0 3 1 0,-1 2-1 15,8 1-2-15,0 5-2 16,-1-3 1-16,1 3 2 16,0 1-1-16,-7 4 0 0,7-5 7 15,-20 3 3-15,0 0 3 16,-8 0-2-16,-4-2 1 15,-15-1 3-15,1-2-3 0,-6-2-1 16,-1 1 2-16,-6-7 5 16,1 3 8-16,-9-3 16 0,9-4 23 15,5 0 19-15,1-4 15 16,5-3 4-16,8 3-9 16,12-7-18-16,14 1-26 0,-1-2-27 15,14-2-31-15,6-1-33 16,6-2-37-16,7 0-39 0,1 0-53 15,-1-2-64-15,0 5-53 16,-1-4-11-16,2-1 18 0,-7 2 32 16</inkml:trace>
  <inkml:trace contextRef="#ctx0" brushRef="#br0" timeOffset="52682.3484">21248 868 105 0,'-12'18'210'0,"-15"5"-19"16,1 2-4-16,-13 8-11 15,0 3-17-15,0 5-17 0,6 3-10 16,-6-1-16-16,7 6-22 15,-2 2-20-15,2-1-15 16,-1-1-15-16,1 2-27 0,-1-1-39 16,1-1-56-16,-1-2-67 15,7-3-71-15,7-7-71 0,-1-1-27 16,7-9 7-16,6-6 37 16</inkml:trace>
  <inkml:trace contextRef="#ctx0" brushRef="#br0" timeOffset="53197.9698">20778 1656 76 0,'14'-12'164'16,"6"-2"-10"-16,-1-1 1 15,1 1 23-15,0-1 1 0,5-4-5 16,1 2-12-16,7-2-13 15,-1-3-19-15,1 0-40 16,0 3-27-16,0-1-21 16,5-3-16-16,-5 4-12 0,-1 1-6 15,1 0-6-15,-7 7-13 16,-6-1-12-16,-1 2-17 0,-5 6-10 16,-8 1-5-16,-6 3-5 15,0 3 9-15,-6 5 14 16,-8-2 12-16,8 6 9 0,-7-1 4 15,6-4 8-15,7 4 1 16,0-4-1-16,7 0 2 0,6 1 2 16,7-4 1-16,6-1-1 15,-1 1 3-15,1-4 0 16,7 4-2-16,-1-4 4 0,1 4 3 16,-7-4 2-16,0 2 9 15,0 3 12-15,-6-2 14 16,-1 9 12-16,-5-5 10 0,-8 3 5 15,-6 6-4-15,-6 2-9 16,-8-4-14-16,2 5-16 16,-8-2-17-16,-7 2-19 0,2-4-29 15,-8 3-38-15,0 1-51 16,1-5-72-16,-7 1-91 0,6 0-38 16,-5-9-4-16,5 6 22 15</inkml:trace>
  <inkml:trace contextRef="#ctx0" brushRef="#br0" timeOffset="55172.3302">19410 1894 56 0,'8'-8'222'0,"-8"5"25"16,6-1-37-16,-6 1-41 15,6-2-26-15,-6 1-22 16,0 4-19-16,0-3-19 16,0 3-16-16,-6 0-17 0,0 0-17 15,-2 0-9-15,-4 3-10 16,-8 1-3-16,-7 8-1 15,-5-1 4-15,-13 8 5 0,-1 2 2 16,-6 8 3-16,0 0 2 16,0 5 0-16,13-1-2 0,0 0-4 15,6-1-3-15,14 5-5 16,6-7-5-16,13 2-3 16,6-6-4-16,13 1-2 0,7-6-3 15,14-4-8-15,-1-1-3 16,6-5 1-16,7-4-1 15,-5-4 1-15,-2-3 3 0,-7-3 9 16,2-4 3-16,-7 0 6 16,-7-5 13-16,-1-3 15 15,-11 1 16-15,-8-1 21 0,-12-4 20 16,0 5 12-16,-21-4 1 16,1 4-4-16,-13-1-14 15,-1 3-15-15,-5 2-22 0,-1-2-21 16,7 9-20-16,1-3-31 15,5 6-38-15,1-5-45 16,12 5-55-16,7 0-52 16,0 0-54-16,13 0-48 0,13 5-39 15,12-3 5-15,2 2 32 16,12-4 45-16</inkml:trace>
  <inkml:trace contextRef="#ctx0" brushRef="#br0" timeOffset="55599.5438">19762 2026 6 0,'-6'-4'202'0,"-7"1"17"16,0 6-14-16,-7 1-53 0,-12 4-34 15,5 6-19-15,2 3-11 16,5 2-11-16,0 3-13 15,14 0-14-15,0 0-9 0,6 0-5 16,12-3-3-16,8-1-5 16,6 0-5-16,7-6-7 15,12 2-13-15,-5-8-12 0,5-1-12 16,1-5-8-16,-7 0-5 16,0-5 2-16,-7-1 6 15,-6-5 12-15,-6-1 11 0,-7 2 18 16,-7-5 22-16,-6 1 27 15,-6-1 19-15,-13 0 12 16,-1-3 6-16,-19 3-5 0,7 0-13 16,-8-3-21-16,1 7-18 15,0 0-17-15,0 1-28 16,6 2-35-16,7 1-44 0,7 3-50 16,-1 4-59-16,1 0-56 15,12 0-44-15,7 0-22 16,7 4 9-16,6-1 34 0</inkml:trace>
  <inkml:trace contextRef="#ctx0" brushRef="#br0" timeOffset="56041.7732">20206 1985 27 0,'-14'0'198'0,"2"3"20"16,-14 6-41-16,6 1-41 16,1 5-27-16,-1-1-12 0,0 1-10 15,7 4-9-15,13 3-4 16,0-5-5-16,7 2-7 16,6 0-8-16,0-5-9 0,7 5-9 15,5-8-11-15,8-1-9 16,0 2-8-16,-1-5-8 15,7-4-11-15,0-3-9 0,1-3-10 16,-8-1-4-16,1 1-4 16,-1-9 3-16,-13 2 7 15,1-1 6-15,-6-5 13 16,-2 2 15-16,-12-4 19 0,-6 4 20 16,-7-5 18-16,-14 0 15 15,2 2 6-15,-7-2-6 0,-2 4-10 16,-5 0-17-16,0 1-23 15,7 6-28-15,-1-2-38 16,7 2-44-16,-6 5-52 0,12-1-65 16,0 4-66-16,7 0-40 15,1 0-3-15,12 0 24 16</inkml:trace>
  <inkml:trace contextRef="#ctx0" brushRef="#br0" timeOffset="56779.4427">21196 1828 87 0,'-7'0'153'15,"-5"-4"-44"-15,-8 4-27 16,7-3-14-16,-7 3-4 0,1 0-5 16,0 0-3-16,-1 0-3 15,7 3-4-15,-7-3 3 0,0 7-16 16,-6-3-7-16,14 3-4 16,-8 1-3-16,1-1-3 15,5 3-10-15,8-1 6 0,0 1 3 16,12 2 23-16,0-5 10 15,8 1 5-15,12 2 0 16,-1-3 3-16,8-3-3 16,0 4-19-16,0-5-14 0,-1-3-6 15,1 0-3-15,-1-3-3 16,1-1 7-16,-13-4 6 16,5 1 9-16,-12-1 11 0,-6-2 12 15,-1 3 8-15,-12-5-4 16,-7 2-8-16,-7-2-14 0,0 5-26 15,1 0-50-15,-7-1-74 16,6 4-92-16,-6 4-85 16,7 0-46-16,6 0-10 0,0 4 23 15</inkml:trace>
  <inkml:trace contextRef="#ctx0" brushRef="#br0" timeOffset="57152.9026">21861 1915 2 0,'0'-2'275'0,"-7"-2"24"15,-13-4 18-15,1 5-55 0,-13 3-84 16,-8 0-52-16,1 0-27 15,-13 7-14-15,7 3-7 0,-8 9-9 16,15-1-7-16,-2 8-10 16,1-4-8-16,20 4-5 15,5-1-1-15,8 1 5 16,12-4-1-16,8 0 5 0,5-5 2 16,13 0 3-16,8-3-3 15,12-7-4-15,13 1-5 0,7-8-17 16,-1 0-38-16,8-4-59 15,-1-7-86-15,0 3-120 16,-7-3-100-16,-12-4-43 0,-6 4 2 16,-34 0 35-16</inkml:trace>
  <inkml:trace contextRef="#ctx0" brushRef="#br0" timeOffset="58226.9119">19444 3048 23 0,'-26'-4'150'15,"-14"4"-35"-15,-5 0-23 0,-2 4-11 16,-4 0-6-16,5 3-9 16,1-4-6-16,12 4-4 15,7 1-6-15,0-1 1 16,12 1 7-16,14 3 12 0,8-4 7 15,4 4 7-15,21-4 0 16,-1 4-7-16,14 1-14 16,-1 2-17-16,8 1-12 15,6-1-11-15,-7 1-8 16,-7 0 2-16,1 3 4 0,-13 0 6 16,-7-3 9-16,-13 2 6 15,-13 3 5-15,-7-6-4 16,-19 5-5-16,-20-1-6 15,-5-4-11-15,-8 1-5 16,-6-4-3-16,-1-1-1 0,1-1 2 16,13-6 6-16,6 2 11 15,14-5 6-15,-1-5-2 16,20-2-1-16,13-1-6 16,7-6-6-16,12-1-14 15,7-7-7-15,7 1-1 0,6-5-1 16,-6 0 0-16,-1 0 0 15,-5 4 2-15,-9 1 2 16,2-2 3-16,-7 9 0 16,-7-4 1-16,2 7-4 15,-2-1-15-15,-6 5-20 0,6 0-27 16,-6 3-36-16,-6 0-50 16,6 0-65-16,0 4-59 15,0 0-46-15,0 0-10 16,0 0 17-16,0 0 39 15</inkml:trace>
  <inkml:trace contextRef="#ctx0" brushRef="#br0" timeOffset="58948.31">19939 3132 30 0,'6'0'273'0,"0"0"15"15,-6 3 6-15,0 1-79 16,7 3-90-16,-7 9-55 16,7-2-22-16,-7 4-8 15,6 5 3-15,-6-2 5 0,6 1-2 16,1 4-5-16,0-3-8 15,-1-2-6-15,-6-3-10 16,0 1-5-16,7-5 2 16,-7-3 2-16,0-4 5 0,-7-3 2 15,7-4-2 1,-13 0-5-16,6-7-8 0,-5-1-13 16,-2-6-13-16,-5-1-7 15,12-3-1-15,1 0-3 16,-1-4 4-16,7 3 0 0,7-7 3 15,6 8 5-15,0-1-1 16,7 2 1-16,-1 3 1 16,1 2 0-16,0 5-5 15,5 3-12-15,1 4-14 16,0 0-20-16,-6 4-21 0,6-2-17 16,-7 7-9-16,1-6 0 15,-7 2 11-15,0 1 25 16,0-2 37-16,-7-4 25 15,8 0 22-15,-14-4 13 16,6 1 16-16,0-5 9 0,-6-4 9 16,0-2 16-16,0 3 17 15,0-7 18-15,0 0 12 16,0 0-1-16,0 3-3 16,8-3-11-16,-2 7-17 15,0 0-19-15,1-1-19 0,-1 8-15 16,7 4-18-16,6 4-10 15,1 4-3-15,7 3-3 16,-1 4-2-16,0-1-9 16,-7 5-19-16,1 2-32 15,6-2-41-15,-13 3-52 0,6-5-60 16,-6 6-63-16,-6-8-17 16,0 3 11-16,-7-7 30 15</inkml:trace>
  <inkml:trace contextRef="#ctx0" brushRef="#br0" timeOffset="59541.7581">20733 3135 202 0,'7'7'220'15,"-1"5"-32"-15,1 3-43 0,0 4-22 16,5-2-18-16,2 5-14 16,-2-3-7-16,2 2-3 15,-1-2-9-15,-1 4-11 16,-4-9-15-16,-2 4-12 16,0-4-8-16,0-2 7 15,2-5 14-15,-8 0 20 0,0-4 13 16,-8 1 7-16,2-4 1 15,-6-4-12-15,-2-3-20 16,-5 0-21-16,-1-4-12 16,-6-3-8-16,6-5 0 0,1 2-2 15,-1-6 1-15,8 0-1 16,5-6-2-16,14 0-2 16,11 0-9-16,2-8-13 15,19 1 1-15,1 0-4 16,5-6-6-16,8 6-5 0,-8-1 3 15,1 8 8-15,-7 4-4 16,-1 2 0-16,2 10 4 16,-14 1 3-16,0 8 3 15,0 4 1-15,-13 8-1 16,-6 2 2-16,-7 1 7 16,-7 4 2-16,-6 4 0 0,-6-1 0 15,-7 1 2-15,-1-5-1 16,-5 3-3-16,-7-2-13 15,6 0-16-15,-6-3-26 16,6 2-35-16,1-7-50 0,6 1-66 16,-1 3-68-16,15-3-35 15,6-6-3-15,-2 2 22 16</inkml:trace>
  <inkml:trace contextRef="#ctx0" brushRef="#br0" timeOffset="60037.6164">21359 3103 186 0,'0'-5'211'15,"0"5"-22"-15,-13-2-44 16,6-2-22-16,-5 0-13 0,-8 4-10 15,0 0-13-15,1 0-16 16,-7 4-14-16,0 2-18 16,-1 6-13-16,1 3-7 15,0-1-2-15,7 1 0 0,6 0 1 16,13-1 4-16,0 1 0 16,6-4 0-16,7-1 0 15,7-2 0-15,6-4-1 16,0-1-6-16,6-3-3 15,1-3 1-15,-1-4-5 0,2-4 2 16,-9 0 6-16,1 0 15 16,-6-4 22-16,0 4 20 15,-7 0 24-15,-7-1 12 16,8 2-4-16,-8 6-13 0,6-3-20 16,2 7-24-16,5 0-22 15,7 4-15-15,0-1-7 16,7 4-15-16,6 0-31 15,0 2-40-15,0-3-51 16,0 6-77-16,7-5-120 0,7 0-51 16,-8 1-6-16,1-5 20 15,-1-3 42-15</inkml:trace>
  <inkml:trace contextRef="#ctx0" brushRef="#br0" timeOffset="80010.4743">23502 8216 36 0,'7'0'67'0,"-7"0"-4"16,7 0-9-16,-1 0-6 16,1 0-8-16,-1 0-4 15,-6 0 0-15,7 0 11 16,-7 0 17-16,0 0 15 0,0 0 15 15,0 0 11-15,0 0 1 16,0 0-7-16,7 0-11 16,-7 0-13-16,6 0-17 15,6-2-13-15,2-2-10 16,5 4-8-16,1-4-8 0,12 0-7 16,1 1-3-16,7-1-1 15,-8 0-3-15,7 4-2 16,0 0-3-16,-7 4-3 15,1 0-2-15,-1 3-5 0,-12 3-1 16,-7 2-3-16,-6 6-2 16,-7-3 0-16,-7 3-3 15,-12 1 3-15,5-2 0 16,-11 3 2-16,-1-6 2 16,-7 1 6-16,1-1 4 0,6-2 3 15,0-6 6-15,6 2 2 16,1-1 4-16,5-3 4 15,8 0 7-15,6-1 9 16,0-3 5-16,6 0 3 0,8 0-2 16,-2-3-7-16,8 3-6 15,5-4-13-15,2 0-6 16,-7 0-5-16,6 4 1 16,0-3-1-16,0 6-1 0,-1 1 2 15,-5 4 2-15,0-1 0 16,-1 3 2-16,-5 2 1 15,-2 3 2-15,-5-5 3 16,-7 5 0-16,-7 3 1 0,1-3 3 16,-14 0 2-16,-6 3 3 15,-7-3-2-15,1 0 1 16,-7-1-1-16,0 1-4 16,7-5-3-16,-8-2-4 0,7 3-3 15,1-7-14-15,6-1-28 16,7 0-53-16,5-3-94 15,8 0-87-15,0-3-47 16,12-4-13-16,7 0 12 16</inkml:trace>
  <inkml:trace contextRef="#ctx0" brushRef="#br0" timeOffset="80623.7524">24396 8404 96 0,'-8'-4'228'15,"-4"-3"11"-15,-8 4-52 16,1-2-52-16,-7 5-40 0,0 0-23 16,-7 0-15-16,7 5-9 15,-13 1-4-15,13 2-5 16,-7 7-8-16,7 2-8 0,0-2-5 15,13 7-3-15,0-3 1 16,6 0 3-16,7-2-1 16,7 2 4-16,6-5-1 15,0-3-1-15,7 1-5 16,6-2-4-16,-1-6-4 0,1-1 1 16,1-3-1-16,5-3 7 15,-6-5 8-15,1 2 6 16,-1-6 7-16,-6-3 8 15,-1 1 9-15,1-4 4 0,-14 4 9 16,0-5 5-16,0 4 3 16,-12 1-8-16,6-1-12 15,-12 3-15-15,5 2-19 16,-6-1-17-16,0 3-13 16,7 1-11-16,-8 3-16 0,2 1-26 15,4 0-36-15,-4 3-59 16,12 0-88-16,-7 3-76 15,1-3-24-15,12 3 5 16,7 1 25-16</inkml:trace>
  <inkml:trace contextRef="#ctx0" brushRef="#br0" timeOffset="81050.3911">24643 8331 86 0,'-20'0'197'16,"-6"0"-2"-16,7 4-36 15,-7 3-26-15,0 0-11 0,6 8-9 16,1-1-8-16,5 4-11 16,2 1-14-16,5-1-15 15,14 0-19-15,-1 4-10 0,7-7-10 16,7-1-4-16,-1 1-6 15,8-7-4-15,-2-2 0 16,8 3-1-16,-7-9-2 16,0 0-3-16,0-4-4 15,-6-4 3-15,-1 1 1 0,-12 0 2 16,6-8 7-16,-13 4 7 16,0-4 6-16,-13 0 7 15,-7 1 9-15,0-1 2 16,-12 1-4-16,6-1-7 0,-7 0-5 15,7 4-14-15,1 1-26 16,5-2-50-16,7 5-83 16,0 4-113-16,13-4-66 15,0 3-31-15,13-4 1 16,0 5 32-16</inkml:trace>
  <inkml:trace contextRef="#ctx0" brushRef="#br0" timeOffset="81742.8663">24812 8085 151 0,'0'0'151'0,"0"4"-52"16,0 2-31-16,-6 6-7 0,6 6 2 16,0 5 1-1,-7 2 1-15,7 8-7 0,0 0-7 16,7 3-9-16,-7 1-5 16,0 0 5-16,6-1 4 15,-6 1 2-15,7-3-2 0,-7-2-3 16,0-3-4-16,7 1-12 15,-7-8-9-15,6-5-5 16,-6 3-4-16,0-6-3 16,0-3 2-16,-6 0-3 15,6-7-2-15,-7-1-1 0,0-6 1 16,1-1-1-16,-7-3-3 16,13-5 1-16,-6-2-1 15,12-5 3-15,0 1 0 0,7-4 1 16,7-3 0-16,6-1-1 15,0 0 2-15,13-3-4 16,-6 7 1-16,5 0-2 16,2 0 1-16,-7 8-1 15,-1 2-2-15,-6 2-3 16,-7 5-4-16,1 3-4 16,-13 2 0-16,-1 2 1 0,-12 3 2 15,-7 2 4-15,-7 8 2 16,0-5 6-16,-5 6 1 15,11-6 0-15,-5 5 4 0,6-4-2 16,0-1 6-16,6 2 1 16,7-4 6-16,0-1 7 15,14 0 5-15,-2-4 6 16,2 1-2-16,5 0-1 0,7-4-4 16,-6 0-11-16,6-4-32 15,-7 0-70-15,7 1-93 16,-6-4-69-16,-7 0-38 15,0-5-16-15,-6 1 17 16</inkml:trace>
  <inkml:trace contextRef="#ctx0" brushRef="#br0" timeOffset="82311.1941">25223 8279 2 0,'0'0'168'15,"0"4"-6"-15,0 3-16 16,0 9-6-16,0 1 2 16,0 2-17-16,6 3-15 15,1-1-7-15,0 5-11 0,-7-1-14 16,6 2-11-16,-6-5-9 16,7-1-7-16,-7-2-21 15,0-4-11-15,0-1-2 0,0-3 10 16,-7-4 10-16,1-3 2 15,-1-1 3-15,0-3 2 16,-5-3-5-16,-2-4-16 16,2-5-12-16,-2 2-3 15,8-9-2-15,-7-3 2 16,-1-3 4-16,8-5 5 0,-7-2 5 16,13-2 4-16,-7-2-3 15,14-1-2-15,6-3-3 16,7 0-6-16,-1 3-4 15,13 4-2-15,2 0-1 0,5 7-2 16,0 1-2-16,-1 5 1 16,-5 3-3-16,0 5 0 15,0 5-2-15,-8 5-3 16,-5-3-1-16,-14 10 0 0,2-3-1 16,-16 5 2-16,-4 5 0 15,-15 3 3-15,-5-5 1 16,-1 5 1-16,-5-1-2 15,-2 5-2-15,1-4-1 16,0-1-3-16,7 1-18 0,-1-3-37 16,7 3-64-16,6-1-83 15,14-3-84-15,6 3-40 16,12-3-8-16,15 0 25 16</inkml:trace>
  <inkml:trace contextRef="#ctx0" brushRef="#br0" timeOffset="82781.7043">25900 8290 23 0,'-12'0'199'15,"-2"0"23"-15,-18 4-42 16,-1 0-44-16,-6 4-29 15,1 1-21-15,-2 7-25 16,7-2-23-16,1 5-16 0,5-5-11 16,9 1-4-16,-2 3-3 15,7-7 1-15,6 0 0 16,0 0-1-16,7-4-1 16,0 0 4-16,0-2-2 0,0-5-2 15,7 0 3-15,0-5 1 16,6-2 8-16,-7 0 10 15,8-4 10-15,-8 0 17 0,0-4 24 16,-6 4 21-16,6-3 18 16,-6 3 9-16,8 0-1 15,-8 3-7-15,6 1-24 16,-6 4-21-16,13 3-24 16,0 3-20-16,6 1-13 15,1 3-7-15,6 1-1 16,1 2-2-16,-1 1-4 0,6 0-14 15,1 0-36-15,-1 1-65 16,1-2-108-16,6-3-103 16,-7 1-53-16,-6-1-14 0,0-2 18 15</inkml:trace>
  <inkml:trace contextRef="#ctx0" brushRef="#br0" timeOffset="89199.7141">21945 9491 127 0,'0'0'178'15,"7"0"-11"-15,-7 0-15 16,6 0-20-16,-6 0-20 15,0 5-21-15,0-5-20 0,0 0-14 16,0 0-9-16,0 0-9 16,7 0-6-16,-7 0-8 15,0 0-6-15,0 0-7 16,-7 3 15-16,7 4 12 16,-13 5 12-16,1 5 8 0,-2 9 7 15,2 3 4-15,-2 8-15 16,-5 4-16-16,12 2-11 15,1-2-9-15,-7 3-7 16,13-4-5-16,-6-3-5 16,6-4-7-16,6-3-22 15,-6-5-40-15,6-4-69 0,1-6-97 16,-7-3-62-16,13-10-29 16,-7 2 3-16,7-8 29 15</inkml:trace>
  <inkml:trace contextRef="#ctx0" brushRef="#br0" timeOffset="89673.2243">22304 9675 117 0,'0'-7'198'0,"0"-1"-31"16,-6 4-36-16,-8 4-25 16,2 0-17-16,-8 4-14 15,0 4-7-15,-6 3 2 16,0 7 4-16,0 0 2 16,6 4-2-16,8 1-6 15,5-2-8-15,7 1-9 16,7-4-6-16,5 1-6 0,8-5-3 15,-1-3-5-15,7-3-2 16,0 0-3-16,1-8-5 16,5 0-2-16,-6-5-3 15,1-6-2-15,-1 0 0 16,-7-3 1-16,-6-1 3 16,0-4 3-16,-13 2 4 0,-6-3 7 15,-7 3 3-15,-1-2 0 16,-12 1-5-16,7 0-5 15,-1 3-10-15,0 4-21 16,2 0-41-16,4 4-67 16,1 0-107-16,7 3-86 15,6 1-45-15,6-1-11 16,13 0 20-16</inkml:trace>
  <inkml:trace contextRef="#ctx0" brushRef="#br0" timeOffset="90032.3137">22994 9423 28 0,'0'-5'152'0,"0"10"17"0,-6 5-30 15,-7 5-14-15,-7 6 8 16,1 9 13-16,-7 3 12 16,0 4-23-16,0 4-20 15,-1 2-20-15,1-2-20 16,-6 2-19-16,5 1-19 0,-5-4-11 16,-1 0-10-16,1-7-6 15,-1 0-6-15,1-7-3 16,6-4-1-16,0-7-3 15,-1-4-26-15,2-3-60 16,-1-8-92-16,0-8-78 16,0-3-42-16,6-7-19 0,7-8 15 15</inkml:trace>
  <inkml:trace contextRef="#ctx0" brushRef="#br0" timeOffset="90238.9987">22571 9521 50 0,'19'-11'226'0,"-5"4"31"15,-2 3-25-15,1-4-40 16,-6 6-38-16,0-2-27 16,-1 4-36-16,0-4-41 0,2 4-79 15,-8 0-117-15,12 4-83 16,8 0-45-16,-7 3-20 15,-1 0 0-15</inkml:trace>
  <inkml:trace contextRef="#ctx0" brushRef="#br0" timeOffset="90463.8989">22969 9950 91 0,'12'15'282'16,"1"-8"37"-16,-6-4-1 16,-7 1-71-16,0-4-62 15,0-4-47-15,0 1-57 16,7-1-65-16,-1-3-83 0,7-1-117 16,0-3-90-16,7 0-47 15,-1 1-15-15,7-5 14 16</inkml:trace>
  <inkml:trace contextRef="#ctx0" brushRef="#br0" timeOffset="91269.917">23411 9619 125 0,'-19'-7'184'0,"-1"7"-33"0,-6 0-26 16,-6 7-15-16,6 5-5 16,7 3-6-16,-8-1-23 15,14 5-22-15,0 2-18 16,7-6-15-16,-1 3-15 16,14-3-17-16,-1 0-9 0,0-4-16 15,7-4-27-15,1-3-29 16,-8-4-18-16,8-4-8 15,-14-3-3-15,6-4 6 16,0 0 22-16,-6-4 30 16,-6 1 27-16,6 2 32 15,0-2 30-15,0-1 23 16,0 4 22-16,6 0 14 0,-6 4 5 16,7 0-11-16,-7 3-16 15,13 1-16-15,0 3-17 16,7 0-14-16,6 0-7 15,-1 3-13-15,8-3-13 16,0 0-17-16,6 0-8 16,-7 0-9-16,1-3-6 0,-7-5 8 15,0-4 10-15,0 3 13 16,-7-7 8-16,-5 3 11 16,-8-7 8-16,-6 3 13 15,0-2 15-15,-6 4 23 16,-1 1 18-16,-12-1 10 0,5 8 4 15,-5-1-7-15,-7 8-11 16,0 0-12-16,-7 11-12 16,1 8-4-16,-1 6 0 15,7 4 0-15,-6 8 1 16,5 3-4-16,8 8-5 16,0 0-4-16,-1 3-7 0,13 0-4 15,1 0-7-15,12 0-12 16,13-6-5-16,8-6-4 15,5-10-1-15,14-2 0 16,-7-5 1-16,7-11 6 16,-1-8 6-16,-6-3 4 15,-6-7 1-15,-14-3 8 0,-5-5 8 16,-14 0 7 0,-7-3 4-16,-19-1 1 0,-7-3-1 15,0 4-5-15,-5 0-11 16,5-1-14-16,1 4-49 15,5 1-88-15,8-1-86 16,12 1-44-16,7-1-23 16,14 0-5-16</inkml:trace>
  <inkml:trace contextRef="#ctx0" brushRef="#br0" timeOffset="91556.2726">23822 9576 33 0,'7'7'201'0,"-7"8"40"16,0 4-36-16,0 6-7 15,0 1 7-15,0 6-12 0,0-1-18 16,0 1-36-16,0 1-38 15,6-8-36-15,0 5-32 16,1-5-38-16,0-3-54 16,5-3-88-16,-5-5-109 15,0-3-58-15,6-7-27 0,6-4 3 16,-6-4 34 0</inkml:trace>
  <inkml:trace contextRef="#ctx0" brushRef="#br0" timeOffset="92051.6148">23998 9660 95 0,'13'-14'162'0,"0"-5"-14"16,6 4-14-16,1 1-12 15,7-1-17-15,5 5-20 16,7-5-22-16,0 4-9 15,1-1-10-15,-2 5-10 0,1 0-6 16,-13 4-4-16,-6 3-3 16,-13 3-15-16,-14 4-21 15,-6 4-7-15,-14 0-4 16,1 3-1-16,-6 5-1 16,7-4 1-16,-2-1 16 0,1 1 5 15,6 0 1-15,8-8-2 16,-2 4 1-16,14-3 1 15,0-1-4-15,14-7 1 16,-2 4 2-16,8-4 1 16,6 0 5-16,1-4 16 15,-2 4 12-15,7-4 7 0,-6 4 11 16,1 0 15-16,-1 4 14 16,-6 0 2-16,-8 2 7 15,2 9 2-15,-14 0-5 16,-14 3-20-16,-6 5-20 15,2-2-23-15,-15 2-19 16,1-2-14-16,-8 2-21 0,1 2-53 16,-6-6-88-16,-8 6-76 15,-5-2-40-15,-1-2-19 16,-6-3 4-16</inkml:trace>
  <inkml:trace contextRef="#ctx0" brushRef="#br0" timeOffset="92427.7212">22799 10389 24 0,'6'0'216'0,"2"0"22"0,4 0-44 15,1-3-40-15,13 3-28 16,0-4-32-16,0 0-29 15,13 0-18-15,-6 2-13 16,6 2-10-16,-6-5-19 16,-1 2-49-16,1-1-83 15,-7 4-73-15,-7-5-40 16,-13 3-22-16,-6 2-1 0</inkml:trace>
  <inkml:trace contextRef="#ctx0" brushRef="#br0" timeOffset="92637.6703">22851 10493 19 0,'-6'10'187'15,"6"-3"-15"-15,6 1-12 16,-6-4-11-16,13-2-26 16,1 3-28-16,4-5-20 15,9 0-15-15,-1 0-16 16,13-5-20-16,0 3-51 0,-6-2-76 15,6 0-79-15,0-3-41 16,-1-1-21-16,2 2-6 16</inkml:trace>
  <inkml:trace contextRef="#ctx0" brushRef="#br0" timeOffset="92988.7759">23437 10217 103 0,'7'-3'217'16,"-7"3"8"-16,7-4-44 15,-7 8-43-15,0-1-21 16,-7 4 0-16,0 4 3 15,1 5 3-15,-7 5-4 16,0 1-22-16,7 3-26 16,-1 1-20-16,-6 1-16 0,6-2-11 15,1-4-11-15,0 5-7 16,-1-3-8-16,7-5-10 16,-7 0-33-16,7-3-61 15,0-1-100-15,7-3-76 16,-7-7-38-16,7 3-14 15,-1-7 19-15</inkml:trace>
  <inkml:trace contextRef="#ctx0" brushRef="#br0" timeOffset="93384.4273">23705 10444 108 0,'6'-4'222'0,"0"4"23"16,2 0-54-16,-2 0-48 0,-6 0-34 16,6 4-20-1,-6-4-22-15,0 0-18 0,0 3-19 16,0-3-9-16,-6 4-7 15,6 1-3-15,-6-2-2 16,6 0-1-16,0 2 0 16,0-5 2-16,0 3 8 0,0-3 16 15,0 0 16 1,0 0 5-16,-8 0 1 0,2-3 1 16,0-2-12-16,6-1-22 15,-7-3-56-15,-6 2-97 16,7-3-110-16,-1-5-58 15,7 3-28-15,0-2-11 16,0-1 32-16</inkml:trace>
  <inkml:trace contextRef="#ctx0" brushRef="#br0" timeOffset="93959.8294">23841 10203 38 0,'26'-5'159'0,"1"2"-30"16,-1 0-40-16,0 3-26 15,6-4-16-15,-5 8-11 0,-1-4-14 16,-7 6-5-16,1 2-2 15,-14 3 0-15,-6 4-1 16,-6-1 1-16,-1 1-1 16,-13 4-1-16,8-5-4 15,-8 1 1-15,-6-5-2 16,6 6-2-16,1-6-1 0,5-2-1 16,2-1 2-16,5 0 0 15,1-2 8-15,-1-3 10 16,7-2 5-16,7 0 4 15,6 0 5-15,-1-2 6 16,2-3-2-16,5 2 7 16,1-1 10-16,0 4 17 0,-1 0 11 15,0 0 10-15,1 0 6 16,-7 4-4-16,1-1-7 16,-2 4-13-16,1 1-14 15,-6-1-12-15,-1 5-13 16,-6-2-9-16,0-3-5 15,0 5-11-15,-6-2-2 0,-8-3-6 16,2 5 0-16,-8-1-5 16,-6 0-5-16,0 1-2 15,0-6-7-15,0 2-29 16,0-1-65-16,6-3-119 16,1 0-82-16,6-4-42 15,0-4-17-15,13-7 14 16</inkml:trace>
  <inkml:trace contextRef="#ctx0" brushRef="#br0" timeOffset="95082.8021">24422 9968 45 0,'6'-11'206'16,"1"4"-4"-16,-7 3-13 15,0-3-13-15,0 4-24 16,0-2-27-16,0 5-21 16,0 5 1-16,0-2 2 0,0 8-2 15,-7 7 5 1,7 4 16-16,-6 3 17 0,6 8-1 16,-7 1-4-16,0 2-4 15,1-3-20-15,0 4-24 16,-8-4-28-16,8-1-27 15,0-3-21-15,-1 1-17 0,0 0 3 16,1-5-1 0,6-6-2-16,-7-2-2 0,7 2-1 15,-6-8-3-15,0 0 0 16,-2-4 0-16,2 1 1 16,0 0 2-16,-8-8 4 15,8 0 2-15,-7 0-3 0,0-8-8 16,6 0-6-16,1 1-9 15,6-4-5-15,0-4-10 16,13-2-8-16,0 2 10 16,14-7 5-16,-1 3 4 15,6-2 2-15,1-2 3 16,12 4 3-16,-6 2-8 16,7 3-5-16,-7 2-2 15,-7 1 2-15,-6 7 3 0,7-3 2 16,-13 7 3-16,-8 0 6 15,2 0 0-15,-14 7 4 16,-14-3 2-16,2 3 4 16,-8 4 4-16,1-4 0 15,-7 5 4-15,6-1 1 0,0-5 1 16,7 2 2-16,1 3-1 16,12-7-4-16,0 3-14 15,0-3-21-15,12-4-22 16,1 0-26-16,7-4-17 15,-7 1-5-15,6-5 5 16,-5 1 19-16,-2-5 20 0,-5 2 25 16,6-5 19-16,-6 4 15 15,-1 0 8-15,0 0 9 16,8 1 11-16,-1-1 7 16,0 3 7-16,0 5 2 15,7-5-2-15,6 8-2 16,-1 4-6-16,8 0-8 15,-7 2-5-15,6 2-6 16,-6 7-1-16,1-1-2 0,-7 2-3 16,-14 1 1-16,0 2-4 15,-12 3 2-15,0-5 0 16,-8 2-1-16,-5-4 4 16,-1-1 1-16,-6-2 8 0,0-5 4 15,-7 1 8 1,7-6 5-16,7 3 5 0,-7-5 4 15,12-5-4-15,2 3-2 16,18-6-8-16,0-3-11 16,21 1-19-16,-1-9-46 15,13 1-86-15,-6-1-108 16,12 0-59-16,-12 2-27 16,5-6-6-16,2-2 33 0</inkml:trace>
  <inkml:trace contextRef="#ctx0" brushRef="#br0" timeOffset="95389.6418">25509 9821 38 0,'8'4'188'15,"-16"7"14"-15,-4 4-24 16,-15 7 0-16,1 7 9 0,-13 5-3 16,1 5-15-16,-8 5-22 15,0 4-29-15,0 0-33 16,1-2-26-16,-7 3-23 16,6-2-17-16,-6 1-14 15,6-4-12-15,7-4-22 16,7-3-42-16,6-4-73 0,6-4-94 15,7-7-62 1,7-3-30-16,6-5 1 0,0-3 31 16</inkml:trace>
  <inkml:trace contextRef="#ctx0" brushRef="#br0" timeOffset="95938.5934">25073 10499 105 0,'13'-11'181'0,"7"-3"-20"16,-1-1-23-16,14 0-11 0,-7-3-12 15,7 0-16-15,6-4-22 16,-7 3-19-16,7-3-15 15,1 1-16-15,-8-2-4 16,-6 2 1-16,0 2 3 16,-7 4 0-16,-6 4-3 15,-6 0-2-15,0 4-10 0,-7 4-7 16,-7 3-6-16,0 3 0 16,1 4 1-16,-1 1 0 15,7-1 2-15,7 5-1 16,-1-6 1-16,14 5-1 15,0-3-2-15,6-2 3 16,7-1 1-16,-1-2-1 0,-6 1 3 16,1-1-1-16,-2 1 2 15,-5 0-1-15,6-4 1 16,-6 4 6-16,-1-1 10 16,-6 4 12-16,0 0 12 15,-7 5 9-15,-6-1 6 16,0 4 0-16,-6-1-7 0,-7 1-12 15,-7 0-12-15,-6 3-12 16,-6-4-11-16,-1 5-9 16,-13-2-16-16,7 0-61 15,-6 0-110-15,-1 2-87 16,1-5-43-16,5 1-21 16,1-5-1-16</inkml:trace>
  <inkml:trace contextRef="#ctx0" brushRef="#br0" timeOffset="110590.9397">23138 11389 156 0,'-7'-7'201'0,"1"-4"-30"15,6 0-16-15,0 1-17 16,6-2-15-16,1 4-19 15,6-1-17-15,6 3-19 16,1 0-21-16,6 2-18 16,7 4-13-16,6 0-6 15,-7 4-3-15,14 2-2 0,-13 6-3 16,5 7-1-16,-5-1 4 16,-7 0 1-16,0 7 1 15,-13-2 6-15,-6 2 3 16,-14 0 1-16,1-2 1 15,-14 3-1-15,1-8-1 16,-7 0-2-16,6 1-6 0,1-9 2 16,-1 1-2-16,7-3 4 15,0 0 1-15,13-5 2 16,0-3 1-16,6-3-1 16,8-9-1-16,12 1-6 15,6-7-3-15,1 0-5 16,6-4-1-16,-1-4-4 0,2 1-2 15,-1-5 0-15,0-3-1 16,-7-4-1-16,-5 5 0 16,-7-2 1-16,-8 1 1 15,2 8 3-15,-14-1 3 16,0 8 1-16,0 3 1 16,-14 9 1-16,2 0 0 15,-2 12 1-15,-5 4 1 16,-1 5 6-16,0 7 2 0,14 3 3 15,0 1 4-15,6 3 0 16,6-4-2-16,0-2-3 16,14-1-4-16,0 0-4 15,6-7-3-15,7-1-5 0,-1-3-28 16,1-3-58 0,6-2-78-16,-1-6-85 0,-5 0-47 15,0-2-24-15,0-2 15 16</inkml:trace>
  <inkml:trace contextRef="#ctx0" brushRef="#br0" timeOffset="110882.7857">24161 11243 108 0,'-6'-4'232'0,"6"4"23"15,0-3-52-15,0-2-41 16,6 5-28-16,6-2-28 16,8-2-33-16,7 0-27 15,-1 0-19-15,6 1-39 16,1-1-49-16,-1 4-67 15,1 0-78-15,-1 0-48 16,-5 4-26-16,-8-1 14 16</inkml:trace>
  <inkml:trace contextRef="#ctx0" brushRef="#br0" timeOffset="111133.1148">24285 11415 51 0,'0'11'151'16,"-7"-3"9"-16,7 0-2 15,0-6-4-15,7 2-15 16,5-1-19-16,2-3-37 16,6 0-29-16,12 0-23 15,-7 0-23-15,9-3-32 0,5-3-54 16,0 0-55-16,-7 4-57 15,7-2-30-15,1 0-18 16</inkml:trace>
  <inkml:trace contextRef="#ctx0" brushRef="#br0" timeOffset="127987.7533">24897 11100 43 0,'0'-7'135'15,"-13"3"-10"-15,13-4-6 16,-6 5-11-16,-1-4-13 0,7 3-9 15,0 1-9-15,0 3-5 16,0-4-4-16,0 4-2 16,0 0-2-16,0-4-10 15,0 4-11-15,0 0-12 16,0 0-9-16,0 0-9 16,-7 0-4-16,7 0-1 15,0 0-1-15,0 0 0 0,0 0 0 16,0 0 0-16,0 0 1 15,0 0-3-15,0 0 0 16,0 4 1-16,0 0 0 16,0 3 2-16,0 0-2 15,0 4 4-15,7 4-1 0,-7 7 0 16,7 3 3 0,-1 9-1-16,7 2 2 0,1 8 0 15,-2 4-2-15,-6 3 3 16,1 0 3-16,0 5 1 15,-7-1-1-15,0-5-1 16,-7 2 1-16,0-4-3 16,1-5-5-16,6-6-4 15,-6-4-2-15,0-4-2 0,6-4-4 16,-8-6-4-16,8-1-1 16,0-7-13-16,0 4-38 15,-6-8-66-15,6 1-83 16,6-1-55-16,-6-3-28 15,8-1-3-15</inkml:trace>
  <inkml:trace contextRef="#ctx0" brushRef="#br0" timeOffset="152629.6384">31387 10319 105 0,'0'-3'150'16,"0"3"-42"-16,0-4-26 15,0 4-2-15,0 0-8 16,0 0-5-16,-6-3-3 0,-8 3-20 16,8 0-7-16,0-4-2 15,-1 4 2-15,-6 0-1 16,13 0 5-16,-7 0-1 15,1 0-6-15,6 0-9 16,0 0-2-16,0 0 3 16,0-4 5-16,0 4 7 0,0 0 6 15,0 0 3-15,0 0-4 16,0 0-2-16,0-4-6 16,0 4-8-16,0 0-4 15,-6 0-5-15,6 0-7 0,0 0-9 16,0 4-3-16,0 0-1 15,-8 3-4-15,2 11 1 16,0 7 4-16,0 9 4 16,-8 10-2-16,-5 4 0 15,12 7-3-15,-6 3-4 16,7 1-2-16,0-4-3 16,-2 1 1-16,2-6-3 0,6-2 2 15,0-4-11 1,0-7-31-16,0-5-67 0,6-6-90 15,2-4-45-15,4-3-21 16,-12-9-1-16</inkml:trace>
  <inkml:trace contextRef="#ctx0" brushRef="#br0" timeOffset="153188.2428">31628 10628 90 0,'0'-8'197'15,"-13"0"7"-15,0 5-67 16,-7 0-45-16,1 6-19 0,-1 5-6 16,-6 3-4-16,0 4 4 15,1 6 2-15,-2 1-7 16,8 7-14-16,6-3-7 16,6 0 1-16,0-4-2 15,14 3-4-15,6-3 1 0,0-7-6 16,13 3-5-16,-6-7-6 15,13 0-4-15,-7-8-2 16,6 2 0-16,1-10 1 16,-1 2 4-16,1-3 6 15,-1-6 2-15,-6 1 6 16,-6-3 17-16,-1-5 14 16,-12 4 5-16,0-3 2 0,-7-4 3 15,-7 4-4 1,0-5-14-16,-12 5-14 0,6 4-13 15,0-1-8-15,-7 4-13 16,8 0-13-16,-2 4-22 16,8 0-44-16,-7 0-64 15,13 3-91-15,0 4-96 16,0 0-48-16,0 0-10 0,6-4 27 16</inkml:trace>
  <inkml:trace contextRef="#ctx0" brushRef="#br0" timeOffset="153907.6782">31954 10360 17 0,'0'-11'163'0,"7"0"-24"15,-1 3-21-15,0 2-22 0,-6 1-18 16,8 5 0-16,-8 5 3 16,0 1 4-16,-8 6 6 15,2 10 9-15,-7 3 4 16,-7 8-12-16,0 4-17 16,2 3-15-16,-9 4-12 15,7 0-15-15,2 0-17 16,-9 0-13-16,14-4-6 0,-6 5-3 15,5-5-6-15,8-4-2 16,0-7 8-16,6 0 5 16,-7-2 0-16,7-5 1 15,0-8-1-15,0 1 2 16,0-4 3-16,0-4 1 0,-7-3 2 16,7-1 1-1,-6-6 3-15,6-1 2 0,0-3 0 16,6-8 0-16,1 4-2 15,12-7-1-15,1-4-2 16,6-1 8-16,7 2 3 16,-1-4 0-16,7 2 2 15,-6 1-7-15,7 0-3 16,-8 5-17-16,-7 2-16 0,1-1-18 16,-6 6-20-16,-7 2-9 15,1 5-6-15,-8-1 2 16,0 4 7-16,-12 4 12 15,0-1 20-15,-8 5 13 16,-5 2 8-16,-7 1-4 16,6 1-5-16,7-1 6 15,-7-4 3-15,14 4 8 16,-6-3 6-16,12-1 19 0,-8-4 16 16,16 4 6-16,-8-3 6 15,12 0-1-15,1 0-2 16,0-1-10-16,6 1-7 15,7-4-29-15,-6-4-62 16,7 4-83-16,-9-3-77 0,9-1-41 16,-7-4-18-16,6 1 8 15</inkml:trace>
  <inkml:trace contextRef="#ctx0" brushRef="#br0" timeOffset="154507.7555">32312 10650 92 0,'0'-7'165'0,"7"3"-30"16,-7 4-22-16,6 4-4 15,-6 3-1-15,0 0 9 16,-6 8 7-16,-1 2 2 16,1 6-24-16,-1-2-25 15,1 6-23-15,0-6-18 16,-2 1-14-16,2 0-11 0,-7 1 2 15,7-6-4-15,-1 3 0 16,1-11-3-16,-1 3-2 16,7-4 1-16,-6-1 0 15,-1-4 0-15,0 1-1 16,7-8 0-16,-6 1-1 0,0-1 1 16,6-7-2-16,-7-4 0 15,7 1 1-15,7-9 13 16,-1 2 13-16,0-9 2 15,8 1 4-15,-1-4 3 16,13-4 3-16,0 1-16 16,13-4-10-16,0-1-3 15,7 1-5-15,6 3-4 0,0 1-3 16,-6 2-1-16,-1 5-1 16,7 7-2-16,-13 5 1 15,1-2 1-15,-8 11-3 16,-13 1-1-16,1 4 0 15,-7 6 1-15,-13 4 3 16,0 3 0-16,-19 7 2 16,-1-3 2-16,-6 3 0 0,-13 6-1 15,0-5 1-15,-1 5-3 16,1-5-3-16,1 0-2 16,-1 1-3-16,5-5-16 15,2 1-48-15,7-1-70 16,5-3-70-16,6 0-64 15,8 4-32-15,12-8-4 0,8 4 37 16</inkml:trace>
  <inkml:trace contextRef="#ctx0" brushRef="#br0" timeOffset="154977.4711">32729 10639 67 0,'0'-4'148'0,"0"4"-8"16,0-4-9-16,0 1-9 16,0 3-19-16,0-4-23 15,-6 4-30-15,0 4-21 16,-8-1-14-16,1 1-10 16,-7 4-4-16,8 2-3 0,-2 1 1 15,2 0 1-15,5 0 1 16,-6 0-1-16,13-4 0 15,-7 1 2-15,7-5 4 16,7 0-1-16,-7 2 3 16,13-10 9-16,0 2 10 15,1 0 9-15,-2-5 11 16,1 1 12-16,0-4 13 16,0 4 7-16,1-4 6 15,-2-4 4-15,2 5 2 0,5 2-4 16,-6 1-8-16,0-1-16 15,7 5-10-15,-1-2-18 16,1 5-16-16,6 5-10 16,0-2-6-16,0 1 1 15,7 0-4-15,-1 3-4 16,1 1-13-16,-1-1-41 16,1 0-66-16,-7 4-90 0,6 0-81 15,-12-1-40-15,-7 5-11 16,0-4 30-16</inkml:trace>
  <inkml:trace contextRef="#ctx0" brushRef="#br0" timeOffset="156005.6348">30234 11797 65 0,'26'6'106'16,"-7"5"12"-16,-12 1 12 0,-1 5 2 16,-12 2-12-16,-14 3-18 15,-6 3-19-15,-6-2-22 16,-1-1-18-16,1 0-13 16,-7-5-7-16,-1-2-3 15,15 0-5-15,-1-4 5 16,6 0 14-16,7-3 8 0,13-8 2 15,6 0-1-15,13-5 1 16,15-4-7-16,5-7-17 16,6-2-13-16,7-4-7 15,7-4-12-15,-1-3-10 16,7-4-14-16,0 0-9 0,0-7-5 16,2 3 1-16,-16 0 12 15,1 4 17-15,-13 0 23 16,-13 12 19-16,-6-1 10 15,-7 7 3-15,-13 8 4 16,0 3-2-16,-13 8-6 16,-7 3-4-16,8 8 0 15,-2-1 2-15,-5 5-3 0,12-1-4 16,1 0-6-16,6 0-5 16,0-2-3-16,6-2-5 15,8-3-16-15,-2 0-48 16,2-4-77-16,12-3-84 15,-7 0-45-15,7-8-23 16,-6 0 1-16</inkml:trace>
  <inkml:trace contextRef="#ctx0" brushRef="#br0" timeOffset="156237.9583">30787 11722 65 0,'14'0'181'0,"5"4"-20"15,13-4-20-15,1 0-13 16,0 0-9-16,6 0-20 16,6-4-25-16,-5 4-37 15,5-3-67-15,-12 3-81 0,-1-4-68 16,-12 4-36-16,0 0-19 15,-7 0-1-15</inkml:trace>
  <inkml:trace contextRef="#ctx0" brushRef="#br0" timeOffset="156456.2875">30801 11891 128 0,'-7'7'226'15,"7"-2"4"-15,7-2-28 16,6 0-33-16,6-3-29 16,8 0-25-16,-2 0-29 15,8 0-33-15,6-3-58 16,0 0-83-16,-6-2-104 0,-1-2-58 16,1 3-30-16,-1-3-13 15</inkml:trace>
  <inkml:trace contextRef="#ctx0" brushRef="#br0" timeOffset="156930.3406">31563 11613 153 0,'-13'-8'196'15,"-6"1"-17"-15,-1 7-24 0,-6 0-14 16,-7 3-4-16,1 5-4 16,-1 7-13-16,1 3-24 15,5 4-23-15,-5 0-22 16,12 4-14-16,1-1-7 16,-1 1-5-16,14 0-5 15,0-4-4-15,6-4-1 16,6 0-2-16,6-3-6 15,2-1 0-15,12-6-5 0,-1-1-1 16,8-7-2-16,0 0-1 16,6-4 1-16,0-3 2 15,0-4-1-15,-7-3 0 16,8-5 2-16,-7 1 2 16,-7-3 0-16,0-5 2 15,-13 3 8-15,-1-3 5 16,2 5 3-16,-8 2-1 0,-6 1 0 15,0 4-5-15,0-1-13 16,0 4-19-16,0 4-43 16,-6 3-70-16,6 4-96 15,-14 4-66-15,8 0-32 16,0-1-4-16,-7 3 30 16</inkml:trace>
  <inkml:trace contextRef="#ctx0" brushRef="#br0" timeOffset="157359.1153">31726 11767 36 0,'0'0'205'0,"0"4"22"16,0-4-35-16,0 0-48 0,0 3-24 15,0-3-20-15,0 4-17 16,0 0-19-16,0-1-14 16,0 1-11-16,0 0-17 15,0 0-8-15,6-1-6 16,-6 0-4-16,0-3 2 15,7 0 15-15,-7 0 7 16,0 0 8-16,7-3 17 0,-1-4 10 16,0 3 5-16,8-7-12 15,-8 4-4-15,0-5-7 16,1 1-17-16,6 0-14 16,-6 4-22-16,-1-4-62 15,0 4-115-15,-6 3-93 16,8-3-46-16,-2 7-22 0,-6 0 0 15</inkml:trace>
  <inkml:trace contextRef="#ctx0" brushRef="#br0" timeOffset="158353.9693">32325 11540 151 0,'-26'-8'194'0,"-13"2"-29"16,0 1-31-16,-6 2-17 15,6-1-10-15,-7 4-6 16,1 4-9-16,12-1-13 16,1 2-9-16,5 1-7 0,7 5-4 15,14-3-7-15,6 3-7 16,13-1-4-16,7 5-2 16,6-4 0-16,6 4 2 15,7-4-2-15,0 4-1 16,13-1-2-16,-6 1-6 0,0-1-7 15,-8-3-8-15,8 4-7 16,-13-4-4-16,-1 4-4 16,-12-4-4-16,-7 0-2 15,-13 0 0-15,-6-4-2 16,-8 4 2-16,-18-7 1 16,-1 4 2-16,-6-5 2 15,-6-3 3-15,5 0 7 16,2-3 7-16,5-1 10 0,7-4 7 15,13 1 3-15,13-4 4 16,7-5-5-16,19-1-7 16,13-5-9-16,13 0-14 15,7-4-20-15,6 1-29 16,0-1-31-16,0 0-39 16,0 4-55-16,-13 4-62 0,-7 3-56 15,-5 4-24-15,-7 4 2 16,-15 3 26-16</inkml:trace>
  <inkml:trace contextRef="#ctx0" brushRef="#br0" timeOffset="158963.9681">33146 11436 130 0,'-19'-2'134'16,"-8"-6"-23"-16,2 8-20 16,-1-4-11-16,0 4-12 15,-7 4-18-15,1-4-15 16,6 4-12-16,-7 0-10 15,7-2-6-15,0 6-3 16,-1-1 0-16,1 1 0 16,7 0-2-16,-7 3 0 0,6 0 1 15,1 0-2-15,6 3 1 16,-7-2-1-16,7-2 0 16,7 1 1-16,6 0 3 15,0 0 2-15,0-4 0 16,6-3 1-16,7 3 4 0,0-2 0 15,7-5 0-15,-1 0 0 16,7 0 0-16,7-5-3 16,-1 2 0-16,7-1 2 15,1-4 2-15,-1 5 5 16,0-4 10-16,7 3 4 16,-14 1 4-16,7 3 1 0,1-4-3 15,-8 4-5-15,1 4-7 16,-1-1-5-16,-5 1-3 15,-9 6 0-15,2-2 0 16,-7 4-1-16,-6 1 0 16,-14 3 0-16,1-2-3 15,-14 1-4-15,-13 3-3 0,-12 0-12 16,-14 1-45-16,-12-2-78 16,-14 3-72-16,-12 1-39 15,-8-2-20-15,-13-4 1 16</inkml:trace>
  <inkml:trace contextRef="#ctx0" brushRef="#br0" timeOffset="159722.6285">30084 11778 119 0,'6'-7'124'15,"0"3"-3"-15,8 0-5 0,-1-3-9 16,0 7-13-16,6-5-18 15,1 2-16-15,6 3-16 16,0 0-10-16,7 0-2 16,-7 3 8-16,7 2 5 15,-7 2 5-15,-1 4 1 16,1 4 2-16,-6-1-5 16,-7 5-13-16,7 2-7 0,-14-2-6 15,0-1-7-15,-12 5-5 16,0-5 0-16,-14 0-3 15,1 0 1-15,-14-3-3 16,1 0 2-16,-14-1-1 16,7 1 1-16,-7-4-1 0,1 1-2 15,-1-6-2-15,7 2-2 16,0-5-21-16,13-3-63 16,6 0-89-16,7 0-65 15,13-8-32-15,13 1-16 16,13-7 8-16</inkml:trace>
  <inkml:trace contextRef="#ctx0" brushRef="#br0" timeOffset="160085.7036">30794 11701 127 0,'-7'-4'128'16,"1"0"-8"-16,-7 4-12 15,0 4-16-15,-13 0-14 16,7 3-13-16,-14 4 5 16,1 7 8-16,-2 1 1 15,2-1 7-15,7 5 8 0,5-2 7 16,6 4-3-16,8-6-3 15,6 3 1-15,13-8-1 16,0 6-4-16,7-10-10 16,12-3-16-16,7 1-15 15,0-1-31-15,7-7-70 16,-1 0-107-16,-5-3-119 16,5-1-60-16,-6 0-32 0,-6-3 1 15,-7 3 42-15</inkml:trace>
  <inkml:trace contextRef="#ctx0" brushRef="#br0" timeOffset="174964.7943">17553 2278 95 0,'-6'0'109'0,"0"-2"4"16,-1-3 5-16,0 5-2 15,7-3-7-15,-6 3-14 0,6-4-11 16,-6 4-14-16,6 0-7 16,0 0-9-16,0 0-7 0,0 0-8 15,0 0-7-15,0 0-8 16,-7 4-7-16,7-1-1 16,-6 2 3-16,6 1 5 15,-7 9 1-15,7 2 4 0,0 3 0 16,0 6-2-16,0 3-2 15,0 8-2-15,0-5 0 16,0 5 0-16,0-1-3 16,0-3-3-16,7 0-7 0,-7-3-6 15,6-1-9-15,1-8-8 16,-1 2-16-16,-6-5-40 16,6-3-54-16,-6-5-82 0,0-3-53 15,0-2-24-15,0-5 1 16</inkml:trace>
  <inkml:trace contextRef="#ctx0" brushRef="#br0" timeOffset="175603.9075">17560 2245 69 0,'-7'-11'141'16,"1"4"-20"-16,0-4-13 15,-8 4-19-15,2 3-11 16,-1 0-17-16,-1 4-14 0,2 4 5 15,-14 0 7-15,6 7 2 16,-13 3 6-16,7 8 5 16,-7 7 8-16,7 8-15 0,-6 1-8 15,5 8-9-15,9 3-5 16,-2-3-4-16,13 7-5 16,7-2-5-16,7-4-6 15,6-3-3-15,6-7 1 0,7-1-20 16,7-3-9-16,6-8-7 15,13-2-1-15,1-9 1 16,-1-3-6-16,6-7 14 16,0 0 6-16,-5-8 1 15,-1-7 0-15,1 0-2 16,-8-4-2-16,1-6 2 0,-7-2-2 16,-7-6 3-16,-6 0-2 15,1-7-3-15,-15-5 2 16,2 0-3-16,-8-5 5 0,0-3 0 15,-6 3 2-15,-6-2 0 16,0 0 9-16,-2 4 5 16,-4 4 1-16,-2 3 2 15,-5 3 0-15,-7 13-2 0,-6 3-9 16,-7 3-9-16,-7 11-15 16,-7 4-24-16,8 4-35 0,-14 6-58 15,7 5-50-15,7 0-58 16,5 8-22-16,8-6 3 15</inkml:trace>
  <inkml:trace contextRef="#ctx0" brushRef="#br0" timeOffset="177301.7981">20245 11194 98 0,'-14'0'118'0,"8"0"8"16,6-2 6-16,-6 2 1 15,-1 0-9-15,7 0-4 16,0-4-6-16,0 4-3 15,0-3-12-15,7 3-15 0,-1-5-19 16,7 2-19-16,0-1-17 16,1 0-14-16,5 0-9 15,0 2-6-15,0-3-7 16,1 5 1-16,-6 0-4 16,-1 5 1-16,-7-3 0 15,0 10 0-15,-18 3 6 0,-1 7 3 16,-13 0 5-1,-1 7 3-15,-11 4 2 0,4-4 4 16,-5 4 0-16,7 0 4 16,-1-4 3-16,7 0 3 15,0-2 2-15,7-2 2 16,5-2 2-16,8-6 2 0,0 2 1 16,12-9 4-1,7 2 2-15,0-2-2 0,20-6-2 16,-1-1-7-16,14-3-4 15,0-3-10-15,6-1-14 16,-1-3-40-16,8-4-63 16,-6 0-92-16,-7-3-91 0,-1-1-47 15,-6 0-17 1,0 1 20-16</inkml:trace>
  <inkml:trace contextRef="#ctx0" brushRef="#br0" timeOffset="177921.5979">20049 11078 48 0,'-52'3'92'0,"6"1"34"16,-5 7 32-16,-8 3 33 16,7 5 15-16,-7 10-1 15,0 7-19-15,7 6-31 16,0 6-32-16,13 3-30 0,0 3-27 15,19 5-19-15,1-4-11 16,13 4-8-16,12-8-5 16,20 0-2-16,13-7 2 15,13-4-4-15,20-3-3 16,13-8-4-16,12-3-2 16,1-8-5-16,13-4-5 15,-7-6-3-15,0-4 0 16,-6-4-2-16,0-4-5 0,-14-7-1 15,-5-7 15-15,-8 0 9 16,-12-8 2-16,-8-7 3 16,-4-4 7-16,-21-3 1 15,-6-7-15-15,-8-2-21 16,-18-1-12-16,-8-1-6 16,-4-1-1-16,-22 1-1 15,-5 4 0-15,-2 2 16 0,-11 8 13 16,-7 0 2-16,0 8-2 15,0 7-2-15,-7 7-11 16,6 1-25-16,1 10-58 16,20 1-88-16,-1 6-90 15,27 5-45-15,12 2-14 16,14 2 10-16</inkml:trace>
  <inkml:trace contextRef="#ctx0" brushRef="#br0" timeOffset="179303.1026">30396 9400 94 0,'-12'-7'205'0,"5"3"12"15,-6 0-37-15,13 1-27 16,-7-1-8-16,1 1-2 16,6-2-6-16,0 5-15 15,0-2-16-15,6-2-18 0,-6 0-21 16,7 4-17-16,-1-4-17 15,8 4-11-15,6-3-11 16,5-1-4-16,7 0-5 16,2 0-1-16,-2 2-1 15,1 2-2-15,6 0-2 0,-7 0-2 16,-6 0-1-16,7 6-6 16,-13-2-3-16,-1 3-2 15,-12 5-1-15,-7-2 1 16,-7 5 2-16,-12-1 2 15,-1 2 4-15,-6-2 4 0,-1 4 1 16,1-4 2-16,7-2 2 16,6-2-1-16,-6 2 0 15,13-9-1-15,-2 5 0 16,8-4 0-16,8-1 1 16,-2-3 0-16,6-3 3 0,8 3 4 15,-1-8 0-15,1 4-1 16,6 1 1-16,-6-4 3 15,-1 2 0-15,1 3-1 16,0-2 2-16,-7 4-1 16,6 0 1-16,-6 0-1 15,7 4 1-15,-7 3 0 0,0 3-1 16,-7 2 1-16,1 2 0 16,-7 1-2-16,0 2-2 15,-13 0-3-15,0-4-2 16,-7 5-2-16,1-3 0 15,-7 0-1-15,-7-4-8 0,7 4-20 16,-7-8-41-16,1 0-66 16,-1 1-91-16,7-4-65 15,0-4-26-15,13-4 4 16,0-4 32-16</inkml:trace>
  <inkml:trace contextRef="#ctx0" brushRef="#br0" timeOffset="180048.8721">30449 9099 45 0,'-45'4'58'15,"-2"4"-7"-15,9-5 5 16,-2 1-1-16,1 4 3 15,7-6 14-15,-7 10 20 0,0-1 18 16,-7 3 11-16,-7 9 9 16,2 2 4-16,-15 5-12 15,8 3-16-15,-8 7-19 16,1 8-19-16,7-1-11 16,12 4-12-16,8 5-3 0,4-1-6 15,15 3-2-15,13-4 1 16,19 1-1-16,13 1-6 15,19-8-2-15,21-8-3 16,11-3-5-16,8-8-4 16,19-4-4-16,1-6-3 15,5-4-10-15,8-9-10 0,-7-2-10 16,0-8-9 0,-14-2-6-16,1-6-5 0,-13-3 1 15,-14-2 7-15,1-6 7 16,-14-6 9-16,-5-3 3 15,-15-5 8-15,2-1 7 16,-14-5 4-16,-7-1 6 16,1-4 6-16,-14 1 6 0,1-1 2 15,-7 0 1-15,-7 1 2 16,-5-1 4-16,-2 4 2 16,-12 4-4-16,1 3 0 15,-1 8-6-15,-14 3-8 16,1 4-8-16,-6 5-10 0,-14 2-6 15,-6 7-10-15,-7 1-20 16,-6 3-28-16,0 8-42 16,-1-1-57-16,1 5-86 0,6 3-41 15,14-1-7-15,12-2 17 16</inkml:trace>
  <inkml:trace contextRef="#ctx0" brushRef="#br0" timeOffset="183213.5328">3003 2495 179 0,'0'3'190'0,"-6"-3"-15"16,6 0-14-16,0 0-5 15,0 0-4-15,-6 0-10 16,6 0-12-16,0 0-12 0,0-3-13 16,0 3-16-16,0 0-16 15,6-4-12-15,-6 0-10 16,6 1-10-16,-6-5-7 15,7 1-7-15,6 0-3 16,-6-4-6-16,5-5-4 16,8 7-4-16,0-7-4 0,-1 2-1 15,1-2-2-15,-1 2-1 16,7 3-2-16,-6 0-1 16,0 1-2-16,5 6-2 0,-5 0-1 15,0 4-3-15,6 4-2 16,-13 3-3-16,6 7 0 15,-6 5 1-15,1 3-1 16,-8 0 8-16,0 3 2 16,1 0 2-16,-7-2 4 0,0 0 1 15,0-9 0-15,0 1-2 16,0-5 5-16,0 1 9 16,0-3 11-16,0-5 4 15,0-3 7-15,0-3 0 16,0-5-4-16,0-3-8 0,0 1-14 15,0-5-5-15,6-3-6 16,1-1-1-16,0-4-2 16,5 2-2-16,8 4-1 15,0-3-6-15,-1 3-6 0,1 5-10 16,6 1-6-16,0 5-3 16,-1 1-4-16,2 10 1 0,-8-2 0 15,8 8-1-15,-8 4-2 16,7-1 1-16,-6 1 1 15,-8 2 4-15,2 3 4 0,-2-6 8 16,2 1 9-16,-8-4 6 16,1-5 8-16,-1 3 3 15,-6-6 9-15,6 1 2 16,-6-4 0-16,0-7 1 0,0-2 1 16,0-1 0-16,8 0 1 15,-2-7-3-15,0 4 4 0,0-3 1 16,2 7-3-16,-2-3-1 15,7 1-6-15,-7 4-1 0,1 0-7 16,6 3-7-16,-1 4-9 16,2 4-12-16,6 3-16 15,-1 0-24-15,-5 4-33 0,4 1-42 16,2 5-45-16,-7-2-47 16,13 3-30-16,-6-3-2 15,-1 0 26-15</inkml:trace>
  <inkml:trace contextRef="#ctx0" brushRef="#br0" timeOffset="184199.417">4222 2447 33 0,'-13'-12'156'0,"6"5"-22"16,-6 0-18-16,1 0-16 0,-2-1-12 15,8 5-18-15,-8 3-19 16,2 0-20-16,-1 3-15 0,-1 5-11 16,2-1-6-16,-2 0-2 15,8 4 1-15,0 5-3 16,-1-7-3-16,0 3-3 16,7 3-3-16,0-8-6 0,7 5-3 15,0-5 2-15,-1 0 1 16,0 0 5-16,8-3 2 15,-2 0 6-15,2-4 4 16,-8 0 2-16,7 0 1 0,0 0-1 16,-6-4 3-16,-1 0-1 15,0-3 1-15,2 3-3 16,-2-3 5-16,-6 4-1 0,6-6-1 16,1 6 3-16,-7 0 2 15,6-1 2-15,-6 0-1 16,0 1-3-16,7 3 1 0,-1 0-3 15,-6 0-3-15,13 3-1 16,-7 1 1-16,8 0 3 0,-8-1 1 16,8 0-2-16,-2 6 1 15,1-6-1-15,-6 1 1 16,6-1 4-16,-7 1 6 16,2-4 5-16,-2-4 2 0,-6 1 4 15,6-1 7-15,0-3 5 16,1-4 6-16,-7 0 11 15,7-1 12-15,-7 2 9 0,6-5 9 16,1 1 5-16,-1-5-4 16,8 4-5-16,-2 5-8 15,8-5-8-15,-1 1-14 0,7 2-17 16,0 1-7-16,7 4-9 16,-1 3-6-16,1 0-5 15,7 8-6-15,-8 0-2 0,1 3-5 16,-7 4-3-16,-1 1-4 15,-11 5-2-15,-2 2 1 0,-12-1 0 16,0 3 2-16,-12-1 7 16,-2-3 0-16,-5-2 3 15,-1-1 4-15,1-2 1 16,0-1 2-16,5-4 1 0,1-3 4 16,1-4-3-16,4 0-2 15,2-8-1-15,6 1 0 16,6-3-3-16,8-2-4 0,5-2 3 15,1-1 2-15,6-3 1 16,7-5 0-16,5 5 2 0,8-3 2 16,7 2-3-16,-8 0-2 15,7 2-1-15,0 5-1 16,-6 2-1-16,-1 3 1 0,-5-1 0 16,-1 8 1-16,-7 4-1 15,-6 0 0-15,-6 3 2 16,-7 3 0-16,-13 2-3 0,0 2 1 15,-13 1 1-15,-7 2 1 16,0-1-1-16,-6 2-1 16,-6-4 0-16,7 1-6 0,-9-3-18 15,9-3-33-15,-1-1-53 16,6 1-79-16,0-3-68 16,7-6-31-16,13 0-3 0,-6-3 22 15</inkml:trace>
  <inkml:trace contextRef="#ctx0" brushRef="#br0" timeOffset="185293.7476">5675 1898 103 0,'0'-12'226'16,"6"5"4"-16,-6 4-33 16,-6 6-77-16,6 8-38 0,-13 8-15 15,6 6 1-15,1 8 0 16,-1 3 1-16,1 9-12 0,-1 2-18 16,7 5-14-16,7-1-9 15,-7 0-4-15,6 1-6 0,7-2-6 16,1-5-4-16,5-2-2 15,0-6-8-15,8-3-13 16,-1-9-17-16,0-4-22 16,7-6-24-16,-1-3-19 0,1-5-7 15,-1-4 3-15,-6-6 20 16,-13-2 30-16,1-4 40 16,-8-3 40-16,-6 2 39 15,-6-5 30-15,-8-4 22 0,1 0 16 16,0 2 14-16,0-3-2 15,0 7-13-15,6-3-16 0,7 7-21 16,0-3-21-16,7 1-26 16,12 4-17-16,8 3-15 0,5 1-6 15,1-6-5-15,13 9-3 16,-1 0-8-16,1 0-9 0,-1 0-10 16,-6 0-8-16,7 0-6 15,-13 0-7-15,-1 5-1 0,-6-5 3 16,-6 0 10-16,-1 4 6 15,-13-4 8-15,2 0 8 16,-16 0 6-16,2 7 4 0,0-4 2 16,-14 4 4-16,1 1 2 15,-1-1 0-15,-6 0 3 16,7 0 1-16,5 5-1 0,2-8 0 16,-2 3 1-16,8-3-1 15,-1-2-2-15,1 3 2 16,6-5 1-16,0 0-4 0,0 0-6 15,6 0-3-15,-6 0 0 16,7-5-2-16,-1 3-1 16,0-2 4-16,-6 1 7 0,8-1 3 15,-8 0 3-15,0 0 2 16,6 4 0-16,0 0 0 16,1 0-1-16,0 0 0 0,-1 0 0 15,7 0-3-15,0 0 2 16,6 0-2-16,-5 4-1 15,12-4 1-15,-1 0 0 0,2 0 1 16,-1-4-1-16,0 0 0 16,0 0 0-16,0-5 2 0,1-3 2 15,-2 1-1-15,-5-3 4 16,0-5 3-16,-2-3-1 16,-4 0-5-16,-8-3 1 0,7 0 3 15,-6-6 0-15,0 2 2 16,-7-3 8-16,0-2 5 0,-7 2 5 15,0-6 11-15,1 6 11 16,-7-5 11-16,7 8 9 0,-8-1 13 16,2 8 0-16,-8 1-13 15,7 6-13-15,-1 7-17 16,-4 5-16-16,-2 10-13 0,0 12-11 16,1 6 0-16,5 12-2 15,2 6-5-15,5 6-5 16,7 1-12-16,0 1-17 0,0-2-18 15,13-3-22-15,0 0-29 16,6-10-34-16,8-3-43 0,11-8-46 16,1 2-36-16,14-10-4 15,-1-5 15-15</inkml:trace>
  <inkml:trace contextRef="#ctx0" brushRef="#br0" timeOffset="186309.3939">7063 2406 190 0,'-7'-7'265'16,"-6"4"6"-16,1-4-52 16,-8 7-68-16,0 0-59 15,1 3-46-15,-1 4-31 0,7 0-20 16,0 8-12-16,0-3-3 16,7 2-3-16,-1 1-10 0,7-5-11 15,0 5-15-15,7-4-21 16,-7-3-9-16,13 3-3 15,-7-8 19-15,0 1 14 16,8-1 17-16,-8-3 20 0,7-3 16 16,0-4 13-16,-6 0 6 15,6-5 11-15,-7 1 12 16,1 0 13-16,5-3 7 16,2 3 6-16,-8 3-7 0,1-2-10 15,-1 3-11-15,1 2-13 16,6 5-6-16,0-3-8 15,-6 6-6-15,5-3-1 0,2 7-2 16,-8-2-1-16,13-3-9 16,-5 6-11-16,-2 0-15 15,2-4-16-15,-2-1-8 16,2 1-2-16,-8-2 4 0,1 3 13 16,-1-5 12-16,-6 0 15 15,6-5 7-15,-6 3 7 16,0-2 2-16,0-3 2 15,0 3 3-15,0-4 3 0,0 4 7 16,0-3 2-16,0 5 4 16,0-3 1-16,0 2-2 0,8-1-2 15,-8 4-11-15,6 0-5 16,-6-4-4-16,0 4-3 16,6-4 0-16,1 4 2 15,0-3 6-15,-1 3 2 0,-6-4 1 16,13-3 6-16,-7 4 1 15,1-6 3-15,6 3 2 0,7-5 2 16,-8 3 5-16,8-3-3 16,-1 1-4-16,1-5 0 15,0 3-2-15,-1 2 4 16,1-2 9-16,-8 5 9 0,-4 0 7 16,4 0-4-16,-12 7 3 15,0 0-2-15,-6 0-7 16,0 7-5-16,-8 4-2 0,-5 4 4 15,-1 2-4-15,7 3-3 16,6 1-7-16,1-2-3 16,6 3-1-16,6-8 10 0,1 2 12 15,13-3 15-15,12-1 11 16,1-1 3-16,13-9 2 16,-1-2-11-16,7 0-12 15,7-2-14-15,0-5-12 0,-7-5-2 16,7-3-5-16,-8 1 1 15,-5-4-2-15,-7-1-3 0,-6 2 3 16,-7-2 0-16,0-3 9 16,-13 4 15-16,-7-1 24 15,-6 5 16-15,0 2 11 16,-6 1 0-16,-1 5-7 0,-5 6-18 16,-8 6-20-16,-6 5-14 15,6 4-12-15,-5 7-6 16,11-1-3-16,8 6 2 0,-1-5-2 15,14 0 1-15,5-1 0 16,14 1-1-16,7-7-15 16,13 0-50-16,-1-9-94 15,20 2-130-15,-6-8-74 0,7 0-36 16,-8-8-6-16,-6-1 37 16</inkml:trace>
  <inkml:trace contextRef="#ctx0" brushRef="#br0" timeOffset="186530.5787">8673 2084 247 0,'0'-11'323'16,"0"3"17"-16,-8 2 1 15,2 2-140-15,0 0-89 16,6 1-48-16,-7-1-27 0,7 4-21 15,0 0-23-15,-6 0-57 16,-1 4-120-16,7-1-83 16,-7 5-43-16,1-2-20 0,0 2-1 15</inkml:trace>
  <inkml:trace contextRef="#ctx0" brushRef="#br0" timeOffset="186747.6603">8815 2520 260 0,'26'11'323'15,"-6"-3"27"-15,-7-5-16 16,1-3-125-16,-8 0-83 16,0-7-64-16,-6-1-90 0,0 1-128 15,0 0-107-15,0 0-54 16,-6-4-24-16,0 3 7 15</inkml:trace>
  <inkml:trace contextRef="#ctx0" brushRef="#br0" timeOffset="188007.7167">3753 4235 11 0,'25'-11'140'16,"1"0"-27"-16,1 0-18 0,-1 0-10 16,-6 3-4-16,-1 5-5 15,-6-2-5-15,0 3-8 16,7 4-6-16,-8 3-6 0,2 6-1 15,-8 3-4-15,7 2 0 16,-13 1-8-16,7 2-11 16,-7 3-10-16,0-5-4 0,0 3-4 15,0-3-3-15,-7-2-1 16,7-4 2-16,0 1 16 16,-6-2 25-16,6-6 34 15,-7 3 24-15,7-7 14 16,0 0 7-16,-6-4-10 0,6-3-23 15,0 0-32-15,6-8-24 16,1 1-12-16,-1-6-10 16,8 3-6-16,-2-5-6 0,2 0 0 15,-2 0-3-15,1 4-1 16,1 3-4-16,-8 4-6 16,7 4-4-16,0 3-4 0,7 4-3 15,-1 4-5-15,7 3-3 16,0 4-5-16,0 4-11 15,-7-1-12-15,8-2-8 0,-1 2-12 16,-6 1-1-16,0-1 5 16,-8-3 12-16,1-4 13 15,-6 1 18-15,-1-4 17 0,1-2 12 16,-1-2 7-16,-6-2 6 16,0-2 6-16,-6-4 0 15,6-3 4-15,0-3 8 16,6-1 4-16,-6-3 0 15,6 0 2-15,2-4 6 0,-2 4 4 16,7-2 0-16,-6 3-4 16,-1 5 0-16,0 3-8 15,7 1-8-15,7 8-12 0,-7 3-9 16,13 4-4-16,0 8-5 16,6-1-5-16,1 5-18 15,7 3-35-15,-8-4-63 0,7 5-89 16,-6-6-74-16,5 5-35 15,2-7-3-15,-7 0 24 16</inkml:trace>
  <inkml:trace contextRef="#ctx0" brushRef="#br0" timeOffset="189257.3125">3388 3967 36 0,'7'0'214'0,"-7"0"29"16,0 0-16-16,0 0-36 15,0 0-22-15,0 0-7 16,-7 0-14-16,7 0-20 15,-7 0-33-15,1-3-29 16,-1 3-24-16,-13 3-22 0,-12 4-11 16,-13 0-8-16,-14 8 1 15,-6 7 5-15,-7 1 2 16,0 2-2-16,7 4-1 16,0 1-3-16,13-1-2 0,6-3-2 15,13-1-1-15,7-3 0 16,7-3 2-16,6-1 3 15,13-3-2-15,7-5 0 16,6 1 0-16,6-3 0 16,8-5-2-16,5 2-2 15,1-2 0-15,-1-3 1 0,-6 4 1 16,-7-4-3-16,-5 2 2 16,-14 3 2-16,0 7 0 15,-14 2-1-15,-5 8-1 16,-13 0 3-16,-8 3 1 15,1 4 1-15,0 0 3 16,7 1 1-16,-1-5 4 16,14 2-2-16,5-6 1 0,8 2 2 15,12-5 1-15,8-3 3 16,18-5 3-16,13 1 0 16,14-3-1-16,7-1-7 15,18-7-23-15,7 0-57 16,8-4-102-16,4-3-109 15,8-1-59-15,-13 1-26 0,0-3 5 16,-7-5 41-16</inkml:trace>
  <inkml:trace contextRef="#ctx0" brushRef="#br0" timeOffset="190506.6016">4860 4623 140 0,'0'0'200'16,"0"0"7"-16,-6 0-78 15,6 0-31-15,0 0-4 16,0 0 5-16,6 0 5 16,-6-4-3-16,14 1-9 0,-8 0-21 15,7-6-26-15,0 6-16 16,0-8-14-16,7 3-4 16,-7-2-4-16,6-5-2 15,0 4 0-15,1-7 0 0,0 3 3 16,-1 1-3-16,1-5 0 15,0 5 0-15,-8-1-1 16,1 4-2-16,1 3-2 0,-2 1 1 16,-4 3-2-16,-2 0-1 15,6 8-2-15,-5 4-4 16,-7 6 2-16,7 1-4 0,-7 7 3 16,0 0 0-16,0 0 2 15,0-4 1-15,0 5 0 16,0-6 2-16,6-1 0 15,-6-1 1-15,0-9-1 16,0 5 1-16,0-7 1 0,7 0 0 16,-1 0-2-16,0-8-3 15,2 0 0-15,4 0-2 16,2-3 0-16,-2-3 0 0,1 1 2 16,1-2 4-16,-2 0 0 15,2 4-1-15,-2-1-6 16,2 2-5-16,-1 2-4 0,-1 4-4 15,8 0 0-15,0 0-1 16,-1 4 1-16,1 0-3 16,6 3-2-16,0 0-2 15,-7 0 1-15,1 0 0 0,0-2 4 16,-7 1 7-16,0-6 7 16,0 5 10-16,-1-5 12 15,2-5 9-15,-1 2 13 0,0-5 13 16,0 1 15-16,-7-4 7 15,8 1 10-15,-8-5 6 16,7 1-5-16,0-1-8 16,0 3-11-16,7-2-11 0,-8 2-19 15,8 6-13-15,0-2-8 16,-1 5-4-16,7 3-5 16,-6 3-4-16,6 1-9 0,0 3-10 15,-13 1-22-15,7 3-36 16,-7-4-51-16,-7 4-67 15,0 0-81-15,-12-3-34 16,0-2-3-16,-14-2 26 0</inkml:trace>
  <inkml:trace contextRef="#ctx0" brushRef="#br0" timeOffset="190755.5352">5213 4168 191 0,'-8'-18'342'0,"2"0"18"16,-7 3 11-16,13 4-111 0,-6 0-119 16,6 4-64-16,0-4-39 15,0 8-27-15,6-5-35 16,7 5-58-16,7-1-89 15,6 0-101-15,7 4-50 0,12 0-18 16,1-3 10-16</inkml:trace>
  <inkml:trace contextRef="#ctx0" brushRef="#br0" timeOffset="191071.5924">6476 4092 168 0,'20'3'300'0,"0"-3"15"16,19 0 7-16,-1-3-133 15,15 3-89-15,-8-4-51 16,-5 1-25-16,-8-1-19 16,1 4-16-16,-7-4-26 0,0 4-35 15,-7 0-70-15,14-3-85 16,-7 3-42-16,-6-4-13 16,-1 4 10-16</inkml:trace>
  <inkml:trace contextRef="#ctx0" brushRef="#br0" timeOffset="191250.1308">6626 4282 77 0,'6'7'146'16,"8"-3"6"-16,6 3 12 0,5-3-5 15,7-4-20-15,8 0-24 16,13 0-81-16,4 0-128 15,9-8-83-15,12 5-43 16,-6-4-23-16</inkml:trace>
  <inkml:trace contextRef="#ctx0" brushRef="#br0" timeOffset="191904.1415">8738 3868 118 0,'-7'0'269'0,"-13"0"11"15,-12 0 7-15,-14 4-125 16,-13 4-79-16,-12 3-43 16,-7 3-19-16,-7 1-8 15,0 3-8-15,7 4-3 16,6-1-2-16,7 2-1 0,19 3 1 15,14-4 1-15,13 0 2 16,12-4 3-16,20 4 1 16,13-7 3-16,13-1-2 15,20 1-3-15,0-5-4 16,6-3 0-16,-7 5-2 0,-5-4-5 16,-8-1-2-16,-13 0-1 15,-12 0 2-15,-20 4 0 16,-20 8 6-16,-12-1 8 15,-21 4 14-15,-12 3 15 0,-6 6 8 16,0-2 5-16,-8 0-1 16,8 0-4-16,12 0-10 15,7-4-10-15,13 1-10 16,6 1 1-16,26-6 3 16,7-3 9-16,26-3 2 0,14-1 0 15,19-5 4-15,18-3-6 16,21-2-14-16,7-4-46 15,12-4-80-15,7-2-116 16,0-3-74-16,-1-2-36 0,-12 0-14 16,0-4 27-1</inkml:trace>
  <inkml:trace contextRef="#ctx0" brushRef="#br0" timeOffset="192737.2551">9474 4743 10 0,'-20'0'232'0,"-5"0"15"16,5-3 16-16,-7-1-80 15,8 2-65-15,6-7-28 16,0 2-19-16,6 0-10 0,7-4-14 16,7-1-14-16,6 2-13 15,7-1-10-15,-1 1-5 16,13-2-5-16,-6 1-1 15,1 0-2-15,5 4-1 16,-6 0 1-16,-6 2 1 0,6 5-1 16,-7 0-1-16,-5 5 3 15,5 2 2-15,-13 4 0 16,8 0-1-16,-8 0 0 16,0 3 0-16,2-3-1 15,-8 1 0-15,0-5 2 0,6 0 0 16,-6 0 5-16,6-3 12 15,-6 0 19-15,0-1 15 16,0-3 8-16,7-3 5 16,-7-1 1-16,6-4-12 15,1 1-18-15,0-3-16 0,5-2-10 16,2-3-6-16,-2 1-4 16,8-1 0-16,-1 4 0 15,1-4-4-15,0 4-1 16,-7 0-1-16,6 8-3 15,-6-1-2-15,7 4-3 0,-7 4 0 16,0-1-1-16,0 5 1 16,0 0 1-16,-6 3 1 15,5-1 4-15,2-2 2 16,-8 3 2-16,7-7 1 16,0 3 8-16,-6-4 11 0,5-3 7 15,2 0 4-15,-2-7 3 16,2 0 4-16,5-1-4 15,-5-6-11-15,4 2-6 16,-4-2-4-16,5-1-1 16,1 1-2-16,0 3-3 15,-8-1-2-15,2 2-5 0,5 6-10 16,-5 1-14-16,-2-1-24 16,8 8-37-16,-1-1-49 0,7 4-69 15,-6 0-75-15,6 5-32 16,7 3-1-16,-1-5 25 15</inkml:trace>
  <inkml:trace contextRef="#ctx0" brushRef="#br0" timeOffset="193786.1553">10914 4517 104 0,'0'0'191'15,"-13"-4"-22"-15,0 0-27 16,-7 4-21-16,0 0-13 15,-12 4-19-15,6 0-19 0,0 0-14 16,-6 3-15-16,-2 7-7 16,2 1-9-16,7 0-6 15,5 3-5-15,0 1-7 16,7-1-6-16,13-3-1 16,0 2-5-16,0-5-3 0,6-1-4 15,1-5-2-15,-1 2-1 16,8-4-8-16,-2-4-5 15,2 0 1-15,5-7 0 16,-6 0 0-16,6-1 3 16,-5-3 4-16,6 1 7 15,-1-2 2-15,1-3 4 0,-1 1 1 16,7 2 0-16,0-2-1 16,0 3-2-16,-6 4 2 15,-1 0 0-15,1 7 4 16,0 0-3-16,-14 0 3 0,0 7 2 15,1 0 2-15,-1 4-3 16,-6 3-1-16,-6-2 2 16,6-1 0-16,0 0-1 15,0 0-2-15,0-3 1 16,0-2-2-16,0-2 3 16,6 0-8-16,1-4-7 0,0 0-4 15,-1-4-4-15,14 0-5 16,-8-2 0-16,8-2 3 15,-7 1 6-15,7-5 13 16,0 1 22-16,-1 5 23 16,-6-3 11-16,0 3 8 0,-1 1 6 15,2 5-6-15,-1-3-16 16,0 6-17-16,6-3-10 16,1 5-7-16,6 1-5 15,0-1-9-15,7 2-14 16,-1-4-25-16,1 1-30 0,6 3-31 15,1-7-25-15,-2 0-12 16,-5 0 4-16,-1-3 24 16,-5-5 33-16,-9 2 36 15,2-6 38-15,-13-3 42 16,6-4 34-16,-6 2 22 0,-7-5 26 16,0-4 32-16,-7 1 20 15,1-9 6-15,-1-2-1 16,7-4-8-16,-7-4-20 15,7-4-23-15,-6 0-14 16,6-4-4-16,0 6 4 0,0 5 5 16,0 5-3-16,-6 6-9 15,6 8-17-15,-8 7-23 16,8 11-27-16,0 16-18 16,-6 5-8-16,6 14-2 0,6 5-2 15,-6 8-2-15,14 3-5 16,6 6-11-16,5-7-26 15,9-2-42-15,11-3-63 16,7-5-100-16,7-7-96 0,0-6-42 16,6-5-1-16,0-10 26 15</inkml:trace>
  <inkml:trace contextRef="#ctx0" brushRef="#br0" timeOffset="193993.8168">11462 4323 106 0,'-40'-4'266'0,"14"1"1"16,19 3 1-16,21-5-117 16,18 2-85-16,20-1-50 15,20 0-11-15,19-3-10 0,13 0-62 16,14 0-94-16,-1-5-52 15,0 2-27-15,-6-1-15 16</inkml:trace>
  <inkml:trace contextRef="#ctx0" brushRef="#br0" timeOffset="233997.3027">3290 5781 36 0,'0'-4'161'16,"-7"-3"-9"-16,7 4 3 16,-6-6 8-16,6 6 6 15,0-4 0-15,-6 3-3 16,6-4-10-16,0 5-17 0,0-4-27 15,0 2-20-15,0 3-16 16,-7-2-17-16,7 4-16 16,0-4-14-16,0 4-11 15,0-4-8-15,0 4-7 0,0 0-3 16,0 0-1 0,0 0-1-16,-7 0 1 0,7 8-4 15,-6 3 4-15,0 11-1 16,-1 7-1-16,0 11 3 15,1 12 5-15,-1 10 2 16,-5 4 0-16,4 7 1 16,8 4 3-16,0 0-4 15,0 0-3-15,0-8-3 0,0-2-8 16,8-9-21-16,-2-7-48 16,7-7-78-16,7-10-112 15,-1-5-61-15,7-15-29 16,-6-6 4-16,6-8 35 15</inkml:trace>
  <inkml:trace contextRef="#ctx0" brushRef="#br0" timeOffset="234615.3138">3616 6067 85 0,'6'-19'215'0,"-6"5"10"16,7-5-52-16,0 4-61 0,-1 1-38 16,7-1-26-16,13 0-18 15,0 1-10-15,6 3-11 16,7 0-4-16,1 0-3 15,-1 7-4-15,0 1-4 0,-7 6-5 16,2 9-1-16,-22-2 0 16,-5 9-3-16,-14 6 4 15,-5 1 4-15,-14 3 1 16,-7 0 1-16,-7 0 1 0,1 0 3 16,-7-2-2-16,1-1 13 15,6-8 7-15,0 1 8 16,13-5 6-16,6-7 4 0,7 3 4 15,7-5-24-15,6-5-10 16,0 0-6-16,13-5-12 16,13-1-4-16,0-2-5 15,0 1 8-15,6-1 6 16,1 6 4-16,7-6 1 0,-2 8 2 16,1 0 3-16,1 8 5 15,-7-2 6-15,-1 9 3 16,-6 3 7-16,-1 4 8 0,-11 1 5 15,-1 2 1-15,-7 4 3 16,-12-3 0-16,-1-1-1 16,-5 1 0-16,-14 1-2 15,-7-2-2-15,-7 0-9 0,1-3-7 16,1-4-7-16,-9 1-6 16,9-5-8-16,-1 1-10 15,6-3-21-15,1-5-65 16,6-5-103-16,12 3-56 0,8-10-26 15,6-2-10-15</inkml:trace>
  <inkml:trace contextRef="#ctx0" brushRef="#br0" timeOffset="235510.5803">5173 6088 147 0,'0'4'217'15,"0"0"8"-15,0-4-64 0,7 0-41 16,-1 3-9-16,1-3 9 16,-1 0 22-16,8 0 14 15,4-3 7-15,15-1-10 0,19 0-21 16,13 0-24-16,14-3-28 16,12-3-23-16,7-2-20 15,-1 2-25-15,2-1-40 16,-15-1-60-16,-6 1-92 0,-13 0-118 15,-19 8-64-15,-13-4-28 16,-14 7 10-16,-19 0 42 16</inkml:trace>
  <inkml:trace contextRef="#ctx0" brushRef="#br0" timeOffset="235777.5158">5304 6535 145 0,'0'8'268'0,"12"-2"21"16,-5 3 2-16,13-9-6 16,6 0-32-16,6 0-44 15,13-9-50-15,2 3-48 0,18-5-55 16,0-4-69-16,13 1-95 15,7-1-117-15,6-3-101 16,7-1-52-16,-1 1-14 0,7-1 22 16</inkml:trace>
  <inkml:trace contextRef="#ctx0" brushRef="#br0" timeOffset="238558.9863">7161 5600 78 0,'6'-14'108'15,"-6"3"3"-15,6 0 7 16,-6 4 7-16,0 0 6 15,0-1-13-15,8 5-22 0,-8-1-23 16,0 1-24-16,0 6-20 16,0 1-12-16,0 7 1 15,0 10 2-15,-8 8 8 16,8 13 9-16,-6 8 7 0,0 10 3 16,-1 5-2-16,0 4-2 15,-12 6-4-15,6-2-8 16,0 4-4-16,0-4-8 15,0 0-5-15,0-6-7 16,6-6-5-16,1-1-6 0,6-14-38 16,0-5-75-16,0-1-98 15,0-10-50-15,-7-5-26 16,1-7-12-16</inkml:trace>
  <inkml:trace contextRef="#ctx0" brushRef="#br0" timeOffset="238804.6371">7388 6378 217 0,'14'-15'380'15,"-8"1"63"-15,-6 3 44 0,0-1-114 16,-6 2-88-16,6 1-70 15,-6-1-65-15,6 3-71 16,0-1-78-16,0 4-97 16,0 1-125-16,0 3-123 15,0 0-87-15,0 0-41 0,0 0 13 16,0 0 61-16</inkml:trace>
  <inkml:trace contextRef="#ctx0" brushRef="#br0" timeOffset="239407.3587">7714 5971 102 0,'26'-10'70'16,"7"-2"-26"-16,0 1-19 15,5 0-11-15,2 8-9 16,5-4-11-16,-12 7-8 16,-1 3-8-16,-12 4-3 15,-14 4-1-15,-12 7 2 16,-6 8 6-16,-15-1 11 0,-12 2 3 15,0 2 4-15,0 4 2 16,0-8 1-16,7 1-2 16,-2-4 3-16,9 0 1 15,5-8-1-15,6-2-1 0,14-1 5 16,0-5 4-16,20 2 1 16,6-4 4-16,13-4 6 15,1 3 7-15,-1-3 14 16,6 0 15-16,1 4 16 15,-1 0 10-15,-5 3 12 0,5 4 8 16,-12 1-2-16,-1 5-6 16,-12-2-5-16,0 4-5 15,-14 3-2-15,1 0-9 16,-7-1-10-16,-13 1-10 0,-1 0-9 16,-12 1-11-16,-6-2-13 15,-1 1-9-15,-6-3-7 16,1-5-9-16,-2 1-7 15,7-4-14-15,1-4-51 16,6 1-98-16,7-5-72 0,-1-3-35 16,13-7-16-16,7-1 3 15</inkml:trace>
  <inkml:trace contextRef="#ctx0" brushRef="#br0" timeOffset="239686.0051">8588 6239 111 0,'12'0'250'16,"2"0"28"-16,5-5-29 15,13 5-46-15,2-2-31 16,11-2-24-16,7 0-29 15,13 0-24-15,7 1-25 0,0-1-28 16,-1 0-31-16,1-2-37 16,-6 1-50-16,-15 2-71 15,-5-1-78-15,-7-3-69 16,-13 3-26-16,-13 0 6 0,-13 0 33 16</inkml:trace>
  <inkml:trace contextRef="#ctx0" brushRef="#br0" timeOffset="239956.7491">8724 6063 80 0,'-13'-8'172'0,"13"5"-33"0,-6 3-26 15,12 0-16-15,1 7-3 16,-1 4 4-16,8 3 3 15,-2 9 5-15,2-2-10 16,-2 8-18-16,2 5-22 16,-1-1-16-16,-1 0-14 0,-4 3-10 15,-2 5-13-15,0-5-15 16,-6 5-78-16,0-1-100 16,0-3-50-16,6-5-27 15,1-6-10-15</inkml:trace>
  <inkml:trace contextRef="#ctx0" brushRef="#br0" timeOffset="240873.1573">9682 6506 140 0,'0'0'212'0,"0"-3"-9"15,0-1-37-15,0-4-17 16,0 5-14-16,0-4-14 0,0 0-14 16,7-1-18-16,-1 1-20 15,8-5-21-15,4 2-19 16,2-2-14-16,0 1-8 16,6 0-5-16,-7 4-2 15,8 0-1-15,-8 0-2 0,0 3-1 16,1 0-4-16,0 8-2 15,-1 0-2-15,1 3-1 16,-7 3 2-16,0 5 0 16,0 4 3-16,0-1 1 15,0 1 1-15,-7-1 1 0,2-3-1 16,-2-1 0-16,0-7 4 16,0 4 0-16,-6-7 2 15,0 3 0-15,7-7 3 16,-7 0 1-16,7-3 0 15,-7-5-1-15,6 1-2 0,1-4-2 16,5-3-3-16,2-5-3 16,6 1-4-16,5 3-3 15,-5-3 0-15,6-1-1 0,7 1-3 16,-7 7-2-16,0 0-3 16,7 4 1-16,-15 7-5 15,9 0 1-15,-7 7 6 16,-8 1 6-16,2 2 2 15,-2 6 2-15,-5-2 9 16,0 1-4-16,6-1 4 0,-13 1-1 16,6-5 5-16,0-2 4 15,1-1-2-15,-7 1 9 16,7-8-6-16,-7 0 0 16,6-8-1-16,-6 1-1 0,14-3-3 15,-8-10-1-15,7 3 5 16,6-6 4-16,8-2 13 15,5 3 11-15,1-4 15 16,-1 4 8-16,1 4 1 16,-1-1-3-16,1 8-8 0,-1 4-10 15,1 7-16-15,-1 0-9 16,1 7-6-16,-7 4-7 16,0 0-6-16,0 3-9 15,-6 5-22-15,-7-4-43 16,7-1-67-16,-14 1-82 0,0 0-51 15,-12-4-20-15,0-4 6 16</inkml:trace>
  <inkml:trace contextRef="#ctx0" brushRef="#br0" timeOffset="241132.5631">10230 5902 165 0,'-27'-19'324'0,"9"-3"27"16,-9 7 14-16,14 1-123 0,0-1-92 15,-1 8-64-15,8 0-71 16,0 0-80-16,6 3-90 15,0 4-100-15,0 4-56 16,12-1-25-16,-4 4 15 16</inkml:trace>
  <inkml:trace contextRef="#ctx0" brushRef="#br0" timeOffset="241955.0908">11462 6474 80 0,'-8'-4'203'15,"8"0"11"-15,0-3-51 16,0 2-40-16,0 2-17 0,8-3-8 16,-8-2-10-16,12 4-8 15,-6-4-15-15,14 5-18 16,-1-5-19-16,7 5-12 15,1 0-7-15,-1-2-3 16,6 5-6-16,-5 5-6 16,-7 1-5-16,-8 2-5 0,2 3-2 15,-14 3-2-15,-8 5 1 16,-4-1 7-16,-14 1 4 16,-7 2 7-16,1-6 1 15,-1 0 4-15,7-1 4 16,0-3-1-16,-1 0 4 0,9-4 4 15,4-2 10-15,8-3 11 16,6 3 8-16,6-5 0 16,8-5-2-16,18-2-7 15,1 0-6-15,5 0-14 0,7-1-8 16,-5 1-4-16,-1 4 3 16,7 3 8-16,-13 0 4 15,6 7 5-15,-13 0 6 16,-7 9 6-16,-12-2 0 0,-1 4-3 15,-12 0-7-15,-8 4-5 16,-12-4-7-16,1 8-8 16,-9 0-9-16,-4-4-31 15,-15 4-68-15,2-1-118 16,-2 1-73-16,7-1-37 0,7 1-15 16,7-7 15-16</inkml:trace>
  <inkml:trace contextRef="#ctx0" brushRef="#br0" timeOffset="245568.6135">3798 8272 100 0,'0'-3'176'15,"0"-5"-1"-15,0 4 6 16,0-3 7-16,0 3-2 0,6-3-2 16,2 3-9-16,-8-3-19 15,6 3-22-15,7-4-22 16,-7 2-24-16,8-5-22 15,-8 3-21-15,14-6-16 0,-8 2-12 16,8 1-5-16,-1 0-6 16,1 0-3-16,0 1-1 15,-1 2-1-15,1 5-1 0,0-1-3 16,-1 4-1-16,7 4 0 16,-6 7-4-16,-8-1 1 15,8 9-2-15,-1 0 2 16,-5 2 0-16,-2-2 2 0,-4 3 1 15,-2-4-1-15,7 1 4 16,-7-9 1-16,-6 1 0 16,7 0 1-16,-1-6 3 15,-6 1 3-15,0-6-1 0,7 0 1 16,-7-4 1-16,6-3-2 16,0-4-2-16,-6-7-4 15,14-1-2-15,-1 1-9 16,0-3-12-16,6-2-11 0,1 2-7 15,0 2-3-15,-1 4-2 16,1 1 0-16,6 6 6 0,-6 1 7 16,5 7 3-16,1 4-2 15,-6-1 3-15,6 8 3 16,1 4 5-16,-9-1 2 16,2 5 4-16,-7-1 3 0,1-3 4 15,-2 0 2-15,2-4 4 16,-8 0 5-16,0-8 4 15,1 1 3-15,-1-1 4 0,1-6 0 16,0-1 0-16,-7-7-2 16,12 0-2-16,2-7 1 15,5 3-1-15,1-6 1 16,6 2 2-16,0 0 3 16,0 1 3-16,7 4-2 0,-1 3 1 15,1 0-3-15,-1 7-1 16,1 4-6-16,6 7-1 15,-7 1-2-15,1 10-1 0,-1 0-2 16,-6 0-4-16,0 9-6 16,-6-6-21-16,-1 2-44 15,-5-5-64-15,-2 0-86 0,-12-4-65 16,0-6-31-16,-12-1-1 16,-2-11 34-16</inkml:trace>
  <inkml:trace contextRef="#ctx0" brushRef="#br0" timeOffset="245828.9393">4418 7781 318 0,'-40'-15'388'15,"1"4"32"-15,7-4 16 16,5 4-159-16,1 0-103 16,14 1-64-16,-2 2-45 0,1 1-52 15,13 3-74-15,0 1-95 16,13-1-116-16,7 4-85 16,6 7-45-16,7 1-4 15,-1 3 46-15</inkml:trace>
  <inkml:trace contextRef="#ctx0" brushRef="#br0" timeOffset="246534.4056">5480 8463 142 0,'6'0'262'15,"7"-5"11"-15,0-2-37 16,6 4-84-16,8-5-62 0,-1 1-40 16,0 0-23-16,0 3-13 15,0-3-4-15,0 7-7 16,-7-4-3-16,1 8-2 0,-1 0-5 16,-11 3 2-16,-2 3-1 15,-6 5 1-15,-6-3 0 16,-2 6-2-16,-4-4 5 15,-8 5-3-15,1-5 2 0,5-2 0 16,2 2 3-16,-2-7 3 16,8 1 0-16,-1-1 6 15,7-4 0-15,0 2 7 0,7-5-1 16,6 0 2-16,6-5 5 16,1 5 3-16,6-3 5 15,1-1 2-15,5 4 7 16,1 0 6-16,-1 0 1 0,1 7 2 15,5-2 0-15,-5 1 0 16,-7 5-5-16,0 1-4 16,-6-2-3-16,-13 5-6 15,-1-1-2-15,-12 1-5 0,-8 0 0 16,-12 0-4-16,-7-1-3 16,-6-3-2-16,1 1-6 15,-8-2-3-15,-6-3-3 16,6 1-4-16,1-4-7 0,5-4-42 15,8-4-83-15,5-4-107 16,8-7-76-16,13-2-39 16,12-5-16-16,13-8 33 0</inkml:trace>
  <inkml:trace contextRef="#ctx0" brushRef="#br0" timeOffset="246764.3957">6575 8095 233 0,'12'-6'262'0,"8"2"8"0,13 0-72 15,12 1-83-15,7-5-64 16,7 2-37-16,6-2-35 15,6 1-57-15,-5-1-74 16,-1 4-59-16,-6 0-22 0,-8 4-10 16</inkml:trace>
  <inkml:trace contextRef="#ctx0" brushRef="#br0" timeOffset="246983.5827">6685 8385 113 0,'6'11'222'0,"14"0"13"0,6-7-6 15,13 0-25-15,1 0-48 16,11-8-44-16,2 4-46 0,12-8-66 16,0 1-100-16,0 0-108 15,7-1-47-15,-7 1-24 16,0-7-10-16</inkml:trace>
  <inkml:trace contextRef="#ctx0" brushRef="#br0" timeOffset="247293.6493">7558 7821 235 0,'-6'-7'248'0,"6"7"9"15,0 0-80-15,0 10-62 16,6 9-23-16,0 3 6 16,1 12 13-16,0 2 8 15,6 4 1-15,-7 7-12 16,7 1-24-16,0 4-28 0,-7-1-24 15,2-3-24-15,-2 0-35 16,0-5-53-16,1-3-84 16,-7-2-105-16,6-9-56 0,-6-8-24 15,0-3 12-15,0-3 39 16</inkml:trace>
  <inkml:trace contextRef="#ctx0" brushRef="#br0" timeOffset="247871.7678">7923 8093 21 0,'0'-19'221'15,"6"1"30"-15,-6 3-18 16,7-4-27-16,0 5-25 15,5-4-25-15,8 3-25 0,-1-3-25 16,7 4-28-16,7-1-36 16,-1 0-36-16,-5 4-34 15,-1 4-26-15,0 3-14 16,-13 0-10-16,7 8 1 16,-14 4 12-16,-6 6 21 0,-6 1 16 15,-7 6 9-15,-1 2 9 16,-6 2 4-16,2-2 3 15,-2-2 1-15,7-4-1 16,7 3 1-16,-2-3-3 16,8-5 0-16,0-1-3 0,14-4 0 15,-8 0 0-15,14-3 5 16,-1 0 2-16,14-1-1 16,-1-3 1-16,2 0 4 15,-2 0 0-15,1 0 1 0,6 5 5 16,-7-2 5-16,-6 0 4 15,0 5 0-15,-7 0 4 16,1 1-2-16,-13 7-1 16,-7-5-3-16,-7 4 0 0,-13 3 1 15,-5-4-4-15,-1 5-2 16,-14-1-2-16,1 0-4 16,7-3-5-16,-7-1-4 15,6 1-11-15,1-3-54 16,12-5-87-16,0 0-67 0,8-3-32 15,12-4-18-15,0 0 1 16</inkml:trace>
  <inkml:trace contextRef="#ctx0" brushRef="#br0" timeOffset="248147.0351">8776 8148 241 0,'7'-5'279'15,"0"2"24"-15,-1 3-54 16,7-4-50-16,1 4-35 16,11-4-19-16,8 4-20 0,0-3-21 15,6 3-28-15,6-4-46 16,1 1-61-16,-7 3-71 15,7 0-83-15,-8-4-97 16,-5 4-58-16,0-4-14 0,-14 1 22 16,0-1 47-16</inkml:trace>
  <inkml:trace contextRef="#ctx0" brushRef="#br0" timeOffset="248452.1853">9298 7803 15 0,'0'-8'199'0,"-7"1"11"16,1 7-25-16,6 0-57 16,0 11-23-16,0 4 7 15,6 3 15-15,1 8 17 16,-7 7 11-16,7 7-5 0,-1 1-24 15,0 9-30-15,1-2-29 16,-1 4-24-16,1-1-18 16,0 0-15-16,-7-3-20 15,6 0-44-15,0-8-66 0,1-4-96 16,-7 1-85-16,7-12-42 16,-1 2-11-16,-6-10 27 15</inkml:trace>
  <inkml:trace contextRef="#ctx0" brushRef="#br0" timeOffset="248680.123">9741 8257 30 0,'0'-11'277'16,"-6"-3"31"-16,6 3 17 15,-8 0-80-15,2 3-78 0,0 1-57 16,6-1-44-16,0 0-64 16,0 6-94-16,0-5-121 15,0 7-63-15,0-5-33 16,6 2-15-16,-12-1 24 16</inkml:trace>
  <inkml:trace contextRef="#ctx0" brushRef="#br0" timeOffset="249248.9055">9735 7943 5 0,'6'-15'190'15,"0"3"8"-15,8 2-43 16,5-1-49-16,1 3-40 15,6-3-30-15,13 7-14 0,-13-3-15 16,13 3-12-16,-13 4-16 16,0 9-7-16,-7-3-8 15,-12 5-5-15,0 4-2 0,-14 3 2 16,-6 5 7-16,-13-2 3 16,0 1 5-16,0 4 7 15,0-5 8-15,0-2 4 16,6-1 5-16,1-3 5 15,5-5 4-15,8-2-1 0,0 0 0 16,6-1 1-16,12-3 3 16,2-4 2-16,12 0 1 15,-1 0 5-15,8 0 5 16,0 0 9-16,0 0 7 0,-1 0 11 16,1 0 9-16,-1 3 6 15,-5 4 7-15,-9 4 6 16,9-3 1-16,-14 6-4 15,0-2-4-15,1 6-4 0,-8-3-5 16,-6-1-6-16,-6 5-6 16,-8-1-5-16,-6 0-6 15,-5 1-5-15,-9-2-5 16,-5 3-6-16,1-6-10 16,-1 1-6-16,-7-1-7 15,7-2-17-15,0-2-57 0,6-3-101 16,0-3-77-16,14 0-41 15,6-8-21-15,6-7 4 16</inkml:trace>
  <inkml:trace contextRef="#ctx0" brushRef="#br0" timeOffset="249545.3338">10568 8041 61 0,'14'-4'276'0,"-8"4"44"16,7-4 16-16,-7 0-54 15,8 2-49-15,6-3-36 16,5 3-36-16,7-3-40 15,2 2-33-15,-2-5-45 16,1 4-55-16,-7 1-71 0,-1-1-93 16,1 1-98-16,-6 3-81 15,-7 3-27-15,-6-3 9 0,-7 7 41 16</inkml:trace>
  <inkml:trace contextRef="#ctx0" brushRef="#br0" timeOffset="249747.682">10556 8286 91 0,'0'12'195'0,"12"-4"-1"16,2 1-12-16,5-4-25 0,7-2-41 15,7 1-85-15,5 0-126 16,2-4-80-16,5 0-45 15,1 0-26-15</inkml:trace>
  <inkml:trace contextRef="#ctx0" brushRef="#br0" timeOffset="251085.7872">11780 7850 116 0,'-12'-7'217'0,"4"3"-6"15,2 1-46-15,0-1-40 16,6 0-28-16,0 8-8 16,0 3 5-16,6 4 12 0,0 9 15 15,8 1 14-15,-1 12 9 16,-6 3-18-16,6 4-23 15,-1 5-29-15,2-1-26 16,-2 3-19-16,-5 2-13 16,6-6-7-16,0 1-10 15,-6-8-12-15,6 1-29 0,-1-8-50 16,-4-3-76-16,-2-4-90 16,0-4-69-16,7-7-32 15,-6-6 11-15,-1-10 36 0</inkml:trace>
  <inkml:trace contextRef="#ctx0" brushRef="#br0" timeOffset="251404.5306">12374 7770 154 0,'0'-15'224'0,"6"0"7"16,0 8-79-16,-6 3-34 16,7 4-7-16,-1 11 3 15,-6 12 5-15,14 6 7 16,-8 7 3-16,0 6-24 16,8 4-28-16,-2 2-27 0,-5 0-20 15,6-2-13-15,0 7-8 16,0-10-11-16,-6 5-10 15,-1-7-40-15,0-5-77 16,-6 0-107-16,0-2-63 16,0-9-29-16,0-6-11 0,-6-5 29 15</inkml:trace>
  <inkml:trace contextRef="#ctx0" brushRef="#br0" timeOffset="251627.8839">12914 8179 296 0,'20'-9'357'16,"-8"-7"32"-16,2 5-24 16,-2 4-106-16,2 0-89 15,-8 0-63-15,1 3-87 0,-1 0-107 16,8 4-136-16,-2 0-95 15,2 4-52-15,-8 0-21 16,7-1 28-16</inkml:trace>
  <inkml:trace contextRef="#ctx0" brushRef="#br0" timeOffset="252195.2856">12901 7906 97 0,'-12'-7'239'0,"-2"3"26"16,8-4-37-16,-1 4-35 15,0-3-27-15,14 3-24 16,0 2-26-16,13-3-21 0,12 1-26 15,13 1-24-15,14-5-21 16,12 5-17-16,8-1-11 16,-1 0-13-16,0 4-8 15,-6 0-8-15,6 0-3 16,-13 4-3-16,0 3 4 0,-6 4 6 16,-13 4 7-16,-7 8 8 15,-13-2 9-15,-6 4 13 16,-8 5 9-16,-5 3 10 0,-1 0 4 15,-6 0 1-15,-6-4-1 16,6 4-7-16,-7-4-6 16,7 1-10-16,-6-4-10 15,6-1-40-15,0-2-90 16,6-2-103-16,7 1-55 0,1-7-27 16,-2 0-7-16</inkml:trace>
  <inkml:trace contextRef="#ctx0" brushRef="#br0" timeOffset="253327.2431">15312 7436 140 0,'7'-7'239'0,"-7"0"13"16,6 0-58-16,-6 3-58 15,0-4-46-15,0 8-29 0,0 0-9 16,-6 8 8-16,-1 6 8 15,7 13 3-15,-7 9 0 16,1 12 4-16,0 6-7 16,6 5-16-16,0 3-16 15,0 5-12-15,6-6-7 0,-6 2-5 16,6-5-5-16,-6-6-5 16,7-6 0-16,0-1-2 15,-7-12 3-15,6-4-1 16,-6-3 4-16,7-7 15 15,-7-5 18-15,0-6 10 0,-7-1 4 16,7-7 2-16,-6-4 1 16,6-3-14-16,13-7-20 15,-1-5-13-15,14-6-22 16,14-9-22-16,12 1-23 0,6-4-16 16,7 0-18-16,1 5-17 15,-1-1 5-15,-6 8 15 16,-14 2 11-16,-6 6 5 15,-13 1 12-15,-6 9 14 0,-7 1 11 16,-6 6 6-16,-14 0 7 16,0 2 8-16,1 5 7 15,-7 1 7-15,6 0 1 16,1-1 3-16,6 4 0 16,0-4 1-16,6 1 1 15,1-1-1-15,6-3-1 0,0 0 0 16,0-2 0-16,6-2 2 15,1 0 1-15,13-2 5 16,-7-6 9-16,0 1 13 0,7-5 14 16,-7 4 13-16,0 2 7 15,-7-1-1-15,7-1-7 16,-6 4-12-16,6 0-16 16,0 4-12-16,7 4-9 15,6 0-9-15,-7 4-3 0,13 3-5 16,-5-1-4-16,-7 5-5 15,-1 3-5-15,-6 1-1 16,-7 3-4-16,-5 0-1 16,-20-1 3-16,-8 2 2 15,-12-1 5-15,-7 0 4 0,-12-4 6 16,-14 0 5-16,1-3 3 16,-1-4 4-16,7-3 3 15,0-1 8-15,6-5 10 0,14-2 12 16,5-2 8-16,15-5 2 15,12-1 0-15,12-6-7 16,15-2-11-16,18-2-13 16,7-1-24-16,13-2-39 15,0-1-51-15,7-1-76 16,6-2-89-16,-6 0-50 0,13-1-14 16,-13-3 18-16</inkml:trace>
  <inkml:trace contextRef="#ctx0" brushRef="#br0" timeOffset="253634.1066">17612 7327 22 0,'-32'36'204'0,"-14"12"31"0,0 11 12 16,-6 3-4-16,7 3-2 15,-8 9-15-15,1-5-19 16,1 5-37-16,-2 3-45 16,-6-4-50-16,7 4-43 0,-7-4-37 15,-6 0-47-15,7-3-58 16,-1-7-70-16,14-5-81 15,12-10-69-15,7-9-24 16,13-5 14-16,13-8 43 0</inkml:trace>
  <inkml:trace contextRef="#ctx0" brushRef="#br0" timeOffset="254176.3599">17117 8488 15 0,'6'-3'239'16,"8"-9"44"-16,-8 4 7 0,7-1-1 15,1-3-3-15,4-3-8 16,2-3-8-16,7 0-17 16,5-4-32-16,7 0-38 15,7-4-38-15,5-3-36 16,8-1-40-16,6 1-35 0,7-4-39 15,0 1-26-15,-1-2-16 16,-5 5-9-16,-7 3 1 16,-14 3 3-16,-6 6 4 15,-13 5-7-15,-12 3-5 0,4 4-5 16,-10 2-3-16,-2 6 3 16,0 2 12-16,-6 4 18 15,7-1 6-15,-1 4 5 16,8 3-1-16,4-5 0 15,9 1-1-15,-1-1 1 0,6 2 10 16,-5-1 2-16,5 0 6 16,1 0 3-16,-1 0 1 15,1 0 1-15,-1 4 2 0,2-1 2 16,-9 1 4 0,-5 3 1-16,0 4 5 0,-14-4 1 15,-6 4 2-15,-20 0 1 16,1 1-1-16,-21-2-5 15,-11 5-7-15,-15-4-26 0,-12 0-65 16,-7 0-124-16,-6-1-108 16,0-1-57-16,-7-3-25 15,1-2 7-15,6-7 53 16</inkml:trace>
  <inkml:trace contextRef="#ctx0" brushRef="#br0" timeOffset="256924.2056">30273 12830 98 0,'0'-15'170'16,"6"0"6"-16,1 4 6 15,-1 0 6-15,-6 4 6 16,7-1-4-16,-7 0-15 15,0 1-32-15,0 7-31 16,0 0-22-16,0 4-14 16,0 7-8-16,0 8-3 0,-7 3 3 15,1 10 4-15,-7 1-9 16,6 7-14-16,1 2-12 16,6 1-8-16,-6 1-7 15,-2-4-6-15,2 4-8 16,6-7-16-16,0 0-34 15,6-4-54-15,2-8-97 16,4-3-110-16,1-3-72 16,0-9-28-16,7-3 12 0,-1-7 39 15</inkml:trace>
  <inkml:trace contextRef="#ctx0" brushRef="#br0" timeOffset="257214.5415">30970 12664 53 0,'-13'22'188'16,"-7"4"-3"-16,8 3 6 0,-2 8-1 15,1 3-23-15,7 1-21 16,-1 3-27-16,1 4-29 16,-7-5-22-16,7 4-21 15,-8-2-20-15,1-5-28 16,0-4-75-16,7-2-104 16,-1-5-74-16,7-3-35 0,0-11-17 15,0-5 7-15</inkml:trace>
  <inkml:trace contextRef="#ctx0" brushRef="#br0" timeOffset="257436.3754">31166 13067 216 0,'19'-12'291'0,"1"6"17"16,-8-5-60-16,-4 7-74 16,4-4-62-16,-12 6-95 15,6-3-127-15,1 2-103 0,0-1-54 16,-7 4-28-16,6 0-9 16</inkml:trace>
  <inkml:trace contextRef="#ctx0" brushRef="#br0" timeOffset="257906.456">31296 12818 81 0,'6'-7'141'0,"14"0"-15"16,-1 3-13-16,7-4-14 15,7 5-11-15,-1-2-15 16,14 5-20-16,-7-2-14 16,7 2-12-16,-7 0-11 15,7 0-6-15,-13 0-5 0,-1 0-1 16,1 2-2-16,-7 3-1 15,-7-2 1-15,-6 1 4 16,-6 7 10-16,-7 0 20 16,-7 7 18-16,-6 5 19 15,-6 2 23-15,-1 4 18 0,-6 4 6 16,0 4-7-16,-1-1-7 16,8 5-12-16,0-4-22 15,-1-1-18-15,1 1-18 16,5-4-17-16,2 0-19 15,-1-3-38-15,-1-9-62 16,8-3-91-16,0 1-96 16,6-9-48-16,0-1-18 15,0-9 15-15</inkml:trace>
  <inkml:trace contextRef="#ctx0" brushRef="#br0" timeOffset="258767.618">32299 12763 36 0,'7'-8'143'0,"-1"5"-6"15,1 3-9-15,-14 7-1 16,1 9 14-16,-1 1 18 16,-5 12 21-16,-8 5-14 15,0 7-17-15,1 2-22 16,-1 1-18-16,-6 3-19 16,7 1-20-16,-7-4-17 0,0 0-15 15,-1 0-9-15,7-3-9 16,2-9-10-16,4-3-5 15,1-2-4-15,0-9-3 16,0-3-1-16,7-5-4 16,0-3 1-16,-8-7-4 15,14-2-4-15,0-10-7 0,0 1-12 16,14-7-14-16,4 0-16 16,2-5-12-16,7 1-13 15,11-3-1-15,-5 3 5 16,13-1 11-16,-7 6 14 15,0 2 11-15,-7 8 17 16,1-1 9-16,-14 4 6 16,-6 4 3-16,1 4 6 0,-8 4 4 15,-6-1 2-15,0 0 1 16,0 4 2-16,0-3 2 16,-6-2 0-16,6-1 1 15,-7-1-2-15,7-1 0 16,-7 1-1-16,7-4 1 15,0-4-1-15,0 1 0 0,7-6 4 16,6 3 5-16,0-5 5 16,6 3 5-16,8-4 7 15,-1 6 5-15,0-2 2 16,-1 1-4-16,9 7-3 16,-9 0-5-16,8 4-5 15,-7 3-5-15,-6 1-3 0,-8 6-3 16,-4 1-2-16,-16 4-1 15,-11-2-5-15,-7 5-1 16,-13 0-5-16,-7-3 1 16,1 3-1-16,-7-7 0 15,-1-1 2-15,1-3 1 16,7 0 2-16,6-7 3 0,6-1 4 16,7-3 1-1,6 0-1-15,20-7 0 0,0 0-1 16,14-1-19-16,11-2-37 15,1-6-66-15,1 2-87 16,5-1-51-16,1 1-25 16,6-5 0-16</inkml:trace>
  <inkml:trace contextRef="#ctx0" brushRef="#br0" timeOffset="259080.3289">33211 12811 37 0,'-6'4'161'16,"0"7"-13"-16,-14 7-7 15,-13 7 19-15,1 5 32 16,-14 10 9-16,1 4-5 15,-8 3-22-15,8 5-29 0,-7 3-36 16,-1 1-41-16,-5 5-30 16,-7-3-22-16,0 5-34 15,0-5-58-15,0 0-79 16,0-2-92-16,12-8-61 16,7-4-28-16,7-8 5 15,13-7 43-15</inkml:trace>
  <inkml:trace contextRef="#ctx0" brushRef="#br0" timeOffset="259587.893">32410 13712 113 0,'27'-18'191'0,"5"-4"7"15,1 0-3-15,5 1-7 16,8-6-14-16,0 1-28 16,12 1-25-16,7-4-29 15,7 3-28-15,0-4-25 16,-1 5-17-16,-6 0-14 16,0 2-9-16,-19 5-7 0,-7 3-7 15,-13 8-5-15,-6 0-2 16,-13 7 2-16,-7 4 1 15,-7-1 9-15,-6 8 6 16,-6 0 2-16,5 1 4 16,2 2 0-16,5-3 1 15,7 0-2-15,13-1-1 0,-7 5 1 16,14-8 0-16,-1 4-1 16,7-3 1-16,0 3 2 15,1-5-1-15,-1 6 3 16,-6-5 0-16,-1 5 7 15,-6-1 3-15,0 0 5 16,-13-1 7-16,-13 5 2 16,-7-1 1-16,-6 1-5 0,-13 4-4 15,-13-5-11-15,-13 1-14 16,-6-1-48-16,-8 1-80 16,-12 0-105-16,0-4-55 15,-1 0-25-15,1-4-8 16</inkml:trace>
  <inkml:trace contextRef="#ctx0" brushRef="#br0" timeOffset="263600.9792">26754 4085 100 0,'-6'0'110'15,"6"3"9"-15,-7-3 6 16,7 0-1-16,0 0-13 16,0 0-18-16,0 0-12 15,7 0-6-15,6 0 1 0,12-3 3 16,15-1 6-16,12-3 3 16,20-4-3-16,32-5-3 15,19-1-9-15,27-3 5 16,20-5-1-16,19 0-6 15,13-4-10-15,13-5-9 0,6 1-9 16,-6 0-19-16,0 1-13 16,-19-1-12-16,-13 4-4 15,-33-1-7-15,-20 8-17 16,-33 0-29-16,-12 4-48 0,-26 3-71 16,-20 3-81-16,-13 3-58 15,-26 1-16-15,-6 4 11 16,-14-4 39-16</inkml:trace>
  <inkml:trace contextRef="#ctx0" brushRef="#br0" timeOffset="263888.4988">29465 3484 70 0,'33'-8'84'0,"-1"5"-6"16,13-2-9-16,-5 5-5 16,5 0-12-16,1 5-9 15,-13 2-8-15,-1 4 1 0,-5 7 0 16,-15 7-1-16,-6 1 1 16,-18 7-2-16,-8 0-2 15,-6 4-7-15,-13 0-10 16,-13 2-4-16,-7-2-4 0,-12 0-26 15,-14 0-54-15,-13-4-63 16,1 0-30-16,-21-4-20 16</inkml:trace>
  <inkml:trace contextRef="#ctx0" brushRef="#br0" timeOffset="264499.5304">26950 3802 55 0,'-65'29'168'16,"0"12"3"-16,-7 7-9 15,7-1-23-15,6 8-29 0,6 0-29 16,15 0-23-16,5-4-18 16,20-3-4-16,6-8 7 15,21-3 15-15,12-8 14 16,25-3 10-16,22-4 1 0,18-7-8 16,19-8-29-16,14-4-62 15,-1-3-77-15,9-3-89 16,-2-4-76-16,0-1-37 15,-7-3-6-15,-5-3 28 16</inkml:trace>
  <inkml:trace contextRef="#ctx0" brushRef="#br0" timeOffset="265366.3686">30416 3088 72 0,'-39'-4'72'0,"0"4"-6"16,0 4 14-16,13-4 15 16,-7 4 4-16,7 0 5 15,-7 3 5-15,-5 3 4 16,-1 5-8-16,-1 3-10 16,-5 7-10-16,6 6-9 0,6 5-12 15,7 1-9-15,6 7-6 16,14-4-8-16,6 4 1 15,6-8 3-15,14 1 6 16,6-4 4-16,13-3-2 0,14-5 3 16,-2-7-6-16,14 1-9 15,1-11-13-15,-1-1-9 16,0-5-8-16,0-4-7 16,-6-5-5-16,-7-5-3 0,0-3-2 15,-20-3 1-15,2-4 1 16,-15-3 4-16,-13-4 3 15,-6 0 4-15,-6-5 3 16,-7-3 1-16,-13 1 2 16,-7-1-3-16,1-3-3 0,-8-1-2 15,1 9-5-15,0 1-7 16,-7 6-12-16,7 7-20 16,1 3-31-16,-8 8-44 15,7 4-60-15,0 6-69 16,-7 12-56-16,7-1-16 15,7 8 14-15,-7 4 35 0</inkml:trace>
  <inkml:trace contextRef="#ctx0" brushRef="#br0" timeOffset="265662.1676">30123 3388 14 0,'39'-4'105'0,"0"4"15"16,0 0 16-16,7 4 13 16,-7 0 9-16,0 3-5 0,1 7-16 15,-2 3-19-15,-11 8-15 16,-1 0-9-16,-7 4-10 16,-6 4-9-16,0 5-11 15,1-6-14-15,-8 1-7 0,6 0-11 16,2-8-11-16,-1 2-8 15,7-2-13-15,-2-6-28 16,9-2-50-16,5-6-76 16,1-3-98-16,6-5-49 15,-6-3-18-15,6-7 9 0</inkml:trace>
  <inkml:trace contextRef="#ctx0" brushRef="#br0" timeOffset="265931.4319">30970 3275 127 0,'13'-3'153'0,"14"-2"-29"15,5-2-21-15,1 3-11 0,5 1-8 16,8-1-13-16,6-3-29 16,0 3-53-16,-7 0-81 15,2-3-63-15,-9 7-36 16,-11-3-17-16</inkml:trace>
  <inkml:trace contextRef="#ctx0" brushRef="#br0" timeOffset="266152.3375">31067 3553 155 0,'8'4'215'0,"-2"-1"-7"15,7-3-12-15,6 0-20 0,14-3-19 16,-7-4-33-16,19-1-63 15,-5 0-87-15,11-2-107 16,2-1-86-16,-1-4-49 16,1 1-22-16,4-2 15 15</inkml:trace>
  <inkml:trace contextRef="#ctx0" brushRef="#br0" timeOffset="266531.1679">32006 3194 126 0,'-19'-3'99'15,"-7"0"-18"-15,-7 3-4 16,-7 6-6-16,8 2-3 16,-7 3-4-16,0 7-3 0,13 4-12 15,0 0-12-15,13 0-8 16,13 0-8-16,0 0-2 15,13 0 3-15,7-4 6 16,12-3 5-16,1-4 3 0,12-5 0 16,7 3-3-1,-6-9-5-15,-1 0-9 0,2-4-6 16,-9-4-2-16,-11 1-1 16,-9-4-1-16,-10 0-3 15,-8 4-2-15,-14-4-4 16,-5-4-3-16,-7 5-4 15,-6-2-7-15,-1 5-32 16,-13 0-74-16,7 4-64 0,-7 3-34 16,1 6-14-16,-1-2-5 15</inkml:trace>
  <inkml:trace contextRef="#ctx0" brushRef="#br0" timeOffset="267540.8839">29399 4688 18 0,'7'-10'161'0,"0"-1"-10"15,-1 1-58-15,0 5-32 16,2-2-27-16,-8 4-18 16,0 3-9-16,-8 7 7 0,-4 3 8 15,-2 9 10-15,-18 10 7 16,-1 4 10-16,1 4 3 15,-13 7-7-15,-8 0-13 16,1 0-9-16,7 0-7 0,-1 0-8 16,7-7-2-16,6-5-4 15,7-6 2-15,6-8 10 16,7-3 20-16,7-4 11 16,6-8 6-16,6-3 2 15,1-6 0-15,13-6-11 0,0-2-20 16,5-8-12-16,1 0-5 15,7-7 2-15,-7 2 2 16,0-2 2-16,0 0 4 16,0-4 6-16,1 3 10 0,-1-1 14 15,-1-3 18-15,-5 8 11 16,0 1 4-16,-8 6-7 16,1 8-12-16,1 5-21 15,5 6-22-15,-6 6-15 16,7 9-10-16,-7 7-4 15,-1 4-16-15,-5 3-21 16,0 4-34-16,-7 0-53 0,-14 3-64 16,-5 1-71-16,-7-1-25 15,-6 1 2-15,-21-3 25 16</inkml:trace>
  <inkml:trace contextRef="#ctx0" brushRef="#br0" timeOffset="267752.3566">28827 5224 90 0,'-8'0'227'16,"8"0"12"-16,0 0-55 16,14-4-49-16,-1 0-25 15,19-3-19-15,1-1-11 16,6 2 0-16,13-2-4 16,0 0-8-16,13-1-23 0,-6-3-35 15,6 4-46-15,-6-3-58 16,-1 5-65-16,-5-6-68 15,-1 1-43-15,-7 0-7 16,-12 0 17-16</inkml:trace>
  <inkml:trace contextRef="#ctx0" brushRef="#br0" timeOffset="268013.0296">29798 4725 44 0,'0'-14'201'0,"6"-1"9"16,0 7-54-16,0 6-43 16,8 2-36-16,-8 7-21 15,1 7-9-15,-1 4-2 16,-6 5-3-16,7 2-4 0,-7 5-4 16,7-1-6-16,-7 0-9 15,0 4-7-15,-7-3-11 16,0-1-49-16,1-4-74 15,-1 1-70-15,1-4-35 16,-1-4-18-16,7-7-4 0</inkml:trace>
  <inkml:trace contextRef="#ctx0" brushRef="#br0" timeOffset="268351.9633">30299 4678 30 0,'0'-4'37'0,"-7"4"-17"15,-12 8-9-15,-14 6-3 0,1 1 3 16,-14 8-2-16,7-6 3 16,6 5 1-16,1 0 1 15,-1-4 3-15,7-3 10 0,7-4 12 16,5 5 15-16,2-10 19 15,5 1 21-15,0 1 24 16,7-4 16-16,0 2 12 16,7-6-5-16,12 0-10 15,1 0-24-15,13 0-23 16,-1-2-35-16,1-2-42 0,6 0-45 16,-7 0-65-16,8 0-73 15,-8 1-68-15,1-1-28 16,-1 0-3-16,1 2 22 0</inkml:trace>
  <inkml:trace contextRef="#ctx0" brushRef="#br0" timeOffset="268615.3086">30546 4659 157 0,'-6'0'181'15,"0"4"-41"-15,-1 7-33 16,-6 3-9-16,-6 5 0 16,-1-1 4-16,6 8-13 15,2 3-11-15,-1-2-22 0,-7 2-17 16,8 0-16-16,-8-3-16 16,6 3-7-16,-5-7-22 15,6 0-49-15,0 0-54 0,7-8-61 16,-8-2-39-16,8-6-20 15,-7-2 6-15</inkml:trace>
  <inkml:trace contextRef="#ctx0" brushRef="#br0" timeOffset="268811.7818">30325 4784 57 0,'20'-25'171'16,"-1"2"-31"-16,1 2-31 0,6 2-27 15,6 1-19-15,1 3-17 16,6 1-10-16,1-1-8 16,5 4-12-16,1 1-29 15,-1 1-40-15,-6-2-49 16,-7 8-52-16,-6-1-24 16,-6 4-10-16</inkml:trace>
  <inkml:trace contextRef="#ctx0" brushRef="#br0" timeOffset="269046.1625">30410 4813 71 0,'12'8'178'0,"2"-1"-1"0,5-3-11 15,1 0-23-15,12-1-38 16,-5-3-52-16,5 0-59 16,1 0-64-16,-1 0-65 15,1 0-55-15,-7 0-22 16,-6 0 5-16</inkml:trace>
  <inkml:trace contextRef="#ctx0" brushRef="#br0" timeOffset="269269.5584">30208 5088 153 0,'6'7'205'0,"14"-3"1"16,0 0-7-16,12-4-17 15,1 0-20-15,12-4-28 16,7 0-36-16,1 1-49 15,5-4-68-15,7 0-88 16,-6-1-95-16,0-3-61 0,-8 1-27 16,-11-2 2-16</inkml:trace>
  <inkml:trace contextRef="#ctx0" brushRef="#br0" timeOffset="269494.9557">31146 4817 165 0,'13'-8'210'16,"6"6"-31"-16,1-6-49 0,7 4-41 15,-2-3-51-15,1 3-94 16,0 0-83-16,0 1-43 15,1 3-25-15,-8 0-9 16</inkml:trace>
  <inkml:trace contextRef="#ctx0" brushRef="#br0" timeOffset="269689.9435">31061 5018 151 0,'14'4'197'16,"5"-4"-12"-16,0 0-25 15,14 0-49-15,-1-4-83 0,7-2-119 16,1-2-70-16,5 1-41 16,-6-1-19-16</inkml:trace>
  <inkml:trace contextRef="#ctx0" brushRef="#br0" timeOffset="270077.3416">31934 4688 72 0,'-20'-2'92'0,"2"4"-28"16,-15 3-14-16,1 5-6 15,-2 2 6-15,9 7 7 16,-1-5 2-16,12 4-1 0,8 0 3 16,6 1 4-16,6-1 0 15,8-3 2-15,12-1 2 16,-1-3 1-16,9-4-5 16,-2-3-5-16,7 0-4 0,0-8-5 15,-7-3 0-15,1-1-1 16,-7-3 3-16,-6 1 2 15,-8-5-4-15,-12 1-7 16,-6-1-13-16,-6 0-13 16,-15 1-14-16,-11 2-14 0,-2 1-35 15,-5 5-64-15,-14 6-96 16,0 0-58-16,-6 9-28 16,-7 7-12-16,-6 2 22 15</inkml:trace>
  <inkml:trace contextRef="#ctx0" brushRef="#br0" timeOffset="270766.0359">29478 5891 35 0,'-26'-5'230'16,"7"2"26"-16,-1-1-29 15,0 1-51-15,1-1-47 16,-1 4-37-16,0 4-31 0,1 3-24 15,-7 1-15-15,0 6-4 16,0 1-3-16,7-1-1 16,-7 5-1-16,6-5-2 15,-7 5-4-15,9-5-6 0,4 1-3 16,1-4-5-16,0-1 0 16,6-1-3-16,7-6-19 15,7-6-15-15,6-1-7 16,0-7-5-16,13-4-2 15,0-7 3-15,7 4 20 0,-1-8 18 16,1-3 10-16,6 3 12 16,-7-3 11-16,8 4 13 15,-8-2 17-15,-5 6 9 16,-2 2 5-16,-5 9-2 0,0-1-7 16,-1 7-12-16,1 0-17 15,-1 8-11-15,0 3-10 16,-5 5-12-16,-1 2-35 15,-7 4-64-15,1 4-82 16,-14 3-54-16,-6-2-24 0,-7 2-4 16</inkml:trace>
  <inkml:trace contextRef="#ctx0" brushRef="#br0" timeOffset="270982.4576">29100 6077 90 0,'-13'5'200'16,"13"-5"6"-16,-7 2-58 0,14-2-62 15,-1 4-24-15,14-4-6 16,12-4-1-16,7 4 1 16,14-2-3-16,12-3-37 15,0 2-76-15,7-1-97 0,-1-3-50 16,-6 3-28-16,8-3-14 15</inkml:trace>
  <inkml:trace contextRef="#ctx0" brushRef="#br0" timeOffset="271559.8706">30045 5879 181 0,'6'-3'235'16,"1"-4"7"-16,-7 7-76 15,6 0-72-15,1 0-37 0,0 7-16 16,5 0-9 0,2 4-5-16,-2 8 0 0,2-5-3 15,5 5-4-15,1 2-8 16,-1-2-3-16,-6 2-4 16,0-2-1-16,0-4 0 0,-6-1-4 15,5-2 4-15,-4-2 11 16,-8-5 13-16,0 1 7 15,0-6 6-15,-8 0 3 16,-4-6 4-16,5-2-8 16,-6-3-5-16,7-4-3 0,-7-7 5 15,6 0 2-15,0-4 0 16,7 1-4-16,0-8-7 16,14-1-5-16,-1 2-8 15,6-5-7-15,14 4-5 16,-7-3-3-16,13 3 0 0,0 3-3 15,-7 1-1-15,8 7-9 16,-7 4-10-16,-1 2-6 16,-6 7-6-16,-13 1-3 15,7 4-1-15,-14 4 10 0,-6 4 11 16,-6 4 7-16,-14 1 8 16,7 3 5-16,-13 3 3 15,0 0 0-15,0-1-1 16,-1 1-1-16,1-1-1 15,0 5-2-15,-6-4-4 0,-1-1-5 16,1 1-27-16,-1-5-40 16,1 5-59-16,5-7-63 15,1 3-59-15,7-7-26 16,13-1 8-16</inkml:trace>
  <inkml:trace contextRef="#ctx0" brushRef="#br0" timeOffset="271817.2174">30592 5631 166 0,'0'3'179'0,"7"9"-32"0,-1-2-39 15,0 5-7-15,2 3 5 16,-2 0 7-16,0 4 2 15,-6 1-10-15,14-2-24 16,-8 2-22-16,0-2-25 16,-6 2-21-16,7-6-16 15,-14 2-32-15,7-1-72 0,-12-3-93 16,4-4-47-16,-4 0-20 16,-8-8-9-16</inkml:trace>
  <inkml:trace contextRef="#ctx0" brushRef="#br0" timeOffset="272025.8299">30637 5719 129 0,'20'-15'193'15,"0"0"-30"-15,13 4-27 16,-7-4-22-16,13 1-24 15,6 2-20-15,-5 2-36 0,5-5-72 16,1 8-84-16,-7 0-61 16,-7 0-32-16,-6 2-17 15</inkml:trace>
  <inkml:trace contextRef="#ctx0" brushRef="#br0" timeOffset="272223.3099">30696 5752 26 0,'14'0'159'15,"-2"0"4"-15,21 0-5 16,-1-4-26-16,1-3-34 16,13 2-51-16,-7-2-71 0,0-1-84 15,-7 6-56-15,2-6-31 16,-15 4-15-16</inkml:trace>
  <inkml:trace contextRef="#ctx0" brushRef="#br0" timeOffset="272425.5852">30729 5927 162 0,'26'4'166'0,"0"-1"-16"0,13-3-24 16,7-3-37-16,-1-1-60 16,7 1-80-16,1-4-78 15,-8-1-40-15,1 4-23 16</inkml:trace>
  <inkml:trace contextRef="#ctx0" brushRef="#br0" timeOffset="272799.6106">31485 5840 13 0,'-19'-8'206'0,"5"1"18"16,8 3-26-16,-1 0-50 15,14-3-39-15,-1 3-39 0,14-3-17 16,6 4-19-16,7-5-38 16,6 4-58-16,-7 1-78 15,1-1-58-15,-7 0-29 16,0 1-14-16</inkml:trace>
  <inkml:trace contextRef="#ctx0" brushRef="#br0" timeOffset="273025.374">31413 5938 79 0,'13'4'222'16,"0"0"13"-16,6-1-13 15,8-3-39-15,5-3-32 0,14-1-45 16,-1 0-66-16,14-3-103 15,6 0-113-15,0-4-59 16,1 0-34-16,5 0-14 16</inkml:trace>
  <inkml:trace contextRef="#ctx0" brushRef="#br0" timeOffset="273355.8836">32567 5600 146 0,'-33'0'183'15,"7"0"-29"-15,-7 5-45 16,1 2-26-16,-1 4-6 0,7 0 5 16,0 4 3-16,6-1 0 15,7 5-9-15,7 3-15 16,-1-5-14-16,14 3-9 15,-1-6-5-15,7 1 4 16,1-4 9-16,-2 0 12 0,8-7 7 16,-1-1 1-16,1-6-3 15,-6-1-10-15,-2-4-15 16,-5-3-18-16,-7 1-22 16,-13-5-36-16,-7 0-56 15,-13 1-72-15,-19-1-81 0,-7 3-52 16,-25 5-20-16,-14 4 13 15</inkml:trace>
  <inkml:trace contextRef="#ctx0" brushRef="#br0" timeOffset="273798.06">29322 5883 79 0,'0'-4'81'16,"0"1"-16"-16,0 3-30 15,0 0-38-15,0 0-58 16,0 0-37-16</inkml:trace>
  <inkml:trace contextRef="#ctx0" brushRef="#br0" timeOffset="274656.6406">27100 7360 121 0,'0'-3'143'15,"6"-2"-16"-15,0 2 10 16,8-1 23-16,-1 4 16 0,13-5 20 15,6 3 8-15,13-2 2 16,14 1-11-16,26-1-26 16,20-3-20-16,25-2-23 15,14 2-27-15,18 0-24 16,8-4-23-16,5 0-23 16,1-3-23-16,0 3-20 0,-19-3-20 15,-14-2-22-15,-19 6-19 16,-20-5-25-16,-26 3-37 15,-19 2-49-15,-20-2-55 16,-19 3-48-16,-20 1-42 16,-14 0-3-16,-12-3 25 0,-13 3 51 15</inkml:trace>
  <inkml:trace contextRef="#ctx0" brushRef="#br0" timeOffset="275009.1436">28943 6989 105 0,'0'-3'171'0,"0"-4"9"15,0 3-1-15,7 0-10 0,0 0-19 16,13 4-24-16,5 0-24 16,7 0-20-16,8 0-13 15,13 4-7-15,-8 4-7 16,7-5-9-16,-1 9 1 15,2-2-2-15,-7 5 1 16,-7-1 0-16,-7 9-4 16,1-5-5-16,-13 4-10 0,-8 3-5 15,-12 0-8-15,-6 2-5 16,-14-1-3-16,-6-1-2 16,-7 1-3-16,-12-1-3 0,-1-3-5 15,1 1-10-15,6-5-29 16,-7 1-54-16,14-9-78 15,-1 1-96-15,13-3-46 16,8-1-18-16,12-7 16 16</inkml:trace>
  <inkml:trace contextRef="#ctx0" brushRef="#br0" timeOffset="275655.7526">30240 6986 137 0,'0'-7'177'16,"-6"3"-38"-16,-7 4-51 15,-7 4-23-15,-6 3-9 16,0 7 0-16,0 1-2 15,-1 3 1-15,9 5-11 0,-2 2-11 16,7-3-11-16,-1 4-9 16,8-1-7-16,6-2-3 15,0-5-3-15,0 0-8 0,6-3-3 16,2-5-3-16,-8 2 2 16,12-9-4-16,1-3-2 15,1-3 4-15,4-5 2 16,9-3 5-16,-7-3-1 15,6-4 8-15,0 0 16 0,0-2 24 16,-7 3 22-16,7-2 14 16,-6 9 7-16,-1-2 0 15,1 5-5-15,6 3-20 16,-7 4-18-16,1 4-13 16,6 3-6-16,0 5-4 0,7 2-4 15,6 1-2-15,7-1-4 16,5 1-5-16,8 0 0 15,0-4-2-15,-1 0-5 16,1-4-4-16,-7-4-3 16,1 1-1-16,-14-8-2 0,0 1 0 15,-13-8 5-15,-6 0 5 16,-8-3 5-16,-5-6 8 16,-14 3 4-16,-5-6 4 15,-15 2 3-15,-5-1 1 16,-14 0-4-16,1-1-6 0,-8 5-14 15,1-3-52-15,-7 6-98 16,8 0-81-16,5 4-44 16,1 4-21-16,5-4-3 15</inkml:trace>
  <inkml:trace contextRef="#ctx0" brushRef="#br0" timeOffset="276098.1176">30475 6745 104 0,'-6'0'160'0,"-2"0"-38"16,-4 0-54-16,5 3-30 16,1 1-21-16,-1-2-10 15,0 3-2-15,1 2-1 16,0-3-4-16,0 0 1 0,-2-1 6 16,8 1 16-16,-6 0 22 15,6-1 27-15,-6-3 30 16,6 0 29-16,0 0 13 15,-7 0-9-15,7-3-16 16,-7-1-28-16,7 0-28 16,-6 1-28-16,6-5-15 0,0 1-8 15,-7-4-4-15,7 3-2 16,-6 1-8-16,6-1-34 16,0 5-62-16,0-4-80 0,0 7-74 15,0 0-39-15,13 3-16 16,0-3 21-16</inkml:trace>
  <inkml:trace contextRef="#ctx0" brushRef="#br0" timeOffset="276554.0195">31094 6957 126 0,'-7'0'259'0,"1"-4"37"16,6 4-29-16,0 0-34 15,6 0-33-15,8-4-27 16,11 4-32-16,1-3-33 15,14-1-36-15,-7 4-30 0,5-4-28 16,-5 4-33-16,-1-3-45 16,1 3-68-16,-1-4-92 15,-5 4-82-15,5 0-37 0,-12 0-4 16,-1 4 25-16</inkml:trace>
  <inkml:trace contextRef="#ctx0" brushRef="#br0" timeOffset="276770.9838">31231 7195 170 0,'6'4'219'0,"0"-4"3"0,8 0-18 15,5-4-32-15,7-1-53 16,7-2-73-16,-1 1-86 15,1-2-94-15,6-3-73 16,0-1-41-16,6 2-17 0,-5-5 18 16</inkml:trace>
  <inkml:trace contextRef="#ctx0" brushRef="#br0" timeOffset="277221.1642">32312 6846 3 0,'-25'4'170'0,"-8"0"17"16,-7-4-34-16,-11 0-23 15,5 4 0-15,1-8 10 0,5 4-1 16,-5-4-7-16,5 0-22 15,7 1-23-15,7-4-18 16,1-1-15-16,11 1-10 16,8-8-4-16,6 4-8 0,13-3-4 15,7-1-12-15,6-3-10 16,6-1-3-16,1 5-4 16,6-5-2-16,1 2-1 15,-2 5 1-15,1 1-4 16,1 4-2-16,-8 3-3 0,7 4-3 15,-13 8-3-15,7 3-1 16,-20 4 1-16,6 6 3 16,-12 4 4-16,-7 4 3 15,0 5 1-15,-13 3-2 16,0 3-12-16,-14 1-30 0,2 2-49 16,-8 2-60-16,7-6-66 15,-6 6-45-15,12-8-11 16,-6 0 16-16</inkml:trace>
  <inkml:trace contextRef="#ctx0" brushRef="#br0" timeOffset="277467.4669">32228 7536 34 0,'-7'-8'241'15,"-6"1"21"-15,0 0-6 16,0-8-88-16,7 4-82 16,-1-4-122-16,14 0-114 0,-1 1-63 15,7-1-32-15,0-3-18 16</inkml:trace>
  <inkml:trace contextRef="#ctx0" brushRef="#br0" timeOffset="288659.8226">3433 10914 128 0,'-6'-8'176'0,"-8"4"-17"16,8 1-19-16,-6-2-21 15,-2 2-6-15,1-1-1 16,1 2-3-16,-2 2 3 0,1 0-2 16,-6 0-6-16,6 0-13 15,-13 0-6-15,-7 6-8 16,-7 2-5-16,2 7-1 16,-7 2-1-16,-2 12 2 15,2 5-6-15,6 7-9 16,12 2-9-16,8 5-12 15,13 3-12-15,12 1-7 16,13-5-6-16,15-2-4 16,11-6-5-16,14-6-1 15,12 0-1-15,8-11-5 0,5-3 0 16,0-8 1-16,8-4 2 16,-14-12 0-16,1-2 3 15,-2-11-7-15,-4-7-5 16,-8-8 4-16,0-12 7 15,-20 2 4-15,-13-1 4 0,-18-7 15 16,-8 2 13-16,-18-1 7 16,-21 2 3-16,-13 0 7 15,-6 1 24-15,-20 6 11 16,-13 1 6-16,1 7-3 16,-8 4-9-16,1 10-18 15,-6 5-52-15,5 7-54 16,7 7-68-16,2 11-72 0,17 3-73 15,1 5-72-15,13 6-49 16,6 8-32-16,7 7 8 16,-1 4 43-16,8 4 58 15</inkml:trace>
  <inkml:trace contextRef="#ctx0" brushRef="#br0" timeOffset="288959.4987">2736 11301 150 0,'6'0'195'0,"8"-3"-13"16,-1-1-10-16,6-4 0 16,8 1-5-16,5 0-9 15,13 0-19-15,1 3-16 16,19 4-12-16,7 7-5 16,6 4-6-16,7 4-4 15,6 12-4-15,1-2-7 16,-1 4-12-16,0 1-18 0,-7-1-15 15,1 0-12-15,0-3-7 16,-6-1-7-16,-2-7-2 16,2 1-8-16,-14-5-24 15,6-7-45-15,-12-3-66 16,-1-4-93-16,-11-7-103 0,-15-4-61 16,-6-4-9-16,-13-2 23 15,-19-9 54-15</inkml:trace>
  <inkml:trace contextRef="#ctx0" brushRef="#br0" timeOffset="289216.2073">3264 10650 30 0,'-52'-26'355'15,"6"4"45"-15,1 0 33 0,12 3 6 16,7 1-160 0,0 4-96-16,13-1-60 0,0 4-56 15,13 1-69-15,6-2-90 16,8 5-125-16,5 0-123 16,20 7-67-16,0-5-21 15,0 5 16-15,13 5 59 16</inkml:trace>
  <inkml:trace contextRef="#ctx0" brushRef="#br0" timeOffset="289608.6805">4607 11129 149 0,'26'0'237'16,"6"0"6"-16,7 0-40 16,20-3-98-16,6-5-52 15,6 0-22-15,20 2-7 0,1-2-3 16,6 1-2-16,0-1-10 16,-1-2-46-16,-12 3-73 15,-7 3-72-15,-6 0-41 16,-13 0-20-16,-8-4-4 15</inkml:trace>
  <inkml:trace contextRef="#ctx0" brushRef="#br0" timeOffset="290557.5394">6072 10810 42 0,'0'0'247'16,"-6"0"8"-16,0 8 4 16,-8 3-86-16,-5 8-93 15,-7 6-50-15,6 1-8 16,0 6-7-16,8 1-1 15,-8 0-1-15,13 5-4 16,1-6-2-16,6 1-6 0,6-4-11 16,1-3-13-16,6-4-11 15,6-5-8-15,7-5-11 16,1-1-11-16,5-7 1 16,1-4 9-16,-1-7 11 0,1-1 16 15,-13-4 22-15,-1 3 27 16,-6-7 31-16,-7-2 27 15,2 0 26-15,-8 3 26 16,0-3 26-16,0 3 9 16,0 4-8-16,0 4-20 0,0 0-28 15,6 7-33-15,7 0-34 16,6 7-24-16,8 0-13 16,5 8-3-16,7 0-2 15,0-1-1-15,7 1 0 16,13-1 0-16,-1 2-1 0,7-6 0 15,0-3 5-15,7-2-4 16,-6-5-1-16,5-5-6 16,-12 2-1-16,-7-9-2 15,-7-2-6-15,-6-4 2 16,-19 0 1-16,-7-8 4 16,-13 4 7-16,-13-8 14 0,-7 1 16 15,-12 0 15-15,-20-4 17 16,0 4 22-16,-13-3 7 15,-8-2-7-15,-4 5-22 16,4-4-39-16,2 8-68 16,6-2-105-16,13 5-138 0,-1 8-104 15,21-1-44-15,-1 1-4 16,7 2 39-16</inkml:trace>
  <inkml:trace contextRef="#ctx0" brushRef="#br0" timeOffset="290806.4667">6320 10485 104 0,'-13'-15'397'0,"0"1"53"16,0 2 39-16,-1 1-16 15,2 0-163-15,12 4-115 16,-7-5-93-16,7 10-88 0,7-6-89 16,5 4-105-16,8 1-133 15,19 3-94-15,1 3-34 16,11 5 8-16,2-4 37 16</inkml:trace>
  <inkml:trace contextRef="#ctx0" brushRef="#br0" timeOffset="291286.4444">7538 10865 141 0,'14'-3'323'15,"-2"-1"23"-15,-5 0 25 0,0 4-84 16,-1-3-80-16,1 3-52 16,-1-3-24-16,7 3-19 15,0-5-21-15,13 1-25 16,13 1-24-16,13 0-28 15,7-5-50-15,6 5-72 16,0-1-112-16,-6 0-114 0,0 0-63 16,-7 4-21-16,-19 0 20 15,-7 0 59-15</inkml:trace>
  <inkml:trace contextRef="#ctx0" brushRef="#br0" timeOffset="291507.3594">7779 11133 94 0,'8'7'225'16,"4"-3"34"-16,8-1-43 16,13-3-40-16,5 0-22 15,21-7-26-15,6 0-40 16,6 0-77-16,14-1-115 0,7-3-102 15,5 0-57-15,-6-4-29 16,1 5-6-16</inkml:trace>
  <inkml:trace contextRef="#ctx0" brushRef="#br0" timeOffset="292309.8775">9109 10672 125 0,'12'-15'297'16,"2"3"14"-16,-8 6 4 15,1 2-108-15,0 8-96 16,-7 2-54-16,-7 13-27 15,0 3-11-15,-5 7 2 16,-8 8-1-16,0 0 0 16,1-1 2-16,-7 4-3 15,0-3-3-15,6 0-1 0,-6-4-5 16,13-4-5-16,0-7-2 16,0-1 1-16,6-9-8 15,1-4-14-15,6-5-7 16,0-10-5-16,0-5-5 15,6-1-1-15,-6-10 7 16,7-3 14-16,-1 0 11 16,1-3 16-16,0-3 14 0,-7-2 9 15,12 2 6-15,2-1 8 16,-2 0 3-16,8 3-6 16,6 5-11-16,7 6-9 15,-1 8-7-15,7 8-10 16,14 6-9-16,-1 8-4 15,7 4-2-15,-1 7 3 16,-6 4-10-16,-6-1-21 0,-1 4-42 16,-12 0-69-16,-7-3-84 15,-13 3-67-15,-13 1-27 16,-7-4 3-16,-19-1 34 16</inkml:trace>
  <inkml:trace contextRef="#ctx0" brushRef="#br0" timeOffset="292543.9755">8920 11126 23 0,'-26'7'227'15,"6"-4"6"-15,14 1 6 16,-1 0-89-16,7-1-55 16,7 1-7-16,-1-4 15 15,20 0 18-15,7 0 8 0,13-4-6 16,12-3-17-16,7 0-42 15,7 0-63-15,0-9-72 16,6 6-83-16,-13-1-82 16,0-4-67-16,-13 1-23 15,1 2 14-15,-15-6 42 16</inkml:trace>
  <inkml:trace contextRef="#ctx0" brushRef="#br0" timeOffset="293005.8383">9761 10558 125 0,'-7'-15'220'0,"7"8"11"0,0 7-52 16,7 7-52-16,-7 8-31 15,13 7-3-15,-7 7 15 16,14 5 18-16,-1 2 1 15,1 0-6-15,6 5-9 16,-6-4-16-16,-1-1-26 16,0 0-26-16,1-2-15 0,-7-5-11 15,0-3-9-15,0-5-5 16,-7-2-4-16,1-8-9 16,-1-4-32-16,1-7-17 15,-7-4-13-15,0-7-5 16,7 0-8-16,-7-11 7 15,6 1 25-15,-6-1 15 0,6-8 17 16,8 4 17 0,-2-3 11-16,8 3 6 0,7 5 6 15,-1 6 1-15,13 5-2 16,-1 10-7-16,9 3-8 16,4 4-9-16,1 12-1 15,7-2-7-15,-7 6-23 0,0-2-47 16,0 5-75-1,-6-4-74-15,-7 4-42 0,6-4-16 16,-5-4 10-16</inkml:trace>
  <inkml:trace contextRef="#ctx0" brushRef="#br0" timeOffset="293822.4923">10445 10132 38 0,'12'-10'152'0,"14"6"-18"0,7 4 3 15,7 12 22-15,18 2 33 16,1 15 26-16,12 8 10 16,1 6-11-16,0 9-19 15,6 7-27-15,0 3-32 16,-6 0-27-16,0 4-27 15,-7 0-21-15,-20 0-22 0,-12 4-18 16,-20-4-12-16,-20-1-32 16,-18-2-44-16,-21-5-59 15,-19-2-70-15,-20-10-80 16,-13-1-88-16,-13-8-28 16,-13-8 17-16,-18-11 46 15</inkml:trace>
  <inkml:trace contextRef="#ctx0" brushRef="#br0" timeOffset="294287.9845">8953 10063 13 0,'-39'-15'75'0,"-7"5"-17"16,1-2-2-16,-8 5 17 15,7 7 24-15,-5 7 31 16,4 12 35-16,2 10 21 16,13 15 7-16,6 14-12 15,6 17-25-15,20 9-38 0,0 7-37 16,13 12-29-16,13 3-17 16,6-4-9-16,14 4-5 15,13-10-2-15,19-5-5 16,26-11-1-16,7-10-11 15,32-7-40-15,13-16-88 16,14-7-113-16,19-10-59 16,13-11-33-16,1-9-11 0,-8-10 28 15</inkml:trace>
  <inkml:trace contextRef="#ctx0" brushRef="#br0" timeOffset="295369.9183">12256 10869 50 0,'7'-4'200'15,"-1"1"24"-15,-6-1-37 0,6 0-34 16,-6 1-16-16,0 0-5 15,0-2-9-15,0 1-11 16,0 1-18-16,0 0-16 16,8-1-18-16,-8-3-6 15,6-1-8-15,6 1-8 16,8-4-8-16,-7 0-6 0,13 0-2 16,0-3-11-16,1 3-3 15,5-1-6-15,1 5-3 16,5 4-4-16,2 3 0 15,-7 3-1-15,6 8-8 16,-7 8-2-16,1 2 3 16,-7 5 0-16,6 0 3 15,-6 3 0-15,-6 0 7 16,-1-3 5-16,1 0 0 0,-7-1 0 16,-7-7 1-16,8 1 0 15,-14-9 3-15,6 2-1 16,0-9-1-16,-6 2-5 15,-6-5-3-15,0-8-3 16,6-4-3-16,0 2-4 16,-7-5 3-16,7-3 3 0,7-4-1 15,-7 3 2-15,12-2 0 16,-4 2 3-16,4 1 6 16,8 3-3-16,-1 5-2 15,1 1-1-15,6 6-1 16,0 3-1-16,-1 3-13 15,9 1-3-15,-9 4-5 0,1-1-7 16,1 4-8-16,-1-3-5 16,-6 0 2-16,-1-2 7 15,-6 2 11-15,6-5 16 16,-5-3 16-16,-2 0 17 16,2-3 16-16,-1-2 13 0,6-2 9 15,-6-3 2 1,7-5 7-16,-1 1 15 0,1-1 8 15,-7 0-4-15,13 4-6 16,-7 0-8-16,8 4-16 16,-1 7-25-16,6 0-26 15,1 4-15-15,-7 3-8 0,0 3-12 16,0-2-19 0,-7 3-31-16,1 3-39 0,-7-6-69 15,-7 6-96-15,2-2-52 16,-16-4-16-16,2-2 13 15,-13-3 38-15</inkml:trace>
  <inkml:trace contextRef="#ctx0" brushRef="#br0" timeOffset="295638.6316">12804 10403 304 0,'-20'-17'404'0,"0"-2"24"16,1 7 10-16,13 2-137 16,-8 3-125-16,8-1-85 15,6 8-53-15,0-4-47 0,6 4-57 16,8 0-93-16,5 4-127 15,7-4-78-15,13 8-33 16,-7-4 3-16,2 3 35 16</inkml:trace>
  <inkml:trace contextRef="#ctx0" brushRef="#br0" timeOffset="341671.4176">19045 1667 41 0,'-12'-4'58'0,"-1"-3"12"16,6 3 12-16,1 0 3 15,-1 4-7-15,1-4-14 0,-1 2-17 16,0 2-16-16,7 0-15 16,-6-5-7-16,0 5-4 15,-1 0 4-15,0 0 1 16,1 0 12-16,0 0 9 0,-1 0 6 15,1 0 7-15,6 0-1 16,0 0 0-16,0 0-7 0,0 5-10 16,0-5-6-16,0 0-10 15,0 0-4-15,0 0-6 0,0 0 0 16,6 0 2-16,1 0 8 16,-1 0 8-16,7 2 8 15,6-2 7-15,8 0 1 16,5 0 0-16,14 0-3 0,6 0-6 15,0-2-7-15,0 2-10 16,7-5-15-16,-14 2-26 16,1-1-46-16,-7 4-54 0,0 0-54 15,-13 0-38-15,14 0-9 16,-15 0 11-16</inkml:trace>
  <inkml:trace contextRef="#ctx0" brushRef="#br0" timeOffset="362107.4029">2202 12048 109 0,'0'0'136'15,"0"-3"-43"-15,7 3-26 0,-1 0-9 16,7-4 2-16,6 4 6 16,8 0 10-16,5-2 5 15,1 2-7-15,19 0-14 16,0-5-18-16,14 5-14 15,5-4-12-15,14 4-8 16,12-3-7-16,14 3-3 0,0-4-3 16,6 4-3-16,7 0 1 15,7 0 2-15,11 0 3 16,2 0 1-16,0 0 2 16,12 0 3-16,-6 0 1 15,0 0 0-15,6 0 7 0,-6-4 9 16,-7 4 7-16,0-3 8 15,-6 3 9-15,-7-4 6 16,-6 0 0-16,0 1-3 16,-13-1-6-16,0 0-4 15,-7 0-6-15,0 2-10 0,-6-6-7 16,6 4-6-16,-6 1-3 16,6-5-4-16,0 4-3 15,1 1-4-15,-1-1 12 16,7-3 5-16,-1 4 5 15,1-1 1-15,7 0 2 16,5 0 4-16,7 1-12 16,8-1-4-16,-2 0-3 0,14 1 0 15,6 0-1-15,1-2-3 16,12 1 1-16,1 1-1 16,5 0-2-16,8-2 0 15,7 2 0-15,-2-1-3 16,7-3-3-16,8 3 0 15,-1 0-10-15,-1-3-7 16,-5 4 0-16,6-1 2 0,-13 0 2 16,0-3 2-16,-13 3 10 15,-13 0 6-15,-1-3 2 16,-12 0 1-16,0 0 1 16,-6-4-1-16,0 3 2 15,-14-2 0-15,0-1 0 16,-7 0 0-16,-12-1-2 0,-7 1 1 15,-13 0 2-15,-6 0 4 16,-12-3-1-16,-8-1 1 16,-14-3-1-16,2 0-1 15,-1-1-3-15,0-2-5 16,6-2-3-16,8 1-2 16,-1-3 2-16,6 0-3 0,2 2 1 15,4-2-1-15,2 2 3 16,-1-2-2-16,-6 2 0 15,5-2 2-15,-4 3-1 16,-2 0 18-16,0-3 6 16,8-2 6-16,6-2 3 15,-1-3 1-15,7-1 0 16,-12-4-15-16,6 0-6 16,0 0-5-16,-14-2-2 0,0-6-2 15,-6 5-2-15,-6-3-1 16,-7-6-2-16,-13-2 2 15,1 1 0-15,-8-10 0 16,-5 1 2-16,-8 1 3 16,0-7-1-16,1 2-2 15,-13-3 1-15,-7-3-2 0,-7 2 1 16,-13 5-1-16,-12-1 1 16,-20 9-3-16,-7-1-1 15,-12 4 2-15,-14 3-3 16,-13 5 8-16,-13 2 5 15,-13 4 5-15,-6 1 1 16,-13 2 4-16,-14 5 1 0,-12 4-4 16,-7-1-5-16,-13 4-3 15,-13 3 2-15,-13 1-4 16,-7 5-5-16,-19 1-10 16,-7 4-8-16,-12 1-9 15,-7 3-12-15,-7 4-8 0,-13 4-1 16,1 3 5-16,-8 1 9 15,8-1 8-15,-7 4 6 16,6 4 4-16,-6 0-2 16,13-1-7-16,6 4-11 15,0 4-7-15,13-3-4 16,8 2 19-16,5 5 14 0,13-3 15 16,14-2 13-16,12 1 11 15,7 0 10-15,13-3-11 16,13-2-9-16,14 3-3 15,-2-3 0-15,22 2-2 16,-8-5-4-16,12 5-2 0,8-4 2 16,7-5-2-16,-1 1-1 15,6 0 0-15,7-4 0 16,-6 4 2-16,7-3-1 16,-1-5-1-16,-7 5 0 15,8-4-1-15,-7-2-2 0,5 3-1 16,-5-2-2-16,0 1-8 15,-7 0-6-15,6-4-2 16,1 0 3-16,-7 4 0 16,1-1 3-16,-7-3 10 15,0 4 6-15,-1 0 3 16,1 3 0-16,6 1-2 16,6-1-11-16,1 7-12 15,13 1-7-15,7-1-7 16,18 5-3-16,8-1-3 15,12 1 10-15,20 3 11 0,13-1 6 16,12 1 6-16,14 3 4 16,7 5 1-16,6-4 3 15,7 3 1-15,-1 1 0 16,7-1 0-16,0-4-1 16,1 5 1-16,5-4-1 15,-6 3 0-15,1-4 2 16,-2 5-1-16,-5-1-2 15,0 1 0-15,-2 2-5 0,-4 1-4 16,-8 4-3-16,1 4 2 16,-7 2 1-16,-7 1 3 15,1 0 6-15,-8 7 6 16,2 1 4-16,-8-1 1 16,7 4 2-16,-7 4-2 15,8-4-2-15,-8 3-2 16,7-3 3-16,6-4-1 15,-6 1-2-15,7-5-1 16,0-2 0-16,-1-6 0 16,7 2-4-16,0-8-2 15,0 0 0-15,0 0 0 0,7-4-2 16,-7-3-2-16,0 3 1 16,0-4-15-16,6-2-26 15,-6-2-40-15,6 1-49 16,1 1-26-16,-1-1-14 15</inkml:trace>
  <inkml:trace contextRef="#ctx0" brushRef="#br0" timeOffset="366233.3121">3362 13518 69 0,'6'-4'97'0,"1"0"-18"16,-1 4-20-16,1-2-18 15,-7 2-14-15,7-5-9 16,-7 5-9-16,0-3-2 16,0 3 7-16,0 0 12 15,-7-4 11-15,0 4 13 16,1 0 10-16,-1-5 7 0,1 3 7 16,-8 2 4-16,2 0 9 15,-2 0 3-15,-5 0 0 16,-7 2-4-16,-6 7-5 15,-7 5-9-15,-7 9-13 16,1 6-11-16,-2 7-8 16,2 5-5-16,6-1-3 15,12 0-3-15,2 1-4 16,12-1 0-16,0-7-2 16,13-4-4-16,13-3-4 15,0-4-2-15,12-4 0 16,9-7-4-16,5-4-1 0,13-7-1 15,-1-7-2-15,-4-4-3 16,4-4-2-16,1-6-5 16,1-2-15-16,-8-6-6 15,-5 3-2-15,-1 1 1 16,-13-1 6-16,-7 4 8 16,1 4 17-16,-7 3 3 0,0 7 3 15,-1 5-2-15,-4 3-5 16,4 7-7-16,8 12 2 15,-7-1 4-15,19 4 3 16,1 4 2-16,-1-4 2 16,14 3 1-16,7-2-2 0,-2-6 1 15,8 3-9-15,0-11-6 16,-1 3-8-16,7-4-9 16,0-8-6-16,-6 0-5 15,-7-8 5-15,1 1 3 16,-8-7 4-16,-5-6 10 0,-8-2 4 15,-13-3 10-15,-5-4 10 16,-14 0 11-16,-7-4 7 16,-12-5 3-16,-14 6-1 15,7-5-3-15,-13 8-11 16,-7-4-9-16,1 7-28 0,5 1-69 16,1 3-120-16,7 3-69 15,-1 4-35-15,1 1-17 16,6-1 11-16</inkml:trace>
  <inkml:trace contextRef="#ctx0" brushRef="#br0" timeOffset="367039.4672">3727 13034 39 0,'0'0'179'0,"0"0"13"0,0 0-57 16,0 0-47-16,0 0-25 16,0 0-9-16,0 0-9 15,0 0-12-15,0 0-7 16,0 0-10-16,0 0-2 15,0 0-7-15,6 0-3 0,-6 0 1 16,6-4 4-16,1 4 2 16,6 0-1-16,6 0 0 15,1-4 2-15,-6 2-1 16,5 2-2-16,1-5-2 0,-8 2 0 16,2-1-1-16,-8 1 6 15,0-1 5-15,-6-4 4 16,0 5 1-16,0-1 0 15,-6 1 0-15,0-1-5 16,-8 1-9-16,8 3-8 16,-7 0-4-16,6-4-3 0,1 4-1 15,-1 4 0-15,1-4 0 16,0 0 5-16,6 0 2 16,0 3 0-16,0-3 3 15,0 0 3-15,0 0 5 16,0 0 0-16,0 0 0 0,0-3 3 15,0 3-4-15,0-8-21 16,0 4-30-16,0 1-51 16,0 3-76-16,0-4-50 15,0 0-23-15,0 1 3 0</inkml:trace>
  <inkml:trace contextRef="#ctx0" brushRef="#br0" timeOffset="368031.721">4378 14159 61 0,'6'-4'168'0,"-6"4"-19"16,0-4-28-16,0 4-15 15,0 0-10-15,0 0-4 16,0 0-8-16,0 0-12 0,0 0-13 15,0 0-10-15,0 0-6 16,0 8 7-16,0-1 6 16,0 5 10-16,8 5 4 15,-2 13 0-15,0-1 3 16,1 11-12-16,12 1-11 0,-6 3-14 16,7-3-8-16,0 2-3 15,-8-2-6-15,8-2-5 16,-7-2-3-16,1-3-3 15,-8-3-41-15,0-4-75 16,-6-1-122-16,0-8-65 0,0-4-35 16,-6-3-17-16,0-7 27 15</inkml:trace>
  <inkml:trace contextRef="#ctx0" brushRef="#br0" timeOffset="368407.8343">4808 14422 211 0,'0'-2'239'0,"7"-3"15"15,-7 5-75-15,6-3-55 16,1 3-29-16,5-4-14 16,8 4-8-16,0-4-12 15,13 4-16-15,-7-3-14 16,0 3-13-16,-1 0-9 0,2-4-10 15,-1 4-27-15,6 0-57 16,-6-4-90-16,-6 4-66 16,7-3-34-16,-9-1-14 15,-4-3 13-15</inkml:trace>
  <inkml:trace contextRef="#ctx0" brushRef="#br0" timeOffset="368848.1926">5160 14280 134 0,'6'-8'202'0,"8"1"-14"16,-1 4-37-16,7-5-19 15,-2-3-13-15,9 4-17 0,5 0-14 16,1-1-19-16,-1 1-20 15,8 2-19-15,-7 3-16 16,-7-2-9-16,0 8-9 16,-7-2-5-16,-6 6-3 15,-6 7-1-15,-7 7 4 0,-14 0 4 16,-5 7 5-16,-1 4 8 16,-12 4 3-16,6-4 3 15,-7 0 5-15,7 0 9 16,-7-7 8-16,13-1 3 15,-5 1 4-15,12-7 3 16,0-2-4-16,7-5-7 0,12-2 1 16,0 1-1-16,21-7 1 15,5 0 0-15,7-4-3 16,20-4-10-16,-1-4-54 0,14 1-95 16,0-3-118-16,6-5-64 15,-6 1-32-15,-1-5-12 16,-6-3 35-16</inkml:trace>
  <inkml:trace contextRef="#ctx0" brushRef="#br0" timeOffset="369468.137">6079 13595 59 0,'6'-4'211'0,"1"0"13"15,0 4-27-15,5 0-53 16,8-4-34-16,6 4-16 0,7-3-2 16,12-1-8-16,7 1-14 15,7-1-20-15,6 4-21 16,-6-3-24-16,6-1-42 16,-13 0-67-16,1 4-91 15,-8 0-54-15,-13-4-26 0,-12 4-7 16</inkml:trace>
  <inkml:trace contextRef="#ctx0" brushRef="#br0" timeOffset="369696.827">6235 13822 180 0,'7'11'179'15,"12"-4"-1"-15,1 1-7 0,6-5-14 16,13 0-23-16,0-3-32 16,13 0-33-16,7-3-65 15,6 3-111-15,0-7-86 16,0 0-46-16,-6-1-22 16,-7 1-10-16</inkml:trace>
  <inkml:trace contextRef="#ctx0" brushRef="#br0" timeOffset="371611.4738">7890 13697 194 0,'-6'-3'229'0,"-7"3"-7"15,13 0-41-15,-7-4-21 16,1 4-14-16,6 0-16 16,-6 0-24-16,6-3-24 0,0 3-20 15,0-4-18-15,0 4-9 16,6-4-6-16,-6 0-4 15,13 1-3-15,0-4-4 16,0-4-6-16,7 0-3 16,6-3-4-16,0 2-2 15,7-3-1-15,-8 0 0 16,8 1 0-16,-8 3-1 0,2 0-1 16,-1-1-1-16,0 6-4 15,0 2 0-15,-7 4-4 16,7 4-1-16,1 2 0 15,-1 13 2-15,0-1 1 16,0 8 3-16,0 3 3 16,-7 0-1-16,1 1 3 15,0-4 0-15,-7 0-1 16,-7-9 1-16,0-1 3 0,2-2 7 16,-2-7-1-16,-6 1 3 15,-6-8 2-15,-2 0 0 16,8-8-5-16,-6 1-3 15,0-7-4-15,6-2-1 16,0 2-2-16,0-4 0 16,6-1 0-16,0 5 0 0,14-5-2 15,0 9-2-15,-1-1-2 16,7 0-1-16,0 7-2 16,1 0-2-16,5 8 1 15,-6 0 1-15,7 3 1 16,-1 3 1-16,-5 2 0 15,-8-1 0-15,0 0 4 16,1-1-2-16,-7-2 0 0,1-1 3 16,-8 1 2-16,0-5 7 15,0-3 1-15,-6 0 4 16,0-3 1-16,7-5-3 16,0 1 0-16,-1-4-2 15,7-3-1-15,1-1 1 16,4-3 9-16,2 3 10 15,7 0 8-15,-1 0 0 0,0 1 4 16,-1 6-3-16,9 1-11 16,-2 7-13-16,1 0-10 15,5 7-7-15,-5 1-7 16,0 6-23-16,5 6-27 16,-4-6-50-16,-9 8-71 15,8-4-97-15,-14 0-52 16,1-3-8-16,-7-4 14 0</inkml:trace>
  <inkml:trace contextRef="#ctx0" brushRef="#br0" timeOffset="372168.093">8926 13188 126 0,'-6'-4'196'15,"0"4"5"-15,6 0-88 16,0 0-53-16,0 4-28 15,6 1-10-15,0 1-8 16,1-2-1-16,-1 3 0 0,1 1-5 16,0-4 4-16,-1 3 6 15,0-4 17-15,-6-3 21 16,7 4 22-16,-7-4 13 16,0 0 3-16,7-4-4 15,-7 1-15-15,0-4-23 16,0-2-20-16,6-1-10 0,-6 0-8 15,6-2-9-15,1 5-15 16,0-5-48-16,6 5-81 16,6 3-88-16,-6 4-46 15,13 0-23-15,0 8 1 16</inkml:trace>
  <inkml:trace contextRef="#ctx0" brushRef="#br0" timeOffset="372757.7717">9239 13994 261 0,'-6'-4'279'15,"6"4"8"-15,-7 0-61 16,1 4-87-16,0 3-43 0,-2 5-14 16,8 5-3-16,-6 3 2 15,6 1 3-15,0 4-13 16,6 1-18-16,2 0-17 16,-8 4-12-16,12-8-10 15,-5 3-7-15,-1-4-13 16,1-2-59-16,-7 0-108 15,6-2-97-15,1-5-54 16,-7-5-27-16,6-3-5 0</inkml:trace>
  <inkml:trace contextRef="#ctx0" brushRef="#br0" timeOffset="373012.6999">9630 14243 1 0,'20'0'232'0,"0"-3"26"16,-1 3 24-16,1-4-75 16,6 0-61-16,-7-3-36 15,7 3-25-15,6 0-30 0,-5 1-50 16,-1-4-68-1,0 3-85-15,0 1-79 0,-7-2-43 16,1 2-19-16,-7-1 14 16</inkml:trace>
  <inkml:trace contextRef="#ctx0" brushRef="#br0" timeOffset="373406.2601">9943 14086 207 0,'7'-11'267'16,"-1"0"22"-16,7-1-69 15,6-2-54-15,8 3-44 16,5 0-31-16,7 0-24 0,1 4-22 16,5-1-16-16,-13 5-11 15,1 3-11-15,-7 0-9 16,-6 7-4-16,-7 8 1 15,-20-1 2-15,-5 9 6 16,-14 2 8-16,-1 4 9 16,1 1 11-16,-6-1 11 0,5-4 7 15,7 0 1 1,8 2 0-16,-2-9-5 0,8 0-6 16,6 1-4-16,6-5-3 15,8-6 2-15,12-1-2 16,13 1-4-16,7-8-16 15,13 0-72-15,12-8-121 16,0 1-117-16,2-5-61 16,4-2-30-16,-12-4-3 0,-12 0 57 15</inkml:trace>
  <inkml:trace contextRef="#ctx0" brushRef="#br0" timeOffset="374510.0676">10966 13272 68 0,'-7'-4'47'15,"7"4"-27"-15,0 0-26 16,0 0-31-16,0 0-32 16</inkml:trace>
  <inkml:trace contextRef="#ctx0" brushRef="#br0" timeOffset="375341.7342">11083 12928 19 0,'-71'33'156'0,"-8"11"35"16,8 11 23-16,-8 11 17 16,8 7-4-16,6 8-16 0,19 3-27 15,13 0-20-15,13 1-25 16,28-9-33-16,4-2-23 15,27-9-15-15,1-2-10 16,19-11-19-16,6-6-7 16,12-5-6-16,8-7-5 15,6-9-30-15,1-7-54 0,-1-7-87 16,0-3-125-16,-6-8-81 16,-6-8-42-16,-14-7 3 15,-7-7 37-15</inkml:trace>
  <inkml:trace contextRef="#ctx0" brushRef="#br0" timeOffset="375921.9653">11610 13024 60 0,'-12'-5'140'16,"6"2"-40"-16,-8 11-19 15,8 2-6-15,-7 9 7 16,13 6 10-16,-6 8 8 15,6 7-5-15,6 5-10 0,-6 2-17 16,6 1-11-16,1 4-15 16,6-6-11-16,-6-2-9 15,11-3-6-15,-4-5-3 16,-1-7-3-16,-6-2-3 16,6-6 4-16,-7-6 2 15,8 0-2-15,-8-11-1 0,0-1-1 16,8-10-4-16,-2-4-6 15,8-4-6-15,-1-3-2 16,1-4-5-16,6-4-2 16,0 1-2-16,7-1-1 15,-1-3 2-15,1 2 0 16,-7 10 3-16,7 3 3 0,-7 2 3 16,-1 9 1-16,-5 6 1 15,0 11 4-15,-8 5 5 16,-5 6 2-16,6 1-1 15,-6 4 5-15,5 3 1 16,-12-4-4-16,8 0-47 16,-8 0-86-16,-8 1-63 0,8-9-35 15,0-6-21 1,8-3-6-16</inkml:trace>
  <inkml:trace contextRef="#ctx0" brushRef="#br0" timeOffset="376338.236">12484 13624 29 0,'26'-7'166'0,"7"2"0"15,-1-1-50-15,1 2-34 16,-1 0-17-16,-6 4-11 16,-6 0-14-16,-7 8-12 0,-13 3-8 15,-6 7 9-15,-21 5 16 16,-11 2 21-16,-1 0 21 16,-1 5 19-16,-5-9 10 15,6 5-5-15,-1-7-14 16,14-1-18-16,1-3-15 15,11-1-11-15,8-2-7 16,12-2-2-16,8-3 3 0,11 1-1 16,8-4-2-16,13 0-8 15,6-4-19-15,7-4-60 16,6 0-115-16,-7-4-115 16,7-6-61-16,-6-1-32 15,-6-11-7-15,-8 5 42 16</inkml:trace>
  <inkml:trace contextRef="#ctx0" brushRef="#br0" timeOffset="376590.3713">12901 13471 154 0,'20'-9'195'16,"-1"2"-20"-16,13 0-53 16,1 0-33-16,7 3-15 15,5 0-13-15,1 1-15 16,5-1-22-16,2 4-62 16,-1 4-96-16,7-4-51 0,-7 0-28 15,-7 0-14-15</inkml:trace>
  <inkml:trace contextRef="#ctx0" brushRef="#br0" timeOffset="377097.5591">13840 12932 100 0,'0'-15'194'0,"0"7"6"16,6 8-70-16,-6 8-34 15,0 7-12-15,0 7 3 16,0 11 7-16,0 4 11 16,-6 6 5-16,6 8-7 15,-14-3-13-15,8 8-12 16,-13-2-8-16,5 1-14 0,2-4-13 15,-2-7-11-15,1-4-9 16,7-6-6-16,-1-5-3 16,0-11-1-16,7-3-1 15,7-4-3-15,0-8-3 16,-1-3-3-16,7-7-6 16,1-4-6-16,4-8-2 0,2 5-3 15,0-3 18-15,6-6 7 16,0 9 8-16,0-2 4 15,0 2 4-15,7 6 2 16,-7 5-17-16,0 3-6 16,0 3-5-16,0 9-5 15,-7-2 0-15,1 9 1 0,0-2-20 16,-7 6-39-16,-7 0-56 16,8-2-77-16,-2 4-89 15,-5-2-47-15,6-5-6 16,0-3 26-16</inkml:trace>
  <inkml:trace contextRef="#ctx0" brushRef="#br0" timeOffset="377359.5315">14419 13489 225 0,'0'-4'239'0,"0"0"16"16,0 8-84-16,0 2-53 16,7 6-26-16,6 3-14 0,0 4-6 15,-1 2-14-15,8 1-10 16,0 4-12-16,-1-1-15 16,1-2-9-16,0 2-42 15,-14-7-89-15,1 1-92 16,-14-8-52-16,1-5-26 15,-8-9-12-15</inkml:trace>
  <inkml:trace contextRef="#ctx0" brushRef="#br0" timeOffset="377791.2476">14289 12686 88 0,'33'-25'140'0,"-1"3"4"15,21 4-4-15,-2 6-11 0,14 5-13 16,8 10-8-16,4 9-13 15,8 10-14-15,-6 14-7 16,-2 8-1-16,-4 15 3 16,-8 7 3-16,-13 7 8 15,-7 7 8-15,-6 5 1 16,-13 7-7-16,-12 2-10 0,-14 2-10 16,-8-1-20-16,-4-3-15 15,-14-4-14-15,-1-8-8 16,-11-10-6-16,-8-5-6 15,-12-5-3-15,-15-5-58 16,-11-8-121-16,-8-6-107 16,-18-5-55-16,-13-7-29 15,-1-10-12-15,-7-5 47 0</inkml:trace>
  <inkml:trace contextRef="#ctx0" brushRef="#br0" timeOffset="379487.0135">2860 16082 153 0,'-7'0'286'15,"1"-4"14"-15,0 4 9 16,6 0-126-16,0-3-69 16,-7 3-36-16,7 0-20 15,-7 0-13-15,7 0-8 16,0 0-12-16,0 0-12 15,0 0-8-15,-6 3 1 16,-8 1 8-16,2 7 6 16,-8 8 5-16,1-1 3 0,-7 7 4 15,6 1-4-15,1 4-7 16,5-1-6-16,8-3-3 16,0-1-2-16,6-4-2 15,6-2-1-15,0-1 0 16,8-6-1-16,-1-1-2 15,6-8-1-15,0 1-3 16,8-8-7-16,5 1-13 16,-6-8-15-16,7-4-9 15,-1 0-6-15,1-4 0 0,-1 2 9 16,-5 3 11-16,-8-1 17 16,1 3 11-16,-7 5 6 15,7 4 8-15,6 3 2 16,-1 7 1-16,8 0 0 15,7 4 0-15,-2 3-1 16,15 5-5-16,-2-4-5 16,2-1-3-16,5 1-1 0,1-3-1 15,-7-2 2-15,0-3 1 16,0-3 5-16,-13-4 1 16,1-4-1-16,-8-6 0 15,-5-6-4-15,-9 2-4 16,-4-11-1-16,-8-2 1 0,-6-2 6 15,-12-7 7-15,-2-1 6 16,-12-3 7-16,0-4 1 16,-13 0-5-16,0 0 7 15,-13 1 3-15,-1 2 0 16,-5 4-1-16,0 4-4 16,6 4-20-16,5 3-80 15,9 12-134-15,5-2-97 0,1 9-51 16,5 0-23-16,7 4 4 15</inkml:trace>
  <inkml:trace contextRef="#ctx0" brushRef="#br0" timeOffset="379933.7345">3245 15580 256 0,'-7'-3'347'0,"7"3"17"16,-7-3 14-16,7-2-135 15,0 5-87-15,-6 0-47 16,6 0-24-16,0 0-14 16,0 0-11-16,0 0-11 15,0 0-3-15,0-3 3 16,0 3 2-16,0 0 2 16,-7-4 1-16,7-3-6 15,-6 3-13-15,0-7-13 16,-2 4-8-16,8 0-6 15,-6 0-5-15,0-1-4 0,0 1-6 16,-1-1-27-16,7 2-66 16,0 0-98-16,0 6-138 15,0 0-73-15,13 0-34 16,13 6 6-16,0-4 51 16</inkml:trace>
  <inkml:trace contextRef="#ctx0" brushRef="#br0" timeOffset="380919.1674">4384 16632 124 0,'0'-3'249'0,"0"-2"26"0,-6 2-28 16,6-1-45-16,0-3-25 15,-6 4-20-15,6-2-20 16,0 2-20-16,0-5-23 16,0 5-24-16,0-4-18 15,0 3-12-15,6-4-9 0,-6 1-4 16,14-1-5-16,-8 2-7 15,7-2-4-15,0-3-3 16,6 5-6-16,7-6 0 16,0 5-2-16,7-4-2 0,-7 4 0 15,13 0-2-15,-7-2-3 16,8 6-3-16,-7 3-5 16,-7 3-2-16,-1 6 1 15,-5 1 1-15,-6 9 3 16,-14 2 3-16,0 9 5 0,-14-1 4 15,-12 4 1-15,0 4 2 16,-13-1 4-16,0 1 1 16,0-1 3-16,-1-3 1 0,2 0 0 15,5-3-2-15,1-5-1 16,5-2-2-16,8-5 0 16,6-3-1-16,-1-5 0 0,8 1 2 15,6 0 0-15,6-7 2 16,8 3 1-16,-1-4-4 15,13-3-1-15,6 0-22 0,1 0-46 16,7-3-73-16,5 3-139 16,-7-7-71-16,9 3-39 15,-9-7 0-15,1 4 31 16</inkml:trace>
  <inkml:trace contextRef="#ctx0" brushRef="#br0" timeOffset="381195.6816">5010 16837 84 0,'0'0'287'0,"0"-4"20"15,0 4 24-15,0-3-82 16,7-1-76-16,6 4-45 15,0-7-24-15,7 3-15 16,12 0-23-16,1 1-22 16,-1-1-25-16,7 4-36 0,1-4-48 15,-8 0-69-15,7 2-104 16,-6 2-72-16,5-4-33 16,-5-4 2-16,-1 0 28 15</inkml:trace>
  <inkml:trace contextRef="#ctx0" brushRef="#br0" timeOffset="381771.0097">5395 16613 159 0,'-14'-6'300'16,"2"-6"19"-16,12 1 14 15,0 4-114-15,12-4-67 0,2-1-39 16,5 2-20-16,13-5-16 16,2 9-15-16,11-6-17 15,-6 5-21-15,7-1-11 16,-1 8-12-16,1 0-4 16,-7 0-3-16,-7 8-5 15,-5-1 0-15,-15 7-3 0,-4 1 4 16,-2 4 0-16,-12 3 0 15,-2-4 3-15,-4 0-1 16,-1 1 2-16,6-1 1 16,0-3 2-16,1-4 1 0,6-1 3 15,6-2 1-15,8-1 2 16,5-3-1-16,14-1 0 16,-1 1 1-16,8-4-1 15,5 3-2-15,-6-3 0 16,7 4 2-16,-7 4-2 0,0-1 2 15,-6 4 2-15,-1 0 6 16,-5 0 6-16,-15 4 6 16,1-5 7-16,-13 5 8 0,0 0 12 15,-19-1 6-15,-7 1 3 16,-7-1 1-16,-13 1-4 16,-5 0-4-16,-15-3-10 15,1-2-12-15,0-2-8 0,0-1-8 16,0-3-25-16,6-4-66 15,7-4-124-15,6-3-130 0,20-7-71 16,13-9-37-16,13 0 0 16,13-6 52-16</inkml:trace>
  <inkml:trace contextRef="#ctx0" brushRef="#br0" timeOffset="382022.8915">6816 16148 24 0,'39'-11'352'0,"-7"0"34"16,7 4 16-16,7-4-8 15,-1 0-155-15,14 4-112 16,-1-5-69-16,1 6-67 15,6-2-93-15,-6 0-149 0,-7 5-80 16,-7 3-44-16,-12 0-13 16,-19 3 25-16</inkml:trace>
  <inkml:trace contextRef="#ctx0" brushRef="#br0" timeOffset="382222.9016">6776 16394 113 0,'-33'18'329'16,"7"-3"30"-16,7-4 37 16,6-4-53-16,6 0-93 15,20-3-66-15,7 0-38 0,12-8-32 16,21 4-76-16,6-7-126 16,18 3-186-16,2-8-99 15,6 2-51-15,6-1-22 16,-13-4 26-16</inkml:trace>
  <inkml:trace contextRef="#ctx0" brushRef="#br0" timeOffset="383183.7437">8008 16375 205 0,'-6'0'337'16,"-2"-3"20"-16,2-1 13 16,6 1-118-16,-6-4-88 0,6-2-56 15,6-1-30-15,8 0-16 16,4-2-15-16,9 1-13 15,-1 0-17-15,6-3-8 16,-5 2-6-16,5 5-3 16,-6-4 0-16,7 4-2 15,-1 3 1-15,-5 1 1 0,5 3-3 16,-6 0 0-16,7 7-1 16,-7 0-1-16,-7 0 2 15,1 4-2-15,-8 3-1 16,8 1 1-16,-7-1 0 15,-6 3 0-15,-1-3 1 16,-6-3 1-16,0-4 4 0,0 0 1 16,-6 0 3-16,6-3 3 15,-7-4-1-15,1 0 1 16,-1-4-3-16,7-6-2 16,7-1-4-16,6-4-2 15,0-4-5-15,0-3 0 16,13 0 0-16,0-3 1 15,-6-1 1-15,6 0 1 0,-7 4 3 16,1 5 2-16,6 2-1 16,0 3-2-16,0 5-4 15,0 4-1-15,7 3-7 16,0 7-10-16,-1 0-8 16,1 4-11-16,-7 1-9 15,-1 2-5-15,1-3 0 16,0 0 6-16,-12 1 12 0,-1-6 14 15,-1 2 14-15,-5-8 10 16,0 0 9-16,-1-4 3 16,8-3 5-16,-8-5 6 15,7-2 7-15,6-5 16 16,8 5 12-16,-8-5 6 16,7 5 2-16,0 3-4 15,7 0-10-15,-7 7-15 0,13 4-12 16,7 4-9-16,-8 7-6 15,9 4-6-15,-2-1-18 16,-7 9-40-16,-5-6-69 16,0 5-132-16,-7-3-76 15,-13 0-37-15,-6-9-5 16,-7-3 25-16</inkml:trace>
  <inkml:trace contextRef="#ctx0" brushRef="#br0" timeOffset="383407.3673">8829 15790 35 0,'-39'-34'401'0,"-1"5"45"15,1 3 24-15,13 4 12 16,0 4-183-16,7 4-141 15,12-1-135-15,0 8-125 16,21-1-147-16,5 8-116 0,13 0-60 16,8 0-16-16,-7 8 34 15</inkml:trace>
  <inkml:trace contextRef="#ctx0" brushRef="#br0" timeOffset="384103.8992">9656 16602 167 0,'6'0'262'16,"2"-3"37"-16,-8-1-28 15,6 0-26-15,0 1-13 16,-6-1 1-16,13-3 0 16,-6 3-6-16,6-3-28 0,-1 0-34 15,8 0-36-15,13-5-34 16,6 1-37-16,7 5-32 15,-1-6-24-15,1 1-23 16,6 4-14-16,-13 3-16 16,0 1-7-16,-7 3-6 0,-18 7 6 15,-1 4 9-15,-20 3 14 16,-13 5 13-16,-6 3 8 16,-13 3 8-16,1 1 5 15,-15 0 1-15,8 3 1 16,-7-4-1-16,13-3 2 15,-1 4 1-15,8-7 0 0,13-2 2 16,-1-1 1-16,14-2 4 16,-1-3 1-16,14 0 1 15,5-4 0-15,14 0-5 0,1-3-27 16,5 0-51-16,7-4-71 16,1-4-84-16,5 4-125 15,-6-4-65-15,7-3-14 16,-8 0 30-16,1-4 57 15</inkml:trace>
  <inkml:trace contextRef="#ctx0" brushRef="#br0" timeOffset="384371.3941">10333 16734 132 0,'8'0'305'0,"-2"-3"32"16,7 3 31-16,0 0-91 15,6 0-73-15,1-4-40 16,6 0-27-16,0 4-25 16,7-4-34-16,6 1-46 15,-7-1-60-15,7 1-87 16,1-1-110-16,-8 1-107 0,-5-5-53 15,-8 4-12-15,0-6 27 16</inkml:trace>
  <inkml:trace contextRef="#ctx0" brushRef="#br0" timeOffset="384901.0073">10718 16554 191 0,'-6'-10'290'0,"6"-1"27"16,6 3-18-16,1-2-81 16,12-1-53-16,1 0-32 15,13-1-24-15,-1 5-24 0,7-4-20 16,0 8-27-16,1-1-22 16,-15 4-16-16,1 0-10 15,-6 7-6-15,-14 0-3 16,1 9 4-16,-14-2 3 15,-5 4 2-15,-2 1-3 16,2-2-1-16,-2 2-3 16,1-1-3-16,1-2-2 15,4-6 3-15,2 2 5 0,6-5 6 16,0-4 7-16,6 2 6 16,14-3 2-16,0-2 1 15,13 0 3-15,-1-2 2 16,1 2 3-16,6 0 6 15,-1 0 4-15,2 2 9 16,-7 2 5-16,6 4 4 0,-13-5 3 16,0 5-1-16,0 3-2 15,-7-4-2-15,-5 4-5 16,-8-4-5-16,-6 4-6 16,-6 0-8-16,-8 0-5 15,-12 4-5-15,7-5-4 16,-14-2-10-16,1 3-25 0,-8-3-44 15,1-4-67-15,-6-2-108 16,5 2-95-16,8-8-45 16,-1 2-1-16,1-6 28 15</inkml:trace>
  <inkml:trace contextRef="#ctx0" brushRef="#br0" timeOffset="385631.4837">12439 15192 75 0,'-20'0'73'0,"-13"8"4"0,1-1 12 15,-7 4 22-15,-13 7 20 16,-7 4 17-16,-12 15 18 16,-8 2 13-16,-6 17 11 15,-6 2 1-15,7 13-6 16,-1 5-16-16,13 8-29 15,7 4-19-15,6 4-22 16,26-4-14-16,15-4-4 0,18-7-1 16,18-8 3-16,15-6 1 15,13-8 0-15,19-11-4 16,14-8-13-16,5-3-20 16,14-8-45-16,0-6-66 15,-7-8-93-15,-6-4-122 16,-8-10-136-16,-12-1-67 0,-18-10-8 15,-9-2 36-15,-11-5 72 16</inkml:trace>
  <inkml:trace contextRef="#ctx0" brushRef="#br0" timeOffset="386168.4286">12432 15611 150 0,'0'-12'220'0,"7"4"9"15,-1 1-69-15,-6 3-42 16,6 4-16-16,-6 8 1 15,7 3 9-15,0 7 7 16,-1 7-3-16,-6 9-15 16,0 6-16-16,0 5-19 15,0-2-11-15,0 1-13 0,-6-1-6 16,6-2-6-16,0-1-8 16,-7-10-7-16,7-1-6 15,-7-7 1-15,7-3 10 16,0-4 19-16,0-9 12 15,0 2 9-15,0-8 1 16,0-4-3-16,0-3-17 16,14-5-27-16,-1-5-20 0,6-3-15 15,0-1-13-15,14-4-4 16,-7-1-1-16,7 0 2 16,-1 8 6-16,1-1 7 15,-7 4 6-15,6 8 5 16,-5 4 4-16,-1 3 1 15,0 7 1-15,0 4-12 0,-7 8-34 16,1-5-58-16,6 8-84 16,-6 0-96-16,-1-3-54 15,7 2-12-15,-6-3 23 16</inkml:trace>
  <inkml:trace contextRef="#ctx0" brushRef="#br0" timeOffset="386756.5015">13299 16133 20 0,'13'0'242'0,"0"-3"21"15,7-1 22-15,-1 4-81 16,7-3-61-16,0-1-36 16,0 1-19-16,7-1-21 15,-7 4-19-15,6 0-20 16,-5 0-15-16,-8 7-7 16,-6 0-7-16,-7 4 1 0,-12 4-1 15,-7-1 1-15,-6 5 2 16,-14-1 2-16,7 1 2 15,-7-4-1-15,1-1 0 16,-1 1 3-16,13-8-4 16,1 1 1-16,6-2 4 15,-1-2 5-15,14 0 6 0,0-1 6 16,14 1 5-16,5-4 5 16,1-4-1-16,12 1 3 15,1 3 1-15,7-4 5 16,-8 0 6-16,7 4 7 15,-13-4 7-15,7 4 5 16,-7 0-2-16,0 4-3 16,-13 4-4-16,-1-1-7 0,-4 1-7 15,-8-1-10-15,-8 5-6 16,2-2-7-16,-13 0-8 16,-7 2-3-16,0-5-11 15,-7 4-37-15,1-3-69 16,-8-5-118-16,1-3-127 15,6-3-68-15,1-1-31 0,12-4 15 16,1-2 57-16</inkml:trace>
  <inkml:trace contextRef="#ctx0" brushRef="#br0" timeOffset="387019.2286">14048 15928 262 0,'26'-3'284'0,"7"-4"25"16,6 3-46-16,0 1-81 16,13-5-52-16,7 4-26 15,6 0-17-15,6-3-23 0,1 3-36 16,6 1-61-16,-6-4-86 15,6 3-118-15,0-4-66 16,-6 1-32-16,0-3-5 16,-13-2 35-16</inkml:trace>
  <inkml:trace contextRef="#ctx0" brushRef="#br0" timeOffset="387579.4994">15370 15363 40 0,'-12'-9'245'0,"5"5"13"0,0 0 15 16,7 4-89-1,7 4-50-15,0 9-20 0,-1 10-1 16,0 7 5-16,2 7 3 16,-8 6-2-16,0 5-10 15,0-1-11-15,-8 4-13 16,-4 1-11-16,5-1-14 16,-6-3-12-16,7 0-13 15,-7-8-11-15,6-3-7 0,0-12-6 16,1 1-3-16,6-8-1 15,-6-3 0-15,6-8-4 16,0-4-6-16,6-6-6 16,0-4-10-16,1-4-10 15,13-8-14-15,-8 1-15 16,14-4-9-16,7-4 0 0,-7 1 2 16,7 3 9-16,-7 0 13 15,6 0 15-15,-12 7 14 16,6 8 10-16,-7 4 5 15,8 3 4-15,-8 7 1 16,-6 4 1-16,-6 3-4 16,6 5-23-16,-13-1-45 15,6 4-66-15,1 0-93 16,0-5-75-16,-7 3-36 0,6-3-1 16,0-2 34-16</inkml:trace>
  <inkml:trace contextRef="#ctx0" brushRef="#br0" timeOffset="388645.7547">16061 16016 88 0,'0'-4'227'16,"7"1"29"-16,-7 3-32 15,7-4-27-15,-7 1-15 16,0-4-16-16,13 3-20 16,-7-4-23-16,14 5-30 15,-1-5-28-15,7 2-24 0,6-3-17 16,8 6-10-16,-7 0-8 16,-1-1-7-16,-6 8-5 15,-7-1-6-15,-5 9 2 16,-14 2 0-16,-14 4 2 15,-5 4 4-15,-13 3 4 16,-1 2 6-16,0-6 1 0,0 5 4 16,1-4 5-16,13-3 3 15,-1-2 5-15,0-5 11 16,14-2 13-16,6-1 9 16,6-3 3-16,14-2 1 15,13 0-12-15,5-8-26 16,15 0-54-16,-1-2-71 0,1-11-99 15,4 3-122-15,-4-3-62 16,-1-6-16-16,-13-2 19 16,-7-5 50-16</inkml:trace>
  <inkml:trace contextRef="#ctx0" brushRef="#br0" timeOffset="389146.4171">15781 14881 115 0,'13'-11'197'15,"7"-1"16"-15,12 9-62 0,14 3-36 16,12 3-9-16,8 12 2 16,12 3 10-16,7 12 2 15,6 3-11-15,0 11-5 16,7 7-9-16,13 8-7 15,-1 3-6-15,1 8-8 16,6 6 5-16,-13 6-2 16,-5 4-2-16,-22 4-6 0,-12 1-8 15,-18 5-6-15,-28-6-27 16,-19-1-14-16,-33-2-10 16,-32-10-6-16,-33 0-4 15,-25-7-6-15,-34-9-12 16,-25-8-38-16,-14-6-77 15,-12-10-146-15,0-12-77 0,12-6-42 16,20-16-1-16,27-3 29 16</inkml:trace>
  <inkml:trace contextRef="#ctx0" brushRef="#br0" timeOffset="393057.5235">12569 13694 61 0,'-7'0'83'0,"7"-4"-9"16,-6 4 0-16,-1-3 4 16,7 3 0-16,0 0-3 0,-6-4-14 15,6 4-16-15,-7 0-13 16,7 0-7-16,0 0-4 16,0 0-4-16,-6 0-3 15,6 0-2-15,0 0-3 16,0 0-3-16,0 0-2 15,0 0 1-15,0 0 1 16,0 0-2-16,0 0-2 16,0 0 0-16,0 0 0 0,0 0 0 15,0 0-2-15,0 0 2 16,0 0 1-16,0 0 8 16,0 4 3-16,0-1 1 15,0 4 6-15,0 0 4 16,0 5 8-16,6 2 9 15,-6 8 10-15,7 7 8 0,6 5 4 16,0 2-2-16,-1 9-6 16,2 2-10-16,6 0-14 15,-1 1-9-15,1 0-7 16,-8-4-2-16,2-1-6 16,-1-7-3-16,-7-2 0 15,1-8 0-15,-1-4 0 0,1-4 1 16,-7-7 1-1,-7-1 0-15,1-5 2 0,-1-5 1 16,-6-5 0-16,0-5 3 16,-6-1 0-16,5-7 0 15,8-1 0-15,0-2 0 16,-1-9-5-16,1 1-4 16,6-4-3-16,6-4-3 15,1-3-3-15,-7 0-2 16,12-4-1-16,-5 0 1 0,0-1-2 15,-1-1 0-15,7 5 1 16,-6 0 1-16,-7 8 1 16,6 4 1-16,1 7-1 15,-7 4 0-15,0 7-3 16,0 3 1-16,0 8-1 16,0 12 4-16,0 3 3 15,-7 10 4-15,1 5 5 0,-1 7 3 16,0-1 0-16,1 7 0 15,0-1 1-15,6 1-2 16,-7-2-5-16,7 2-34 16,0-3-64-16,0-2-84 15,7-2-71-15,-7-4-36 16,12-2-17-16,2-8 22 0</inkml:trace>
  <inkml:trace contextRef="#ctx0" brushRef="#br0" timeOffset="394139.5647">14458 13789 32 0,'0'-8'165'0,"-6"2"-12"16,6 2-14-16,0-3-3 0,0-1-1 16,6 0 1-16,-6 2-1 15,6-3-9-15,2 6-12 16,-8-8-10-16,6 4-6 15,0-1-3-15,8 1-4 16,-8-3-6-16,7-2-6 16,-7 5-10-16,8-3-11 0,-2-2-10 15,-4 1-9-15,4 5-8 16,1-6-7-16,1-3-4 16,4 4-5-16,-4-4-3 15,6 5-5-15,-7-5 1 16,6 3-3-16,-6 6-4 15,7-2 0-15,-1 5 0 16,7-1-1-16,7 4-2 16,-1 4-1-16,8 3-4 0,-1 3-3 15,-1 5 0-15,1 4-2 16,-12 6 3-16,-14 8 0 16,-7 4 2-16,-18 3 3 15,-14 0 1-15,-7 5 2 16,-13-1-1-16,-6-4 4 15,0-3 2-15,0-5 4 0,-1 1 3 16,15-7 2-16,-1-4 1 16,13-3 2-16,-1-6 0 15,15-1 3-15,4-1 1 16,16-4 5-16,4 0 0 16,15 2 0-16,11-6-3 15,8 0-36-15,19-3-67 0,13 0-105 16,7 0-134-16,-6-3-72 15,5 3-33-15,-12 0 10 16,-7 0 51-16</inkml:trace>
  <inkml:trace contextRef="#ctx0" brushRef="#br0" timeOffset="395471.4896">13240 16306 185 0,'0'-4'255'0,"6"-3"29"15,-6 3-52-15,7 0-34 0,0 0-26 16,-1 2-14-16,0-3-13 16,8 2-17-16,-1-1-13 15,0-3-12-15,-7 3-6 16,7 0 3-16,1-3 5 16,-2 0 2-16,8 0-6 15,-7-1-9-15,13-3-14 0,-6 0-18 16,12-1-18-16,1 2-17 15,12-1-11-15,1 1-9 16,-1 2-4-16,8-3-2 16,5 7-9-16,-13 0-4 15,8 4-3-15,-7 4-3 16,-7 4-3-16,-7 2 0 16,-12 5 5-16,-1 4 6 0,-19 6 3 15,-13 1 11-15,-13 3 11 16,-6 0 2-16,-7 2 3 15,-13 1 4-15,-1 1-1 16,1-4-6-16,0 0-4 16,-6-2-4-16,12-2-2 15,-6-4-4-15,12-2 2 0,8-4-1 16,-1-1-1-16,14-3 3 16,-1 0 10-16,7-4 19 15,13 1 24-15,0-1 29 16,13 0 25-16,7-2 14 15,13 2-1-15,6-4-11 16,13 2-26-16,13-5-29 16,13 0-55-16,7-5-73 15,12 5-88-15,2-7-92 0,5 4-96 16,-1-2-108-16,2 2-79 16,-7-1-2-16,-7-3 46 15,-6 4 70-15,-8-5 86 16</inkml:trace>
  <inkml:trace contextRef="#ctx0" brushRef="#br0" timeOffset="396853.6226">16009 15947 177 0,'0'-4'238'16,"0"1"-12"-16,0-5-20 15,0 4-14-15,0 1-11 16,0-2-21-16,0-1-22 0,7 3-19 16,0-5-14-16,-1 0-10 15,0 4-7-15,8-3-3 16,-2 4-8-16,2-4-8 15,-1-1-10-15,-1 1-9 16,8-1-12-16,0 5-8 16,-7-4-7-16,13-1-4 0,0 1-5 15,0 3-4-15,0-3-3 16,7 3-4-16,-8 1-1 16,9 3-2-16,-2-4 0 15,-7 8-2-15,9-4-4 16,-15 3-1-16,-6 5-3 0,0-1 2 15,-7 4 0-15,-12 3 2 16,0 1 3-16,-14 3 2 16,7 4 2-16,-13-3 0 15,-7 3 3-15,1-3-3 16,-8 2-1-16,-5 1 1 16,-1 0 0-16,1-4 0 15,-1-3-1-15,7-1 0 0,0 1 0 16,13-7 0-16,0 3 0 15,7-4-1-15,5-3 1 16,1-1 1-16,6 1 0 16,1-4-1-16,6 3-4 15,0-3-1-15,0 0-2 16,13 0-2-16,0 0 1 16,7-3 1-16,-1 3 2 15,7 0 2-15,7 0-1 0,-1-4 2 16,8 4 0-16,-8 0 1 15,7 4 2-15,0-4 2 16,7 0 2-16,-13 3-1 16,5 5 2-16,1-4 0 15,-5 3-3-15,-9 3 0 16,1 2-2-16,-6-1 1 0,-7 3 1 16,-13 1 1-16,0-1-2 15,0 5 1-15,-13 0 2 16,-7-4 0-16,-6 6-1 15,-7-6-1-15,-5 3 0 16,-7-4 2-16,-8 2-3 16,7-2 1-16,-13-3 0 0,8 1 0 15,-1-6-1-15,-1 2-6 16,8-5-33-16,5 1-61 16,8-4-91-16,6 0-120 15,7 0-78-15,-1-4-38 16,13 1 10-16,7-5 48 15</inkml:trace>
  <inkml:trace contextRef="#ctx0" brushRef="#br0" timeOffset="403831.8531">22167 13072 61 0,'0'0'48'0,"0"0"-5"0,-7 0 2 16,7 0 3 0,-6 0 8-16,6 0 7 0,0 0 4 15,-6 0-2-15,6 0 4 16,0 0 2-16,-8 0-2 15,8 0-10-15,0 0-10 16,0 0-9-16,0 0-14 16,0 0-8-16,0 0-8 0,0 0-3 15,0 0-5-15,0 0 1 16,0 0 1-16,0 0-1 16,0 0-2-16,0 3-2 15,0-3 1-15,0 3 0 16,0-3-1-16,0 4-2 15,0 0-3-15,0-1 3 16,8 1-6-16,-8 4 2 16,0-1-1-16,0-4 4 0,-8 4 2 15,8-3-3-15,-6 4-4 16,6-5-29-16,0 1-58 16,0-4-61-16,0 0-32 15,14 0-15-15</inkml:trace>
  <inkml:trace contextRef="#ctx0" brushRef="#br0" timeOffset="405779.4093">18368 4085 35 0,'-6'-4'137'16,"-8"4"-22"-16,8-4-7 16,-1 4 9-16,1-3 8 0,0 3 6 15,6-4-2-15,0 4-6 16,-7-4-10-16,7 4-16 15,-7 0-14-15,7 0-14 16,-6 0-12-16,6 0-13 16,0 0-9-16,0 0-8 15,0 0-9-15,0 0-4 0,0 0-1 16,0 0-4-16,0 0-1 16,0 0-1-16,0 0-1 15,0 0-4-15,-6 4 0 0,6 0-2 16,-7 7 2-16,7 4 4 15,0 6 1-15,0 8 3 16,7 4 0-16,-1 5 3 16,7 5-1-16,-6-3-1 15,5 4-1-15,1 0 0 0,7-4-1 16,-6 5-3-16,-8-9 3 16,7 4-2-16,0-7-1 15,-7 0-2-15,1-3-1 16,5-5 0-16,-4-3-2 15,-2-3 2-15,0-4 1 0,-6-5 9 16,7-2 6-16,-7-5 6 16,-7-3 2-16,7-3 1 15,-6-5 1-15,6-2-5 16,0-5-6-16,0-4-4 16,13 1-3-16,-6-1-5 0,12-2-3 15,1-4-3-15,-1 2-3 16,7 0 1-16,0 2 0 15,0 3-3-15,0 3 0 16,1 4-2-16,-1 1-1 16,6 6-2-16,-6 4-2 0,0 4 0 15,0 6 3-15,0 5 2 16,0 6 1-16,-6 2 1 16,-1 2 1-16,1 2-6 15,0-2-13-15,-7 0-21 16,-1-2-29-16,2 2-36 0,-8-2-50 15,-6-6-70-15,0 2-60 16,0-1-17-16,0-7 9 16,0-1 26-16</inkml:trace>
  <inkml:trace contextRef="#ctx0" brushRef="#br0" timeOffset="406089.9401">19313 4730 116 0,'-7'4'285'0,"7"2"23"16,-6 5 17-16,0 8-105 15,-2 3-79-15,2 3-40 0,0 4-22 16,6 1-19-16,0-1-14 16,0 4-9-16,6-4-13 15,0 1-8-15,2-5-23 0,4 2-52 16,-5-2-72-16,6-4-93 16,6-2-70-16,-5-5-38 15,5-6-2-15,-6-5 37 16</inkml:trace>
  <inkml:trace contextRef="#ctx0" brushRef="#br0" timeOffset="406548.5926">19639 4613 78 0,'-7'-4'292'0,"1"-1"40"16,6 2 39-16,0 0-62 16,0 3-42-16,0-5-27 15,0 2-22-15,13-1-30 0,-1 0-35 16,15 1-41-16,-8-1-57 15,14-4-68-15,-1 6-77 16,1-6-87-16,-1 4-99 16,1 1-100-16,0 3-57 15,-7 0-3-15,-13 3 39 0,-6 1 67 16</inkml:trace>
  <inkml:trace contextRef="#ctx0" brushRef="#br0" timeOffset="406743.432">19724 4751 120 0,'0'8'214'0,"0"3"-14"15,-7-4-12-15,7-4-9 16,0 1-12-16,7 0-21 0,-1 0-27 16,7-4-41-16,6 0-79 15,14 3-134-15,-1-3-97 16,7-3-51-16,7 3-27 15,-7-4-1-15</inkml:trace>
  <inkml:trace contextRef="#ctx0" brushRef="#br0" timeOffset="408459.0566">21939 12455 43 0,'-6'-7'205'0,"-1"0"31"16,7-4-32-16,0 3-18 15,0 1-3-15,0 0 1 16,0 0-1-16,0-1-6 15,0 5-14-15,0-4-18 16,0 3-19-16,0 0-27 16,0 4-26-16,0 0-23 0,0 8-18 15,0 2-12-15,0 12-7 16,0 7 0-16,0 8 5 16,7 11 12-16,-7-1 10 15,6 9 6-15,-6-2 4 16,6 1-4-16,1 0-3 15,-1-4-13-15,1 1-13 0,0-5-6 16,-1-3-4-16,7-4 0 16,-6-7-2-16,-1-3-1 15,7-8 1-15,-6 0 0 16,-7-8 0-16,6-3 12 16,-6 1 11-16,0-10 8 15,0-2 5-15,-6-2 3 0,6-6 1 16,0-3-8-1,-7-4-11-15,7-3-6 0,7-3-3 16,-1-2-4-16,7-2-6 16,1-2-5-16,-2 6-7 15,8-4-8-15,-1 2-6 16,1 5-10-16,6 4-5 16,-7 2-7-16,7 8 1 15,7 0 2-15,-1 8 2 0,2 4 6 16,5 0 6-16,-7 6 6 15,1 4 3-15,-1 1 1 16,-6-1-13-16,-6 4-26 16,-1 0-41-16,-5-5-48 15,-2 3-63-15,-5-2-66 16,6 0-67-16,-7 1-49 0,1-4 3 16,-1-1 27-16,1-3 52 15</inkml:trace>
  <inkml:trace contextRef="#ctx0" brushRef="#br0" timeOffset="408915.2268">22754 13207 100 0,'12'-4'233'16,"8"0"29"-16,-7 1-47 16,13 0-53-16,0-2-44 15,1 1-28-15,11 4-29 16,-11 0-27-16,11 0-20 16,-11 9-7-16,-1-3 1 15,-14 8 8-15,-5 5 14 0,-14 3 13 16,-5 7 14-16,-14 4 14 15,-1-3 16-15,-11-1 14 16,5 4 4-16,-7-8 0 16,8 1-6-16,7-4-11 15,5-3-15-15,0-5-17 16,13-3-10-16,7 1 4 0,0-5 6 16,13 0 4-16,7-4-1 15,12-3-5-15,1 0-17 16,13-7-26-16,-7-1-44 15,6 2-54-15,-12-5-68 16,6-3-81-16,-6 2-89 16,-7-3-76-16,6 0-19 15,-13 4 21-15,8-7 51 16</inkml:trace>
  <inkml:trace contextRef="#ctx0" brushRef="#br0" timeOffset="409356.0204">23196 12796 5 0,'-12'-4'246'0,"-2"1"20"16,14-2 14-16,0 3-86 15,6-2-67-15,14 4-47 16,6-3-31-16,7 3-22 16,13-4-32-16,-7 4-46 15,13 0-75-15,-7 4-80 0,8-4-42 16,-14 0-20-16,-1 3 4 15</inkml:trace>
  <inkml:trace contextRef="#ctx0" brushRef="#br0" timeOffset="409574.739">23301 12990 44 0,'6'4'210'0,"13"3"13"16,15-3-33-16,5-4-35 16,13 0-35-16,13 0-35 0,13 0-73 15,7 0-130-15,12 4-72 16,8-4-41-16,5 3-19 16</inkml:trace>
  <inkml:trace contextRef="#ctx0" brushRef="#br0" timeOffset="410873.8216">30181 14023 178 0,'-19'-2'237'15,"6"-3"21"-15,0 2-70 0,0 3-41 16,6-4-24-16,1 4-17 16,0 0-16-16,-2 0-8 15,8 0-2-15,-6 4 5 16,0 6 6-16,0 1 9 15,6 7 10-15,-7 1 3 16,7 10-7-16,0 1-13 16,7 6-12-16,5 5-8 0,8 3-9 15,6-1-10-15,0 5-10 16,0 0-8-16,-6-1-7 16,-1 1-9-16,-6-4-7 15,7-3-4-15,-14-2-1 16,7-9-3-16,-6-5-3 15,-1-2 0-15,1-5 3 16,-7-3 5-16,0-8 4 0,0-4 3 16,0-3 1-16,0-7 2 15,0-4-3-15,6-3-8 16,8-5-8-16,-2-6-9 16,14-1-9-16,7-7-17 15,6 0-15-15,7 0-5 0,6 4-2 16,-7-5 3-1,-6 9 7-15,1 4 11 0,-7 5 15 16,-7 5 6-16,-7 8 2 16,1 3 6-16,-1 7 4 15,-6 4 3-15,-7 3 0 16,8 5-16-16,-8-1-27 16,7 5-44-16,-6-5-64 15,6 4-81-15,-1-1-111 0,2 2-43 16,-1-5-2-16,0 0 25 15,0-4 54-15</inkml:trace>
  <inkml:trace contextRef="#ctx0" brushRef="#br0" timeOffset="411512.1376">31178 14698 141 0,'14'-5'203'15,"5"3"-14"-15,-5-2-47 16,-2 0-31-16,8 0-19 15,-1 1-17-15,-5 3-19 16,-2 0-19-16,2 0-14 16,-8 0-11-16,-6 3-5 15,0 5-6-15,-6-4-1 0,-14 6-3 16,0 1-1-16,-6 0 2 16,-7 0-4-16,8 0 0 15,-8 1 1-15,7-5 4 16,0 0 0-16,6 4 1 15,0-7 4-15,8 3 2 16,5-3 4-16,1-4 3 0,6 3 2 16,0-3 4-16,0 4 3 15,13-4 9-15,-7 0 10 16,8 0 12-16,-2 0 10 16,8 4 9-16,-7 0 5 15,7-1-4-15,-8 4-6 16,8 4-12-16,-7 0-9 15,0 3-8-15,0 1-7 0,-7-1-4 16,2 1-4-16,-16 1 5 16,2-1 2-16,-7-1 0 15,-7 1 0-15,-6-5-1 16,0 1-1-16,-6-3-8 16,-1-1-5-16,1 0-6 15,-1-4-9-15,0 1-28 0,1-4-64 16,12 0-99-16,7-7-109 15,0 0-58-15,13-4-25 16,0-4 10-16,13-3 50 16</inkml:trace>
  <inkml:trace contextRef="#ctx0" brushRef="#br0" timeOffset="411978.0277">31765 14449 26 0,'-13'0'226'16,"0"0"31"-16,6 0 1 15,1 0-42-15,-1 0-32 16,7 0-17-16,0 0-20 16,7 0-25-16,6 0-30 15,6 0-30-15,1 0-23 16,6 0-26-16,1 0-42 0,-2-4-65 16,7 4-81-16,-6 0-97 15,7 4-52-15,-13-4-21 16,-6 0 17-16</inkml:trace>
  <inkml:trace contextRef="#ctx0" brushRef="#br0" timeOffset="412204.8476">31713 14664 61 0,'-7'8'232'16,"1"-1"21"-16,6 1 4 15,0-4-11-15,0-2-20 16,13 3-29-16,0-5-37 0,0 0-45 16,20-5-50-16,-1 3-73 15,1-2-85-15,12 0-103 16,-5 0-93-16,-1 1-50 16,-7-1-17-16,-6 0 25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50:28.429"/>
    </inkml:context>
    <inkml:brush xml:id="br0">
      <inkml:brushProperty name="width" value="0.05292" units="cm"/>
      <inkml:brushProperty name="height" value="0.05292" units="cm"/>
      <inkml:brushProperty name="color" value="#FF0000"/>
    </inkml:brush>
  </inkml:definitions>
  <inkml:trace contextRef="#ctx0" brushRef="#br0">20042 4686 39 0,'-6'0'47'0,"6"-4"1"15,-6 4 4-15,6 0 3 0,-6 0 4 16,6-4 4-16,-8 4 5 16,8 0 4-16,0 0-2 15,-6 0-2-15,6 0-4 16,-6 0-5-16,6 0-7 16,0 0-8-16,0-4-4 0,6 4-7 15,-6 0-5-15,6-3-4 16,8 3-9-16,-2-4-8 15,2 0-1-15,5 4-5 16,7-4-2-16,-6 4-2 16,6 0-2-16,-7 0-1 15,7 0 0-15,1 4-4 0,-1 4-2 16,-6-1-4-16,-1 1 2 16,-6 6-1-16,-7 1 1 15,-6 0 6-15,0 3 3 16,-6-3 4-16,-7 2 1 0,0-2 3 15,-7-1-2-15,-6 1 0 16,7-3 3-16,-1-2 0 16,0-1-1-16,1-3 0 15,-1-2 2-15,8 3-1 16,-2-7-2-16,8 0 0 0,0 0 1 16,6 0 2-16,6 0 0 15,0-7-3-15,8 3 1 16,5 0 1-16,1 2 1 15,6-7-2-15,6 2-3 0,1 4 1 16,-1-1-1-16,-6 0 0 16,7 4 3-16,-7 0 7 15,0 0 11-15,1 4 4 0,-8 3 4 16,-6 4 2-16,0-4-1 16,-13 8-2-16,0-3-5 15,-7 2 1-15,-12 1-3 16,-8 0 1-16,1-1-4 15,-6-3-1-15,-7 3-4 0,0-3-5 16,-7 0-1-16,7-3-1 16,0-1-1-16,7 1-1 15,6-5 1-15,-1 0 1 16,7 1-6-16,8 0-27 0,-2-4-58 16,2-4-62-16,12 0-69 15,6 1-39-15,0-5-17 16,14-2 15-16</inkml:trace>
  <inkml:trace contextRef="#ctx0" brushRef="#br0" timeOffset="671.1117">20421 4707 65 0,'-40'18'114'0,"8"8"2"0,-7 0-8 15,13 4-16-15,-1 2-15 16,8-3-5-16,6 1-4 16,7 0-5-16,6-5-4 15,12 0-4-15,8-3-4 0,6-4-11 16,13 1-10-16,1-5-8 15,5 1-7-15,7-7-5 16,-6-2-4-16,6-1-2 16,-13-5-6-16,1 0 2 0,-2 0 1 15,-11-5 17-15,-1-1 17 16,-14 2 21-16,-5-3 25 16,-14-1 13-16,-5-3 4 15,-14 1-7-15,-7 2-13 16,-7 0-20-16,1-3-22 0,-6 8-14 15,6-1-12-15,-7 1-6 16,14 3-19-16,-1-4-37 16,1 4-54-16,18 4-72 15,2-4-82-15,12 0-51 0,6 3-12 16,7-3 20-16</inkml:trace>
  <inkml:trace contextRef="#ctx0" brushRef="#br0" timeOffset="1310.2228">20831 4663 34 0,'-19'8'59'0,"-1"-1"12"16,-12 11 12-16,5 4 13 16,1 8 8-16,0-1-6 0,7 3-13 15,5 5-14-15,8 1-15 16,6-6-10-16,6-3-9 16,8 1-6-16,-1-5-3 15,7 1-9-15,12-8-5 16,-6-3-4-16,7-4-12 0,-1-3-8 15,1-6-4-15,-1-2-1 16,1 0 5-16,-7-6 13 16,0-2 22-16,-7-3 31 15,-5 0 34-15,-2-4 30 0,-5 4 27 16,0-3 15-16,-7 3 4 16,0 4-15-16,0-1-28 15,-7 5-32-15,7-1-28 16,0 4-27-16,-7 7-22 0,-5 1-12 15,5 6-6-15,0 1-5 16,7 4-18-16,-6-4-21 16,6 2-30-16,0-3-33 15,0 5-46-15,0-4-64 16,6-1-72-16,1-3-32 16,6-3-1-16,0-5 21 0</inkml:trace>
  <inkml:trace contextRef="#ctx0" brushRef="#br0" timeOffset="1739.0702">21118 4894 162 0,'0'-8'199'15,"6"-2"-17"-15,-6 2-27 16,7 5-25-16,-7-5-23 0,6 6-27 16,8 2-24-16,5-5-21 15,7 5-16-15,0 0-10 16,6 0-9-16,-5 5-9 16,-1 1-8-16,-6 5-4 15,-14 3-1-15,0 5-2 0,-12 4 3 16,-7 2 6-16,0 0 6 15,-13 1 4-15,-1-1 4 16,1-3 1-16,-6 1 2 0,-1-2 4 16,7-2-1-16,7-5 1 15,-1-3 1-15,8 0 2 16,-2-3 2-16,8-1 1 16,-1-2 1-16,14-3-5 15,5 2-16-15,8-4-42 0,6 0-59 16,7 0-71-16,6-6-39 15,1-2-17-15,5 0 6 16</inkml:trace>
  <inkml:trace contextRef="#ctx0" brushRef="#br0" timeOffset="2115.0645">21542 5012 72 0,'6'0'154'0,"-6"0"-23"16,0 0-42-16,0 0-27 0,-6 3-6 16,6 0 4-16,0 1 4 15,-8 0-2-15,2 4-8 16,0-5-6-16,0 4-9 15,-1-2-11-15,0 1-8 16,7-2-6-16,0 0 2 0,-6-4 3 16,6 3 5-16,-7-3 11 15,7 4 10-15,0-4 2 16,-6 0-3-16,-1-4-6 16,7 1-7-16,-7-1-27 0,1 0-54 15,0-2-66-15,6 1-84 16,0-5-44-16,12 2-23 15,-5 0 5-15</inkml:trace>
  <inkml:trace contextRef="#ctx0" brushRef="#br0" timeOffset="2498.0777">21743 4843 80 0,'6'-4'175'15,"2"1"-30"-15,-8 3-31 16,0-4-21-16,0 8-19 16,-8-1-11-16,2 8-9 15,-7 4-9-15,-6 6-6 0,6 2-6 16,-7-2-2-16,7 9-1 15,0-4-1-15,0 0-2 16,7-4 1-16,6 3 1 16,0-4 0-16,6-6-1 15,7 4 0-15,0-5 0 0,0-3 0 16,7-3-4-16,12 3-3 16,-5-7-2-16,5-1-8 15,7-3-19-15,-6-3-29 16,5-1-50-16,2-7-68 15,-1 3-69-15,-7-3-31 0,1-3-7 16,-7 3 17-16</inkml:trace>
  <inkml:trace contextRef="#ctx0" brushRef="#br0" timeOffset="2735.4348">22004 5004 211 0,'-6'0'249'0,"-1"0"21"0,7 3-49 16,-13 8-55-16,7 0-38 16,-1 4-16-16,0 4-6 15,1 3-20-15,6 0-22 16,0 4-15-16,6-1-10 0,1 1-15 16,6-1-35-1,0 4-52-15,0-3-78 0,7 1-109 16,-1-2-59-16,1 0-27 15,-8-3 10-15</inkml:trace>
  <inkml:trace contextRef="#ctx0" brushRef="#br0" timeOffset="7432.2756">24024 12782 39 0,'-7'0'60'0,"7"0"2"0,-6 0 7 15,0-4 6-15,-1 4 3 16,7 0 1-16,-7-3 4 15,7 3 4-15,-6-4-3 16,6 4-5-16,-7-4-5 16,7 4-12-16,-6-4-13 15,6 4-9-15,-7-4-6 0,7 0-6 16,0 1 0-16,0-1 0 16,0 2 0-16,7-6-3 15,-1 4-3-15,7-4-2 16,1 1-4-16,-2 0-3 15,8 0-2-15,6 2-4 16,1-1-2-16,-2-2-4 0,7 5-2 16,2-5-2-16,-2 8-2 15,1-4 0-15,-7 8 0 16,-7-4 0-16,-5 11 1 16,-8 0 0-16,-12 4 0 15,-14 7 4-15,-7 3-1 16,1 0 3-16,-13 6 2 15,7 1-1-15,-14-3 0 0,7 0 3 16,0 2 2-16,0-6-1 16,6 1 1-16,0-8 1 15,8 3 2-15,5-6 7 16,7-1 9-16,6-2 9 16,7-1 7-16,0-3 11 15,7-1 3-15,13 1-2 16,6-5-10-16,0-3-9 15,13 0-10-15,7 0-9 0,-1 0-9 16,1-3-15-16,5-1-28 16,2 0-37-16,-1-3-49 15,-7 3-65-15,2-3-73 16,-9-1-41-16,1 1 0 16,-6 0 22-16</inkml:trace>
  <inkml:trace contextRef="#ctx0" brushRef="#br0" timeOffset="8128.368">24526 12719 99 0,'-7'-4'132'15,"7"4"2"-15,-6-3-2 16,6 3-11-16,0 0-15 16,0-3-12-16,0 3-12 15,0 0-7-15,0 0-7 16,0 0-4-16,6-4-8 15,1 4-11-15,13 0-9 0,5-5-11 16,1 5-6-16,14-3-8 16,-1 3-4-16,-7-3-3 15,7 3-2-15,-6-4 1 16,-1 4-2-16,-6 4-5 16,0-1-1-16,-6 0 2 15,-7 6 2-15,-13 5 1 0,-6 4 5 16,-7 4 7-16,-1 4 8 15,-12 3 6-15,7 0 3 16,-1 0 1-16,1-2-2 16,6 2-2-16,-1-4-5 15,2 5-6-15,5-8-6 16,1-1-6-16,6 2-16 16,6-9-36-16,1 5-70 0,-1-4-100 15,0-5-53-15,8-3-26 16,-1 1-3-16</inkml:trace>
  <inkml:trace contextRef="#ctx0" brushRef="#br0" timeOffset="11029.3142">24962 12818 78 0,'-13'0'144'0,"7"-3"7"15,-1 3-3-15,7-4-12 16,-7 4-20-16,7-4-12 0,0 1-8 16,0 3-14-16,0-4-13 15,0 4-13-15,7-4-15 16,-7 4-10-16,7-4-8 15,-1 1-10-15,7 3-2 16,7 0-5-16,0 0 0 16,-1 0-7-16,7 0-3 0,0 7 1 15,-6 1-5-15,-1 6 0 16,-13 1-1-16,-6 7 4 16,-12 3 1-16,-8 4-2 15,-6 1 3-15,0-1 1 16,0-3-2-16,-6-1 1 15,5 2 0-15,1-10 3 0,0 6 2 16,7-8 8-16,12-1 7 16,0-3 11-16,7-4 14 15,7 0 7-15,13 0 8 16,6 1-3-16,6-8-5 16,7 4-9-16,0-8-11 15,7 4-9-15,-7-4-15 16,7 0-21-16,-1-3-32 15,-5 0-52-15,-1 0-63 0,0-1-70 16,-7 1-51-16,1-3-15 16,-1-2 13-16</inkml:trace>
  <inkml:trace contextRef="#ctx0" brushRef="#br0" timeOffset="11556.847">25470 12775 62 0,'-12'17'139'0,"-2"2"18"16,-5 6-5-16,6 5-11 16,0 0-24-16,0-5-15 0,13 5-19 15,-7-1-18 1,14-8-15-16,-7 2-12 0,13-1-10 16,0-5-5-16,7-5-3 15,-1-1-4-15,0-4-4 16,8-3-2-16,-7-4-3 15,12-4-2-15,-13-3-3 16,7-4-1-16,0-4 2 16,-6-4 2-16,7 2 2 0,-9-2 8 15,2 1 18-15,-7-1 19 16,1 5 7-16,-2 2 5 16,-6 6-1-16,2 2-2 15,4 4-12-15,-5 4-17 16,-1 2-4-16,1 9-6 15,6 0-3-15,-7 3-4 0,0 1-7 16,2-2-8-16,-2 3-19 16,0-3-31-16,1 2-59 15,0 0-84-15,-1-5-84 16,-6-3-40-16,7 0-8 16,-1-3 17-16</inkml:trace>
  <inkml:trace contextRef="#ctx0" brushRef="#br0" timeOffset="11928.6294">26018 12997 150 0,'0'-3'195'16,"6"-1"-18"-16,1 1-29 15,-7-1-15-15,7 4-4 16,-1 0-1-16,0 4-16 16,-6-1-23-16,0 1-20 15,7-1-21-15,-7 1-20 16,0 0-10-16,0 3-6 0,0-3-5 16,0-1-2-16,0 2-4 15,-7-3 1-15,7 2 1 16,0 0-2-16,0-4 3 15,0-4 1-15,-6 4 0 16,6-4-4-16,-6-3-4 16,6 4-26-16,0-4-53 0,6-1-80 15,0 1-77 1,1 0-38-16,6-4-17 0,0 3 14 16</inkml:trace>
  <inkml:trace contextRef="#ctx0" brushRef="#br0" timeOffset="12478.1414">26617 12697 17 0,'-38'-7'98'0,"-2"3"-22"16,1 4-22-16,7 0-12 15,-1 8-8-15,1 3-7 16,12-1-7-16,0 5-6 16,7-4-1-16,7 3-4 15,0 2-3-15,12-5-3 16,0-1-3-16,7 2-7 0,7-9-6 15,0 1-1-15,-2-4-3 16,9-4 1-16,-7 1 3 16,6-9 16-16,-7 2 19 15,1-1 31-15,-1-5 46 16,-6 7 48-16,1-7 43 16,-2 5 28-16,-5 4 12 15,-1 0-13-15,1 2-21 0,-1 10-23 16,-6 2-24-16,-6 11-22 15,-1 4-14-15,1 8-10 16,6 3-10-16,0 7-17 16,6 1-18-16,7 2-17 15,6 5-39-15,1-1-85 16,7 1-136-16,5-4-146 0,7 0-81 16,7-4-38-16,6-3 7 15,0-8 66-15</inkml:trace>
  <inkml:trace contextRef="#ctx0" brushRef="#br0" timeOffset="15722.2988">30188 15467 21 0,'-7'0'176'0,"1"0"-8"15,0 0-13-15,-1-4-9 16,0 4-5-16,1-4-9 15,0 4-13-15,-1-4-9 16,1 4-6-16,6-2-4 16,-7 2-2-16,7-5 3 0,0 2-3 15,0-1-13 1,7 0-15-16,6 1-17 0,-1-5-13 16,2 5-16-16,5-1-13 15,1-3-5-15,6 3-4 16,-6 1-2-16,-1-2-2 15,7 5-4-15,-6-2-1 16,-8 4-3-16,-5 3-4 16,0 2 2-16,-14 4 0 15,-12 7 0-15,-1 4 3 0,-19 5 7 16,0-2 4-16,-7 4 2 16,1 1 6-16,5-1 5 15,-5-4 1-15,13 1 0 16,-1-4 2-16,7-4 3 15,6-3 0-15,14 0 3 16,-1-1 0-16,20-7 1 16,0 1-3-16,20-5-5 15,6 2-11-15,6-5-10 16,1-5-22-16,6 2-33 0,-6-1-60 16,0-4-77-16,-8 1-90 15,1 0-59-15,-6-4-20 16,-7-4 13-16,-6 4 49 15</inkml:trace>
  <inkml:trace contextRef="#ctx0" brushRef="#br0" timeOffset="16162.6375">30481 15492 132 0,'6'-8'213'0,"2"2"-17"15,4-2-22-15,1 5-30 0,7-5-19 16,0 2-26-16,12 1-23 16,-5 2-23-16,5-1-18 15,-6 4-6-15,-1 0-1 16,-11 4 10-16,-8 4 12 15,-6 2 9-15,-12 5 5 16,-8 7 2-16,-13-1-2 16,7 2-14-16,-13 2-12 0,7-3-8 15,-1 0-6-15,1-3-4 16,6-1-3-16,6 1 0 16,7-9 3-16,6 1 0 15,7 0 0-15,13-3-1 16,6-1-3-16,7-3 0 15,14-4-13-15,-1 0-22 16,6-4-35-16,1-3-57 16,7-1-84-16,-8 1-100 15,1-4-45-15,-7-3-12 0,-13-1 19 16</inkml:trace>
  <inkml:trace contextRef="#ctx0" brushRef="#br0" timeOffset="16619.2584">31042 15408 95 0,'19'-3'179'16,"1"-4"-34"-16,-7 3-28 15,13 0-22-15,-6 4-14 0,-1-4-18 16,0 8-4 0,-5 0 5-16,-14 2 4 0,0 10 9 15,-20-2 9-15,0 9 5 16,-12-1-6-16,-1 3-17 16,-6 1-8-16,1-1-9 15,-2 1-9-15,1-4-5 16,6-1-7-16,1 1-3 15,6-3-9-15,0-4-2 0,6-1 2 16,13-3 5-16,1-3 5 16,6 3 4-16,13-7 3 15,7-1-4-15,12-3-7 16,7 0-15-16,7-3-27 16,-1-5-49-16,8 1-69 15,5-1-97-15,-5-3-72 16,-8 0-34-16,-5-3 0 0,-2-1 31 15</inkml:trace>
  <inkml:trace contextRef="#ctx0" brushRef="#br0" timeOffset="19364.6489">31628 15426 115 0,'7'0'150'15,"-7"-3"-8"-15,0 3-8 16,0 0-14-16,0 0-14 15,0-4-12-15,0 4-10 16,0 0-9-16,0 0-5 16,0 0-5-16,-7 0-5 0,7-3-5 15,0 3-9-15,-6 0-8 16,-1 0-7-16,0-4-6 16,7 4-10-16,-6-4-7 15,0 4-5-15,-1 0-1 16,0-3 0-16,1-2 0 15,0 5 1-15,-1-2-1 0,1 2-1 16,-1-4-1 0,0 4-1-16,-5 0 0 0,-2 0-1 15,-5 4 0-15,-1-2 15 16,-6 3 8-16,-6 2 4 16,-1 4 4-16,1 0 1 15,5 0 2-15,1 3-16 16,0 2-7-16,7-1-6 0,-1-1-5 15,8-3 0 1,4 3-2-16,2-6 2 0,6 3-1 16,0-4 0-16,6 0-1 15,2-3-2-15,4-1-1 16,1-3-5-16,0 0-3 16,7 0-3-16,-1-3-4 15,7-1-11-15,1 0-3 16,5 1-1-16,-6-1 2 0,0 1 4 15,7-1 3-15,-7 0 13 16,-1 1 9-16,2-1 4 16,5 4 2-16,-12 0-1 15,6 4 1-15,0-1 3 16,-7 5 3-16,1-1 4 16,0 0 2-16,-14 5 5 15,1-2 0-15,-1 5 2 0,-12-3 1 16,6 2 4-16,-13-3 2 15,-7 0-1-15,0-1 1 16,-12 2 0-16,-1-2-7 16,-12 1 8-16,5-3 1 15,-5 3 0-15,-1-8-2 16,7 5 0-16,1-4 3 16,5-1-15-16,7 0-19 0,6 1-35 15,1-4-85-15,19 0-114 16,0 0-63-16,6-4-28 15,7 1-8-15,13-4 25 16</inkml:trace>
  <inkml:trace contextRef="#ctx0" brushRef="#br0" timeOffset="20092.5561">31973 15613 120 0,'-6'4'120'15,"0"4"-8"-15,-1-1-6 16,0-3-10-16,1 0-10 0,-1 3-8 15,1-4-8-15,0 1-8 16,-2-1-6-16,8-3-3 16,0 4 0-16,-6 0 8 15,6-4 12-15,-6 0 13 16,6 0 4-16,0 0-2 16,-6-4-5-16,-2 0-11 0,2 4-15 15,0-3-13 1,6-1-6-16,-7-4 1 0,7 6-1 15,0-2-2-15,-6 0-1 16,6 0-6-16,0 1-4 16,0 3-5-16,0-5-8 15,0 5-13-15,0 0-15 16,0 0-23-16,6 0-40 0,-6 5-55 16,0-5-72-16,7 3-87 15,-1-3-37-15,0 4-2 16,-6-4 23-16</inkml:trace>
  <inkml:trace contextRef="#ctx0" brushRef="#br0" timeOffset="20617.4928">32403 15334 53 0,'0'-2'206'16,"7"-3"7"-16,-7 5-13 15,0-2-11-15,0 2-11 16,0 0-10-16,0 2-8 16,0 5-12-16,0 9-5 15,0 3-1-15,-7 6 4 16,7 4-8-16,0 3-16 15,0 3-15-15,0 1-17 0,-6-4-18 16,6 5-17-16,-7-4-16 16,7 4-13-16,0-8-16 15,-6 1-36-15,0-5-53 16,6-4-80-16,-7 2-127 16,7-8-108-16,-7-1-51 15,1-3-3-15,0-3 34 0,-8-4 69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50:54.534"/>
    </inkml:context>
    <inkml:brush xml:id="br0">
      <inkml:brushProperty name="width" value="0.05292" units="cm"/>
      <inkml:brushProperty name="height" value="0.05292" units="cm"/>
      <inkml:brushProperty name="color" value="#FF0000"/>
    </inkml:brush>
  </inkml:definitions>
  <inkml:trace contextRef="#ctx0" brushRef="#br0">4261 2835 119 0,'0'-4'212'16,"0"0"5"-16,0 2-41 0,0-2-24 16,-7 0-11-16,7 0-14 15,0 1-11-15,0-1-16 16,0 0-17-16,0 0-12 16,0 4-12-16,0-3-10 0,0-1-7 15,0 4-3-15,0 0 5 16,0-3 8-16,0 3 2 15,0 0 1-15,0 0-3 0,0 0-9 16,-6 3-12-16,-8 4-15 16,-5 8-10-16,0 7-7 0,-8 5 1 15,1 5-2-15,1 1 1 16,5 7 1-16,0-3-1 16,8-1-7-16,-2-3-8 15,8 0-9-15,6-4-16 16,6-2-15-16,1-6-12 0,6-2-4 15,13-4-1-15,0-8 1 16,7-4 10-16,6-3 12 16,-1-8 13-16,2-2 12 15,-1-5 9-15,0-3 11 0,-7-4 13 16,2-4 19-16,-9 4 20 16,1 0 26-16,-6 0 22 15,0 4 7-15,-7 4-5 0,-1 3-17 16,2 4-20-16,12 7-25 15,0 3-21-15,7 3-11 16,-1 10-2-16,7 2-1 0,6 0-2 16,8 1-2-16,-1-1-3 15,7 0-6-15,-1-4 0 16,1-2 2-16,0-4 4 16,0-1 4-16,-2-7 5 0,-4-4 5 15,-7-7 6-15,-1-1 10 16,-5-5 18-16,-15-10 23 15,1 2 19-15,-12-11 20 16,-8-1 16-16,-12-3 7 0,-8-4-10 16,-12 3-17-16,-7-3-20 15,1 8-24-15,-7-1-41 16,0 8-58-16,-1 0-78 16,2 6-104-16,-1 6-120 0,6 2-106 15,7 7-39-15,-13 1 10 16,13-1 51-16,-14 5 89 15</inkml:trace>
  <inkml:trace contextRef="#ctx0" brushRef="#br0" timeOffset="371.1832">4899 2406 150 0,'-6'-7'227'16,"6"4"8"-16,-6-1-71 0,-1 1-65 16,1 3-37-16,-1 0-21 15,0 3-10-15,7 1 2 16,-6-1 6-16,0 1 8 0,6-1 3 15,-8 1 6-15,8 0 13 16,0-4 9-16,0 0 12 16,0 4 9-16,0-4 6 0,0 0-5 15,0 0-12-15,0-4-22 16,8 0-31-16,-8 0-36 16,6-3-45-16,0 0-57 0,-6 0-79 15,7 2-100-15,0 2-52 16,6 0-17-16,-1 3 14 15,8 0 39-15</inkml:trace>
  <inkml:trace contextRef="#ctx0" brushRef="#br0" timeOffset="1130.147">5870 3355 87 0,'-6'-7'243'16,"6"0"15"-16,0 0-52 15,0 3-52-15,-7 4-48 0,7 0-33 16,-6 4-16-16,0 7-2 16,-1-1 5-16,0 12 10 15,1 4 5-15,6 1-4 16,0 5-8-16,6 4-14 0,1 0-25 16,6 5-38-16,0 0-46 15,0-5-61-15,0-3-75 16,7 4-79-16,-1-12-30 15,1 2 3-15,6-10 26 0</inkml:trace>
  <inkml:trace contextRef="#ctx0" brushRef="#br0" timeOffset="1532.1279">6183 3681 133 0,'-7'0'321'0,"7"-3"23"16,-6 3 13-16,6-4-100 15,0 4-99-15,0-4-75 0,6 4-39 16,8-3-23-16,6 3-14 16,5-4-6-16,7 1-15 15,2-2-26-15,-2 2-45 16,1 0-63-16,6-1-80 15,-7 0-65-15,7 1-22 0,-6-5 10 16,-7 2 36-16</inkml:trace>
  <inkml:trace contextRef="#ctx0" brushRef="#br0" timeOffset="1931.6628">6561 3473 61 0,'0'-7'226'0,"0"0"17"15,6-1-29-15,2 0-65 16,4 1-44-16,8 1-28 16,-1-2-21-16,7 4-14 15,0-1-13-15,1 5-9 0,-1 0-12 16,0 5-5-16,-7 2 9 15,1 7 7-15,-8 6 11 16,-4 5 12-16,-2 0 16 0,-12 8 9 16,-2-4 5-16,2 5 1 15,-6-5 0-15,-2 0-5 16,-5-3-3-16,12-5-6 16,-6 2-10-16,7-9-9 0,-2 1-10 15,8-3-5-15,0-2-4 16,14-3-6-16,6-3 0 15,13 0-8-15,12-4-7 16,7-4-34-16,19-3-72 0,2-5-117 16,4-2-99-16,-4-1-46 15,-8-2-21-15,-7-3 20 16</inkml:trace>
  <inkml:trace contextRef="#ctx0" brushRef="#br0" timeOffset="2617.329">7238 2700 73 0,'8'4'307'0,"-8"-4"30"15,0 2 22-15,0-2-71 16,6 0-92-16,-6 0-68 0,13 4-40 16,6-4-23-16,8 4-17 15,18 0-13-15,7-4-7 16,1 3-6-16,5 1-27 16,1 0-49-16,0-4-76 0,-8 4-101 15,-5 0-87-15,-7-1-44 16,-13 0-2-16,-6 2 31 15</inkml:trace>
  <inkml:trace contextRef="#ctx0" brushRef="#br0" timeOffset="2833.4988">7519 3025 96 0,'7'8'241'15,"5"-4"26"-15,8-1-47 16,6-3-49-16,7-3-40 16,12-1-45-16,14-4-65 0,-1 2-78 15,7-6-100-15,1 1-71 16,-1-3-37-16,-13 3-9 16</inkml:trace>
  <inkml:trace contextRef="#ctx0" brushRef="#br0" timeOffset="10906.1009">9011 2539 35 0,'7'-4'230'0,"-1"0"37"16,0 4 3-16,-6-4-50 0,0 4-31 15,0 0-17-15,7 0-13 16,-7-3-20-16,0 3-14 16,7 0-14-16,-7 0-10 15,0 0-9-15,0 0-9 0,0 0-15 16,6 0-18-16,-6 0-11 15,0 3-3-15,6 9 5 16,-6 3 7-16,8 7 13 0,-2 10 9 16,0 5 5-16,1 14-5 15,6 1-8-15,-7 6-14 16,7 4-14-16,-13-3-8 16,6 3-10-16,-6-3-8 15,0-4-20-15,0-4-33 16,0-7-56-16,8-8-82 0,-8-3-99 15,6-8-123-15,0-5-61 16,8-9-10-16,-2-4 33 16,-12-7 69-16</inkml:trace>
  <inkml:trace contextRef="#ctx0" brushRef="#br0" timeOffset="11524.7497">9356 2795 118 0,'0'-11'248'15,"7"0"24"-15,0 0-43 16,-1-1-61-16,7 2-43 15,7-1-32-15,0-4-30 16,5 5-22-16,15-2-16 0,-14 1-11 16,6 4-7-16,1 0-5 15,-1 3-9-15,1 4-4 16,-7 4-9-16,-7 3-6 16,-12 4-6-16,0 4-6 0,-14 3-2 15,-6 1 1-15,-6-1 0 16,-1 4-2-16,0-4-1 15,1 0 4-15,-1-4 2 16,7 1 5-16,0-3 6 0,0-4 12 16,6-2 17-16,1-3 18 15,6 1 8-15,6 0 6 16,1-4 2-16,12-4-1 16,-5 4-11-16,12-4-10 15,-1-3-6-15,9 7-2 0,-2-2 0 16,1 2 4-16,-7 2 8 15,6 5 7-15,-6 1 11 16,0 7 12-16,-6 3 8 16,0-3 5-16,-8 6 1 0,1-2-4 15,-6-1-5-15,-14 1-6 16,7-2-6-16,-13-1-4 16,-7-1-7-16,1 0-3 15,-7-1-11-15,0-3-25 0,0-5-48 16,0 2-67-16,7-1-96 15,-1-3-80-15,0-4-38 16,14-4-2-16,-1 1 28 16</inkml:trace>
  <inkml:trace contextRef="#ctx0" brushRef="#br0" timeOffset="11817.479">10588 2605 100 0,'6'-8'170'16,"1"8"-6"-16,-14 4-38 15,1 7-18-15,-7 4 0 16,0 3 5-16,-7 7 11 15,-6 1-12-15,1 3-19 0,-2 4-17 16,1-3-26-16,0 3-41 16,-6-4-59-16,5 0-71 15,1-3-76-15,0-4-58 16,-7-3-23-16,7-5 12 0</inkml:trace>
  <inkml:trace contextRef="#ctx0" brushRef="#br0" timeOffset="12054.8547">10073 2810 75 0,'7'-12'193'0,"5"2"6"16,8 2-66-16,6 1-54 0,1 7-33 16,5 0-10-16,7 4 6 15,7 3-8-15,-1 0-5 16,8 4-7-16,-1 4 0 15,7-5-15-15,-2 2-41 16,9-1-41-16,-7-4-61 16,6 0-43-16,0-7-26 0,0 0-6 15</inkml:trace>
  <inkml:trace contextRef="#ctx0" brushRef="#br0" timeOffset="12387.5775">11513 2201 159 0,'-26'8'226'16,"-13"10"-19"-16,-13 11-10 0,6 4 12 15,-6 15 7-15,7 4-5 16,-1 6-8-16,7 5-14 16,13 6-20-16,6 4-25 15,14-4-28-15,19 1-23 16,12-7-22-16,22-1-18 0,18-11-20 16,13-3-31-16,13-4-44 15,13-11-65-15,7-8-89 16,7-3-123-16,-1-7-82 15,-7-4-28-15,-12-7 11 16,-13-8 44-16</inkml:trace>
  <inkml:trace contextRef="#ctx0" brushRef="#br0" timeOffset="17183.1054">11872 2491 141 0,'0'-4'225'16,"0"1"15"-16,6 0-66 15,1-2-54-15,-1 5-36 16,13-4-24-16,1 1-17 16,13-2-16-16,13 3-14 0,-7-2-7 15,6 1-4-15,1-1-2 16,-7 0-7-16,0 4-1 16,-6 4-7-16,0 0-7 15,-15 3-1-15,-4 3-5 16,-8 5 1-16,-19-1-1 0,-6 9 7 15,-14-1 6-15,-6 0 1 16,0 0 4-16,0 0 4 16,6-4 6-16,1-3 1 0,12 0-1 15,0-5-2-15,7-3 0 16,7 1 4-16,12-4 5 16,7-1 8-16,7-3 7 15,12 0 5-15,7-3 2 0,7-1-2 16,0 0-5-16,-7 4-8 15,6-4-3-15,-5 4 0 16,-1 4 4-16,-6 0 12 16,-7 3 9-16,0 5 21 0,-7 2 18 15,-13 5 14-15,1-1 8 16,-7 4 4-16,-13-1-1 16,0 2-7-16,-7-2-9 15,-12 1-12-15,6 1-9 16,-7-5-11-16,-6 0-11 15,7-3-13-15,-7-5-18 0,-1 2-31 16,8-9-52-16,-1 1-76 16,7-4-97-16,0-4-92 15,19-3-39-15,7-8 1 16,7-7 31-16</inkml:trace>
  <inkml:trace contextRef="#ctx0" brushRef="#br0" timeOffset="17671.177">13207 2314 7 0,'-12'-7'168'0,"-8"7"17"16,-13 5-41-16,1 5-18 16,-14 5-6-16,1 8 9 0,-2 6 3 15,-4 8-6-15,11-1-13 16,1 8-13-16,7-1-10 16,12 1-16-16,7 0-15 15,13-4-14-15,13-3-16 0,7-3-11 16,12-5-18-16,15-4-13 15,-2-6-15-15,7-5-8 16,7-7-4-16,-8-3-2 16,2-4 6-16,-15-4 10 15,-4-3 22-15,-9-1 31 0,-18-2 27 16,-7-1 27-16,-13-4 27 16,-20 4 18-16,1-3 7 15,-13 3-13-15,-8-1-19 16,-5 2-21-16,11-2-36 0,2 5-51 15,13-1-71-15,6 6-84 16,6-6-105-16,7 4-93 16,13 4-43-16,13-3 1 15,19-1 38-15</inkml:trace>
  <inkml:trace contextRef="#ctx0" brushRef="#br0" timeOffset="18126.0815">13390 2355 188 0,'0'-14'209'0,"6"7"-27"16,-6 3-50-16,0 4-26 16,0 4-14-16,0 10-1 0,0 8 4 15,-6 4 7-15,6 4-9 16,0 2-20-16,0 5-17 15,0-1-17-15,6 1-13 16,1 0-20-16,6-8-17 0,-7 0-16 16,8-7-20-16,5-7-13 15,1-1-14-15,0-7-6 16,-2-7 1-16,9-3 8 16,-7-5 16-16,-8-6 13 15,2-1 21-15,-2-3 28 0,-5 0 32 16,-1 0 32-16,1-1 37 15,-7 1 29-15,7 4 8 16,-7 6-8-16,0 0-19 0,6 4-28 16,-6 4-33-16,6 12-29 15,1 3-14-15,0 3-7 16,-1 3-1-16,14 5-17 16,-7 3-34-16,-1-2-47 0,8 2-72 15,0-4-100-15,-1-3-59 16,1-4-19-16,6-3 15 15,-7-7 38-15</inkml:trace>
  <inkml:trace contextRef="#ctx0" brushRef="#br0" timeOffset="18535.1192">13885 2435 61 0,'20'-17'212'0,"-1"-2"10"0,8 5-27 15,5-1-25-15,1 5-18 16,6-2-17-16,-1 1-42 16,2 4-34-16,-7-1-24 0,5 8-15 15,-11 4-1-15,-1 4 12 16,-7 6 18-16,-19 8 13 15,-13 7 7-15,-7 7 5 0,-12 1-7 16,-7 8-18-16,0-6-32 16,-1 2-19-16,-5-1-13 15,13-7-7-15,-1 1-3 16,7-9 0-16,6 1 15 16,7-4 4-16,6-4 5 0,7-3-1 15,7-4 16-15,12-1 4 16,8-2-15-16,5-5-39 15,14-3-69-15,-1-3-117 16,8-5-79-16,-1-6-37 0,-7-1-4 16,1-7 29-16</inkml:trace>
  <inkml:trace contextRef="#ctx0" brushRef="#br0" timeOffset="18742.8288">14517 2645 173 0,'6'-4'370'16,"2"-3"45"-16,-2 3 28 0,0-4-84 15,0 2-118-15,-6 2-91 16,8-3-76-16,4-1-86 16,-5 1-97-16,6 0-120 15,6 3-116-15,-5-4-57 0,5 1-7 16,-12-1 24-16,-1 1 60 15</inkml:trace>
  <inkml:trace contextRef="#ctx0" brushRef="#br0" timeOffset="19219.7286">14752 2285 45 0,'6'-7'269'0,"-6"-3"15"16,0 1 4-16,0 6-85 16,-6 3-62-16,-1 8-30 15,-6 4-10-15,-6 5 0 16,5 12 6-16,-5 0-2 0,6 9-18 16,0 1-25-16,7 2-19 15,6 0-22-15,6-2-24 16,1-3-24-16,-1-2-23 0,7-5-23 15,6-7-18-15,-5-3-8 16,5-4-2-16,1-9 4 16,6-2 13-16,0-8 16 15,-7-2 16-15,1-6 19 0,0-3 28 16,-1 1 31-16,-6-4 36 16,0 3 44-16,1 1 40 15,-8-1 22-15,0 4 0 16,0 4-13-16,1 3-27 15,0 4-38-15,-7 6-37 0,6 6-26 16,1 7-11-16,-1-1-6 16,0 8 0-16,2-1-16 15,-8 4-36-15,12 0-51 0,-5-3-69 16,0 0-102-16,5 0-99 16,-5-5-39-16,13-6 6 15,-8-4 35-15</inkml:trace>
  <inkml:trace contextRef="#ctx0" brushRef="#br0" timeOffset="19469.4849">15410 2590 114 0,'13'-7'269'15,"-1"0"23"-15,8-1 7 16,-6 4-87-16,11 0-54 0,15 0-32 16,-1-3-19-16,19 4-18 15,7-1-26-15,7 1-49 16,13-5-77-16,0 4-118 0,6-3-96 16,0 4-51-1,-6-4-22-15,-14-5 15 0</inkml:trace>
  <inkml:trace contextRef="#ctx0" brushRef="#br0" timeOffset="25308.3373">16629 2326 74 0,'-7'0'216'0,"0"0"14"15,7 0-34-15,0-4-63 16,0 1-33-16,7-2-17 15,6 3-8-15,-1-3-5 0,2 3-9 16,-1-6-14-16,7 4-15 16,-1 0-8-16,0 0-8 15,1 4-8-15,6-3-7 0,7 3-1 16,-1 0 0-16,7 0-5 16,0 3-4-16,1 5-1 15,-8 4 0-15,1-3-1 0,-13 11 3 16,-14 6 9-16,-6 3 7 15,-20 3 7-15,-6 5 4 16,-6 0 6-16,-7-1 6 16,0-3 6-16,-1 0 9 0,8-8 7 15,-1-2 9-15,7-1 4 16,0-8 1-16,13 1-3 16,0-5-6-16,6-2-4 15,7-1-6-15,0-3-1 0,7 0-3 16,6 0-8-16,13-4-12 15,7 0-26-15,6-4-40 16,-1 0-69-16,8-3-115 16,7-5-101-16,-2 2-48 15,-5-5-11-15,-7-3 20 0</inkml:trace>
  <inkml:trace contextRef="#ctx0" brushRef="#br0" timeOffset="25709.1875">17293 2256 117 0,'7'-11'213'15,"5"0"12"-15,8 4-89 16,0-4-52-16,5 4-32 15,9-1-16-15,5 1-12 0,6 4-10 16,1-2 11-16,-1 3-3 16,7 2-5-16,-6 0-2 15,-7 2 0-15,-6 3 11 0,-1 5 18 16,-6 2 25-16,-13 5 18 16,-7 9 15-16,-6 0 8 15,-6 6 2-15,-7 2-9 16,0 3-19-16,-6-4-19 0,5 0-17 15,2 0-13-15,-2-4-13 16,8 0-14-16,-7-3-29 16,7-4-40-16,-1 0-50 0,0-4-74 15,1-3-87-15,6 0-58 16,6-8-7-16,1-4 20 16</inkml:trace>
  <inkml:trace contextRef="#ctx0" brushRef="#br0" timeOffset="26124.425">17983 2447 124 0,'14'-12'232'0,"-2"3"-6"16,8-7-22-16,-7 5-24 15,7 1-23-15,0 1-33 16,-1-1-30-16,7 3-28 0,-6 4-27 16,-1-2-23-16,1 1-10 15,-7 8-8-15,0 1-7 16,-7 5 3-16,-6 9 2 16,-13-2 4-16,0 5 6 0,-6 5 2 15,5-1 6-15,-12-1 1 16,7 0 3-16,-1 0 1 15,0-5-1-15,8 1 2 0,-8-2 3 16,14-5-2-16,-1-3 1 16,1 0 1-16,0-3 3 15,12-1 4-15,0-4 0 16,7-3 2-16,13 0-10 16,7-3-28-16,6-1-41 0,7-7-59 15,0 0-83-15,5 0-94 16,1-3-42-16,7-1-6 15,-6-3 23-15</inkml:trace>
  <inkml:trace contextRef="#ctx0" brushRef="#br0" timeOffset="26605.5073">18838 2216 21 0,'12'-11'183'16,"-12"4"6"-16,7 3-46 15,-7 1-28-15,0 6-6 0,-7 8 5 16,-5 4 4-16,-2 7 5 16,1 4-5-16,-6 7-19 0,6 3-30 15,6 1-24-15,-6 3-17 16,7-3-17-16,6-1-18 15,6-3-27-15,0 1-22 16,8-9-24-16,-1-3-22 16,13-4-18-16,-6-3-10 0,5-8 9 15,7-3 15-15,-5-4 22 16,-1-4 30-16,-6-3 42 16,-1-8 41-16,-6 4 34 15,7-4 29-15,-7-2 30 0,-1 5 22 16,2-3-3-16,-8 8-10 15,1 0-21-15,6-1-22 16,-7 8-30-16,1 0-28 16,6 8-16-16,0 3-9 0,0 7-1 15,-6 1-3-15,5-1-18 16,1 3-34-16,-6 2-45 16,6-1-70-16,-7 0-86 15,8-1-44-15,-8-2-6 16,0-8 21-16</inkml:trace>
  <inkml:trace contextRef="#ctx0" brushRef="#br0" timeOffset="26981.5407">19678 2564 180 0,'0'-4'202'16,"6"0"-19"-16,1 2-66 15,-7 2-36-15,0 2-18 0,-7 2-4 16,7 0 2-16,-6 0 1 16,6 4-8-16,0-1-15 15,-7 0-8-15,7 0-7 16,0 1 2-16,0-5 10 0,0 1 23 15,0-4 29-15,0 4 20 16,0-4 8-16,0-4-4 16,0 0-13-16,-6 1-22 0,6-5-36 15,0-4-41-15,0 6-41 16,0-5-39-16,0 3-56 16,6-3-84-16,-6 4-81 15,7 0-29-15,-1-1 3 16,1-2 24-16</inkml:trace>
  <inkml:trace contextRef="#ctx0" brushRef="#br0" timeOffset="27606.474">20557 2205 165 0,'14'-14'233'0,"-8"-5"-7"15,-6 2-22-15,-6 0-23 16,-8 3-19-16,-5 3-18 0,-1-3-24 15,-12 7-28-15,-1-1-27 16,-13 8-22-16,8 0-18 0,-9 4-14 16,2 3-9-16,6 4-12 15,13 4-14-15,0-1-13 16,20 1-13-16,6-1-7 16,12 2-11-16,15 2-9 0,11-7-17 15,2 0-22-15,5-1-28 16,8-1-25-16,-1-6-13 15,0 0 3-15,0-6 25 0,-6 0 34 16,-7-6 49-16,-7-1 55 16,1-5 47-16,-7 1 53 15,-7-1 48-15,-5 0 42 0,-8 1 20 16,6 2 1-16,-4 1-12 16,-2 5-34-16,-6 1-39 15,6 1-42-15,-6 4-23 0,0 9-13 16,0 1 2-16,-6 9 6 15,0 6 7-15,-2 4 9 0,-10 4-3 16,4 4-4-16,8 4-11 16,-7-2-7-16,-1-1-7 15,8 1-20-15,-6 2-34 16,5-4-55-16,0-1-78 16,1-2-99-16,6-5-63 15,6-4-23-15,-6-7 12 0,14-6 40 16</inkml:trace>
  <inkml:trace contextRef="#ctx0" brushRef="#br0" timeOffset="28474.7849">20166 1462 120 0,'0'-11'216'15,"0"3"-9"-15,0 1-30 16,0 0-16-16,0 3-10 0,0 0-11 16,0 0-12-16,0 1-16 15,7-1-20-15,0 4-21 16,5-4-24-16,21 4-20 0,7 4-16 15,25 0-13-15,12 3-6 16,8 8-1-16,13 7 19 16,7 4 10-16,-8 11 4 0,1 2 7 15,-7 16 8-15,-6 8 7 16,-7 7-13-16,-13 6-7 16,-13 1-2-16,-20 7-4 15,-5 4-2-15,-14 0-6 0,-19 0-5 16,-8-3-1-16,-12 2-4 15,-13-7 3-15,0-5 0 16,-7-6 5-16,-6-8-9 0,-6-5-3 16,-1-5-2-16,1-10-5 15,-7-5-20-15,6-10-40 16,0-4-61-16,1-4-107 16,11-11-76-16,2-7-37 15,19-3-6-15,13-16 25 0</inkml:trace>
  <inkml:trace contextRef="#ctx0" brushRef="#br0" timeOffset="28817.118">22115 2213 242 0,'7'0'260'15,"11"-4"4"-15,15 0-63 16,13 0-98-16,7-3-63 16,12 4-40-16,0-4-40 0,6-1-58 15,1 1-82-15,-7 2-45 16,0-4-16-16,-20 1 4 0</inkml:trace>
  <inkml:trace contextRef="#ctx0" brushRef="#br0" timeOffset="29025.3068">22199 2481 90 0,'14'14'223'16,"5"-3"-4"-16,13-4-14 15,14 0-14-15,7-3-25 16,12-1-60-16,6-6-103 0,14 3-141 15,0-7-82-15,12 0-48 16,-5-5-24-16,-7-5 9 16</inkml:trace>
  <inkml:trace contextRef="#ctx0" brushRef="#br0" timeOffset="30503.2491">4528 5404 60 0,'-6'0'277'0,"-7"0"15"16,6 0 8-16,0 0-83 16,-5 3-87-16,-8 1-33 15,0 6-2-15,-5 5 11 16,-1 7 16-16,-1 4 11 0,1 3-5 16,6 4-15-16,1 4-23 15,6 3-25-15,6-3-25 16,7-1-20-16,0 1-12 15,13-7-13-15,1-5-12 0,-2-3-13 16,8-7-13-16,0-4-21 16,13-5-26-16,-1-6-20 15,1-2-9-15,5-10-1 0,9-6 10 16,-9 0 17-16,1-7 27 16,0 2 28-16,-6-2 25 15,0-2 29-15,-8 6 21 0,1 2 13 16,-6 4 5-16,-7 5 1 15,7 6-7-15,0 1-13 16,6 6-17-16,-1 5-6 16,1-2-4-16,14 6-1 0,-7 2-4 15,5-2-1-15,1-2 2 16,7 1 1-16,-1-3 6 16,2-1 5-16,4-7 6 15,1 0 6-15,-5-4 10 0,4-3 10 16,-5-4 11-16,-13-3 10 15,5-5 8-15,-18 0 11 16,0-2 10-16,-14-1 6 0,-12-3-7 16,-14-2-7-16,-6 1-6 15,-13 1-17-15,-7 0-20 16,-5 2-24-16,-2-2-39 0,-5 7-71 16,5-1-99-16,8 4-123 15,5 5-116-15,8-1-58 16,-1 3-3-16,7 0 45 15,7 1 84-15</inkml:trace>
  <inkml:trace contextRef="#ctx0" brushRef="#br0" timeOffset="30731.4842">4925 5095 267 0,'0'-15'393'0,"-6"1"36"16,0 3 19-16,-1 0-136 15,0 4-123-15,7-1-119 0,0 1-101 16,0 3-84-16,14 4-79 16,-2 0-104-16,8 4-62 15,13 3-5-15,-1 1 26 16,1 4 38-16</inkml:trace>
  <inkml:trace contextRef="#ctx0" brushRef="#br0" timeOffset="31652.4989">5969 5920 111 0,'0'-3'237'16,"0"-1"24"-16,6 0-45 15,0 0-45-15,0 1-24 16,1-1-19-16,6 0-19 0,7-4-15 16,-1 5-11-16,7-1-16 15,-6 1-16-15,6-1-11 16,0 4-12-16,0 0-8 0,-6 4-10 16,0 3-6-16,-8 8-4 15,-5 0-1-15,-7 3 3 16,-7 4 0-16,-5 3 2 15,-15 1 0-15,1 4 6 0,-6-5 0 16,6 4-1-16,-7-4 2 16,7-2 0-16,0-2-2 15,6 2 1-15,1-8-2 16,13-1 2-16,-2 1 4 0,16-7 5 16,-2 2 7-16,13-6-2 15,14 3-3-15,6-7-15 16,6 0-39-16,8 0-65 0,5-7-100 15,-5 3-103 1,12-4-52-16,-13-2-17 0,6-5 19 16</inkml:trace>
  <inkml:trace contextRef="#ctx0" brushRef="#br0" timeOffset="31974.8776">6555 6099 161 0,'-7'4'258'0,"7"-4"28"0,0 0-45 15,-7 0-38-15,7 0-25 16,0 0-12-16,0 0-11 15,7 0-15-15,-7 0-17 16,13 0-20-16,1 0-23 16,4-4-19-16,15 4-20 0,-1-3-15 15,1 3-24-15,13-4-39 16,-7 0-50-16,1 0-75 0,-1 2-99 16,-1 2-90-16,1-5-34 15,-6 2 6-15,-7-4 31 16</inkml:trace>
  <inkml:trace contextRef="#ctx0" brushRef="#br0" timeOffset="32501.4719">7037 5934 59 0,'0'-10'281'0,"6"-1"32"16,1 0 20-16,6 0-86 15,6 3-70-15,7 1-50 16,0 0-32-16,7-1-30 0,-7 4-18 16,7 1-18-16,-7 3-16 15,0 3-17-15,-13 5-15 16,0-1-8-16,-13 4-6 16,-7 4-1-16,1 0 1 15,-13-1 4-15,-1 1 8 0,-6-1 4 16,13-3 5-16,-7 4 2 15,8-7 4-15,-2 2 3 16,8-3 1-16,6-3 5 0,0 0 6 16,6 0 7-16,8-1 3 15,4 1 2-15,9 0 0 16,5 0 3-16,7-2 0 16,1 7 1-16,-8-2 4 0,7 4 5 15,-6 3 5-15,-1-3 2 16,-12 4 2-16,-7 3 7 15,-7-3 9-15,-6 3 7 16,-6-3 10-16,-13 0 4 16,-14 4-1-16,0-5-8 15,-19-3-12-15,0 3-13 0,-13-3-21 16,6-3-29-16,-6-5-50 16,13 1-74-16,-1-8-102 15,8 1-127-15,13-9-62 0,12-3-19 16,14-2 23-16,6-5 59 15</inkml:trace>
  <inkml:trace contextRef="#ctx0" brushRef="#br0" timeOffset="32781.6289">7969 5528 214 0,'19'-3'359'15,"-5"-6"40"-15,4 3 23 16,9 2-120-16,-7 0-88 16,12-2-59-16,1 1-45 15,12 1-37-15,1-4-32 16,-1 2-47-16,7 3-65 0,1-5-87 15,-1 4-103-15,-7 0-100 16,-6 0-43-16,-13 4 2 16,-6 0 37-16</inkml:trace>
  <inkml:trace contextRef="#ctx0" brushRef="#br0" timeOffset="32985.4306">7910 5711 128 0,'-20'15'246'0,"14"-8"22"0,6 4-37 16,13-3-69-16,13-5-46 15,6-3-25-15,21 0-35 16,12 0-60-16,12-7-97 16,16 3-99-16,11-7-51 15,-1-3-30-15,-4 2-7 0</inkml:trace>
  <inkml:trace contextRef="#ctx0" brushRef="#br0" timeOffset="36094.9405">9636 5128 51 0,'0'-7'180'0,"7"3"10"15,-7 4-41-15,0-3-29 0,0 3-8 16,0 0-5-16,0-4-5 16,0 4-12-16,-7 4-4 15,7 3 5-15,-6 8 4 16,6 3 7-16,0 12 1 0,0 10 0 15,0 4-16-15,0 4-25 16,6-1-23-16,1 4-18 16,0 1-15-16,-7-8-12 15,0 3-20-15,0-6-36 16,0-8-56-16,0-1-95 0,6-6-82 16,-6-8-40-16,6-6-6 15,-6-12 21-15</inkml:trace>
  <inkml:trace contextRef="#ctx0" brushRef="#br0" timeOffset="36411.3882">10008 5034 34 0,'7'-8'201'16,"-1"4"9"-16,-6 8-29 0,-6 11-80 15,6 7-33-15,-7 7-9 16,0 12-7-16,7 5-3 16,-6 3-4-16,6 2-2 15,0 4-9-15,-7 0-16 16,-5-8-9-16,5 4-10 0,-6-6-10 15,7-6-43-15,-1-5-70 16,0-5-66-16,1-7-33 16,6-3-13-16,0-12-3 0</inkml:trace>
  <inkml:trace contextRef="#ctx0" brushRef="#br0" timeOffset="36652.6245">10418 5436 153 0,'27'-15'365'0,"-8"5"45"0,0-1 28 16,-5 3-75-16,-1-3-121 15,-7 5-89-15,1 1-71 16,-7-2-90-16,13 0-120 15,-7 3-152-15,8 1-88 16,-2-5-45-16,2 4-8 0,-8-4 34 16</inkml:trace>
  <inkml:trace contextRef="#ctx0" brushRef="#br0" timeOffset="37080.8692">10542 5117 183 0,'-13'-10'262'0,"7"2"25"0,6 4-42 16,0-3-52-16,0 4-29 16,6-2-19-16,7 3-19 15,13-6-17-15,0 4-23 16,13 1-26-16,7-1-25 0,0 4-12 15,12-4-9-15,-5 4-7 16,-1 0-2-16,-1 4-2 16,2 3-2-16,-14 7 2 15,0 1 5-15,-6 11 3 16,-14 3 7-16,-5 8 4 0,-14 4 4 16,0 2-2-16,-7 2-1 15,-6 2-6-15,0-3-2 16,-1-3-6-16,-5-2-3 15,0-1-1-15,-8-6-5 0,15-3-12 16,-8-3-31-16,0-4-51 16,7-4-70-16,7-7-95 15,6 1-80-15,0-5-32 16,0-7 7-16,13-4 38 0</inkml:trace>
  <inkml:trace contextRef="#ctx0" brushRef="#br0" timeOffset="37336.1648">12015 5117 69 0,'19'-10'209'15,"1"2"3"-15,-14 4-43 0,-6 4-53 16,0 4-24-16,-12 11-4 15,-8 4 4-15,-6 6 8 16,-7 8 0-16,-6 4-12 16,0 3-23-16,-7 0-26 15,-5 1-44-15,-1-5-72 0,5 0-100 16,2-3-73-16,-1-10-35 16,7-4-16-16,1-5 17 15</inkml:trace>
  <inkml:trace contextRef="#ctx0" brushRef="#br0" timeOffset="37563.3998">11448 5300 93 0,'14'-17'275'0,"4"2"14"16,2 1 6-16,7 2-110 15,11 5-77-15,1 3-41 16,14 4-16-16,-1 0-8 15,13 7-4-15,6 0-3 0,2 5-7 16,11-1-28-16,0 0-63 16,1 1-93-16,7-3-86 15,-1-1-46-15,-6-4-22 16,-8-4 7-16</inkml:trace>
  <inkml:trace contextRef="#ctx0" brushRef="#br0" timeOffset="37913.1632">13195 4604 107 0,'-40'9'204'0,"-5"8"-16"16,-8 12-7-16,-5 8 12 16,5 15 4-16,-4 7-6 15,-2 10-10-15,6 12-22 0,7-1-28 16,8 4-29-16,18 1-23 16,13-8-23-16,21-8-16 15,18-3-13-15,27-7-7 0,12-11-7 16,27-9-27-16,13-5-47 15,13-12-80-15,13-8-115 16,-1-2-81-16,2-12-39 16,-8 0-1-16,-13-12 32 15</inkml:trace>
  <inkml:trace contextRef="#ctx0" brushRef="#br0" timeOffset="42221.6702">13403 5092 11 0,'0'-4'195'15,"0"1"19"-15,-7-2-35 16,7 5-25-16,-6-2-10 16,6 2-6-16,0-4-3 0,-7 4 0 15,7 0 6-15,0 0-2 16,0 0-4-16,7 0-8 16,-7 0-10-16,6-4-19 15,1 4-25-15,12-4-25 0,7 1-21 16,7-1-13-16,6 0-9 15,1 0-7-15,-8 2-5 16,7 2-4-16,-7 0-6 16,-5 0-3-16,-1 6-3 0,-7 2 2 15,-6 3 1-15,-13 3 4 16,-13 8 5-16,-6 1 3 16,-7 2 4-16,-7 4 2 15,1-3 1-15,-1-1 2 16,7-3-1-16,6 1 2 0,1-6-1 15,5-1 2-15,8-3 0 16,12-1 4-16,8-1 0 16,5-4 2-16,14 0-8 15,6-3-21-15,13 1-42 16,0-5-79-16,1-5-115 0,5 1-82 16,1-3-39-16,-14 0-3 15,-6-4 30-15</inkml:trace>
  <inkml:trace contextRef="#ctx0" brushRef="#br0" timeOffset="42641.8135">14002 5078 44 0,'0'-8'191'0,"6"4"13"16,2 1-51-16,4-1-37 0,2 0-15 15,-1 0-7-15,6 2-4 16,8 2-4-16,-2-5-4 16,7 2-7-16,2 3-11 15,-2-4-11-15,7 4-5 16,-6 4-5-16,-1-1-5 0,1 2-4 15,-1 1-2-15,-6 5 2 16,-6 3 1-16,-7 5-1 16,7 3-1-16,-14 0-3 15,-6 5 1-15,0 2-4 16,0-4-5-16,-6 5-4 0,6-5-2 16,-8-4-5-16,2 1-19 15,0-3-50-15,0-4-73 16,6-1-110-16,0-3-69 15,6-3-35-15,6-8-6 16,-4 0 37-16</inkml:trace>
  <inkml:trace contextRef="#ctx0" brushRef="#br0" timeOffset="42997.5883">14745 5176 125 0,'19'-18'229'0,"1"3"18"16,0 0-51-16,-1 1-35 0,7-1-24 16,0 4-21-16,7 3-22 15,-7 2-21-15,7-2-24 16,-7 5-19-16,0 3-8 16,-13 3-7-16,7 9-1 15,-20-2 1-15,0 9 2 0,-14 7 5 16,-5-1 3-16,-13 4-1 15,5 0 1-15,1 0 2 16,0 0 2-16,6-6-3 16,1 0-2-16,6-6 1 15,13-2-2-15,0-1 0 0,7-2-5 16,5-1-3-16,15-5-21 16,11-1-48-16,9-5-83 15,4 0-117-15,8-8-64 16,6-3-34-16,-7-4-1 15,1-2 35-15</inkml:trace>
  <inkml:trace contextRef="#ctx0" brushRef="#br0" timeOffset="43444.3313">15651 5004 39 0,'0'-7'203'0,"0"-1"7"15,-7 5-30-15,7 3-64 16,-6 0-29-16,6 7-6 0,-7 4 7 16,-5 7 3-16,5 4 4 15,0 4-10-15,1 3-22 16,0 0-18-16,6 1-17 16,0-1-11-16,6-3-9 15,0-4-9-15,8 0-9 0,-2-8-10 16,1-2-7-16,7-4-7 15,0-6-1-15,6-2 4 16,-1-2 6-16,8-6 8 0,-7-4 11 16,0-2 17-1,0-1 24-15,7 1 28 0,-7-1 27 16,0 1 23-16,-7-1 10 16,1 7-3-16,0 2-16 15,-1 6-18-15,-5 2-21 0,-2 10-22 16,8 3-12-16,-14 2-8 15,8 5-5-15,-8 4-22 16,1 1-41-16,-7-2-65 16,6-4-82-16,-6 1-117 15,6-3-62-15,-6-2-19 0,0-5 19 16,0-5 53-16</inkml:trace>
  <inkml:trace contextRef="#ctx0" brushRef="#br0" timeOffset="43675.8644">16596 5274 140 0,'26'-14'364'0,"-7"3"61"16,-13-3 46-16,2 3-50 0,-2 3-95 15,0-2-69-15,-6 3-51 16,0 3-58-16,7-4-64 15,-7 0-85-15,6 5-116 16,8-3-139-16,-2 1-144 16,14-2-82-16,-6 3-27 0,6 0 24 15,1-3 75-15</inkml:trace>
  <inkml:trace contextRef="#ctx0" brushRef="#br0" timeOffset="44172.8484">17593 4905 15 0,'6'-19'204'16,"-6"5"19"-16,-6-1-31 15,-7-3-30-15,-7 7-10 16,1-4-3-16,-7 5-8 15,-1-1-9-15,1 7-15 0,-13 0-20 16,0 8-29-16,0 0-28 16,6 7-20-16,7-1-13 15,1 5-15-15,5 0-8 0,7-1-7 16,6 1-7-16,7-3-6 16,7-2 0-16,0-3 2 15,-1-3 4-15,6 0 4 16,2 0 7-16,-1-4 7 0,7-8 8 15,-1 4 9-15,7-3 5 16,-6-1 15-16,-1 2 11 16,0-2 12-16,1 1 2 15,-7-1-4-15,1 8 1 16,-2 0-5-16,2 8-7 16,5 3-4-16,-12 7-1 0,6 8 1 15,-7 3-2-15,0 4-4 16,1 3-5-16,0 5-8 0,-7-1-20 15,6 0-47-15,0 0-84 16,1-3-122-16,-7 1-70 16,13-9-35-16,-6-8-5 15,12-5 35-15</inkml:trace>
  <inkml:trace contextRef="#ctx0" brushRef="#br0" timeOffset="44892.8799">18479 5170 49 0,'0'0'155'0,"0"0"-23"16,6 0-37-16,-6 0-18 16,7 0-7-16,-7 0-1 15,0 0 4-15,0 0-1 0,0 0-8 16,0 0-5-16,0 0-3 16,0 0 2-16,0 0 6 15,0 0-2-15,0 0-2 16,0 0-9-16,0 0-9 15,0 0-12-15,0 0-12 0,0 0-8 16,0 0-2-16,0 0 4 16,0 0 4-16,0 0 7 15,-7 0 10-15,7 0 9 16,-6 0 5-16,6 0 2 0,0 0-3 16,0 0-6-1,0 0-4-15,0 0-8 0,0 0-4 16,0 0-4-16,0 2-1 15,0-2 2-15,0 0 8 16,0 0 8-16,0 0 11 0,0 0 9 16,0 0 6-16,0 0-2 15,6 0-4-15,1 0-5 16,-1 0-8-16,14 0-2 16,12 0 0-16,15 0 0 15,18-2-2-15,12 2-5 0,8-5-6 16,0 2-9-16,0-1-10 15,-1 0-4-15,-12 0-4 16,-1 1-2-16,-6-1-2 16,-12 0 1-16,-14 4-1 0,-7-3 1 15,-6 3 1-15,-6 0 0 16,0 0 0-16,-13 0-2 16,5 0-9-16,-12-3-28 15,6 3-54-15,2 0-75 16,-8 0-105-16,0 0-105 15,0 0-46-15,6-5-5 0,0-2 38 16,1 3 67-16</inkml:trace>
  <inkml:trace contextRef="#ctx0" brushRef="#br0" timeOffset="49002.0862">19912 4884 59 0,'0'-4'231'0,"0"0"36"16,0 4-19-16,0-4-16 15,0-3-5-15,7 3-12 16,-7-2-17-16,13-3-29 16,6 2-36-16,1 0-38 0,6-1-35 15,1 1-28-15,-2-1-18 16,8 6-8-16,0-2-4 15,-8 0-4-15,8 4-4 16,-7 4-1-16,-6 0 0 0,-1 2 2 16,-12 9 4-16,-14 3 2 15,-12 1 7-15,-8 10 3 16,-11 1 3-16,-9 3 0 16,2-1-2-16,7-3 1 0,-2-3-4 15,7 0-1-15,7-1 1 16,7-6-1-16,-1-5 2 15,14 1-1-15,0-4 12 16,6 0 11-16,12-4 10 16,8 0 8-16,6-2 8 0,13-2 1 15,0-3-8-15,0 0-15 16,7-3-30-16,-1-5-42 16,-5 2-72-16,-1-6-98 15,-1-3-135-15,-11 0-82 16,-1-3-32-16,-6-4 9 0,-8 4 49 15</inkml:trace>
  <inkml:trace contextRef="#ctx0" brushRef="#br0" timeOffset="49395.0642">20401 4855 78 0,'0'-12'253'0,"6"1"37"15,2 3-21-15,4-3-49 16,8 5-34-16,5-2-20 16,9-3-31-16,11 7-31 15,-6-3-23-15,7 3-22 0,-1 4-20 16,-5 4-14-16,-1-1-12 16,-13 5-2-16,-14 7 1 15,-5 3 4-15,-14 0 1 16,-13 8 4-16,-5 0 1 15,-7-1-1-15,-8 1-2 0,-5-1 0 16,6-3 0-16,-1 1-1 16,8-9-5-16,6 1 0 15,7-1-3-15,-1-6 1 16,7-1 0-16,6 1 2 16,1-6 1-16,6-2-6 0,13 5-24 15,0-10-42-15,13 5-62 16,6-6-91-16,1-2-114 15,6 1-55-15,-7-8-7 16,8 5 22-16,-14-6 50 16</inkml:trace>
  <inkml:trace contextRef="#ctx0" brushRef="#br0" timeOffset="49767.757">20857 4832 73 0,'20'-8'181'15,"-1"-3"-13"-15,7 1-29 16,0 2-20-16,13 1-10 0,-6-1-4 16,13 5-7-16,-7 3-10 15,0 0-14-15,-6 3-16 16,-8 5-12-16,-5 3-8 16,-14-1-2-16,-12 13-1 15,-7 0 4-15,-13 2 0 0,-13 0 1 16,-7 4 6-16,1-3 3 15,-7 3 1-15,6-6 0 16,7-1-1-16,6-1-1 16,7-6-8-16,0-5-1 15,13 2-1-15,7-1 3 0,12-4 3 16,7-3 0-16,19-1-9 16,15-3-14-16,5 0-32 15,6-3-52-15,8-4-73 16,-8-5-88-16,0 2-97 0,1-5-43 15,-7 0-2-15,-6-6 26 16</inkml:trace>
  <inkml:trace contextRef="#ctx0" brushRef="#br0" timeOffset="50403.2985">22115 4645 37 0,'0'-7'198'0,"-13"3"8"16,0 0-51-16,-13 4-52 16,-7 0-41-16,-6 0-26 15,-7 0-16-15,0 4-9 0,-5 0-3 16,5 0-4-16,7-1-3 15,0 4-1-15,-1-2 1 16,14-3 1-16,7 2-3 16,-1 0-1-16,8 0 1 0,5 3 1 15,-6-3 1-15,7 2-1 16,-1 2 0-16,0-1 2 16,1 5 1-16,-1-2-3 15,7 1-1-15,0-4 0 16,0 5 3-16,7-4 1 0,-1 2 2 15,8-6 5-15,-2-1 11 16,2 1 8-16,5 0 11 16,7 0 10-16,0-4 11 15,0-4 8-15,13 4 4 0,1-4 1 16,5 0-3-16,1 4-3 16,-1-3-4-16,1-1-6 15,-7 4-8-15,0 0-4 16,0 4-4-16,-13 3-1 0,0 1-5 15,-6 7 0-15,-7-5 2 16,0 5 4-16,-13 3 1 16,-13-3 4-16,0 6 5 15,-7-6 6-15,-12 4 2 16,-7-1 0-16,-7 1-3 0,-6-5-10 16,-6 1-11-16,-7-1-15 15,-1-2-29-15,7-2-49 16,0 2-75-16,8-5-105 15,-2-4-110-15,21 2-57 16,-1-3-13-16,20-4 25 16,13-3 62-16</inkml:trace>
  <inkml:trace contextRef="#ctx0" brushRef="#br0" timeOffset="50970.7688">22337 4861 112 0,'6'0'159'0,"0"0"-20"15,0 0-24-15,-6 0-13 16,8 0-18-16,-8 0-20 16,0 0-22-16,6 0-16 0,-6 0-10 15,0 0-8-15,0 0-3 16,0 0 2-16,0 0 9 16,0 0 9-16,0 4 7 15,0-4 6-15,0 0 5 0,-6 0 1 16,6 0-6-16,0 3-6 15,-8 1-4-15,8-4-1 16,-6 4-4-16,6-4-3 16,0 4-5-16,0-4 0 0,0 0-2 15,0 4 0-15,0-4 5 16,0 0 8-16,0 0 15 16,0 0 23-16,0 0 24 15,0 0 14-15,0 0 7 0,0-4 1 16,0 0-8-16,0 0-18 15,0-3-17-15,0-1-13 16,0 6-10-16,0-3-8 16,-6 1-11-16,6-3-16 15,0 7-31-15,0-3-68 16,0 3-85-16,0 0-109 0,0 0-83 16,6 0-37-16,8 3 2 15,-2-3 47-15</inkml:trace>
  <inkml:trace contextRef="#ctx0" brushRef="#br0" timeOffset="51355.7388">22590 4657 92 0,'0'-5'221'16,"0"5"16"-16,0-3-51 16,0-1-49-16,0 4-20 15,0 0 3-15,7 7 11 0,0 0 8 16,-7 5 7-16,6 5-1 15,-6 6-13-15,6 6-17 16,-6 4-23-16,0 1-19 0,0 2-15 16,7 1-11-16,-7-1-11 15,6 1-18-15,1-4-26 16,6-4-48-16,-7-3-67 16,8-4-111-16,5-7-106 15,-6-8-50-15,0-4-11 0,-7-6 25 16</inkml:trace>
  <inkml:trace contextRef="#ctx0" brushRef="#br0" timeOffset="51815.8685">22317 4319 77 0,'6'-15'218'0,"1"4"10"16,18 4-53-16,15 0-39 16,5 3-25-16,20 4-16 15,8 4-4-15,12 6 2 16,6 9 1-16,0 6-6 0,0 13-9 15,-7 1-11-15,1 17-7 16,-6 2-2-16,-14 4-3 16,-7 9 2-16,-12-3 0 15,-20 2 0-15,-6 3-2 16,-27 1-3-16,-13-4-5 16,-12-2-6-16,-14-5-3 0,-13-7-1 15,-6-6-4-15,-6-8-4 16,-8-6-6-16,-5-7-4 15,-1-4-16-15,0-6-34 0,0-5-61 16,14-7-94-16,6-3-130 16,13-8-70-16,19-3-28 15,13-7 9-15,20-8 47 16</inkml:trace>
  <inkml:trace contextRef="#ctx0" brushRef="#br0" timeOffset="52119.0902">23835 4718 227 0,'20'-3'261'16,"-8"3"32"-16,8-4-60 16,6 4-47-16,1-4-24 15,5 4-17-15,7 0-21 0,6 0-31 16,1-4-53-16,7 4-73 16,-2 0-83-16,1 0-97 15,-5 0-83-15,-2 0-43 16,-13 0-1-16,-6 0 36 15</inkml:trace>
  <inkml:trace contextRef="#ctx0" brushRef="#br0" timeOffset="52315.5784">23932 4942 15 0,'-6'18'221'0,"12"-3"21"16,8-4-2-16,12 0-9 15,0-1-20-15,13-2-36 16,6-5-45-16,14 1-77 16,0-4-114-16,13-4-138 0,6 1-76 15,0-5-39-15,-6-2-18 16,-1-5 25-16</inkml:trace>
  <inkml:trace contextRef="#ctx0" brushRef="#br0" timeOffset="55511.7022">3753 8463 52 0,'-32'14'179'15,"-2"4"5"-15,-5 4-54 16,0 8-14-16,1-5 4 16,-2 4 5-16,7 5 4 0,1-5 5 15,6 0-13-15,7-3-24 16,5-1-27-16,8-6-16 15,6 0-13-15,0-5-3 16,6-3-1-16,8-4-2 16,5-7 7-16,13-3 5 0,1-9-3 15,6 1-8-15,7-7-7 16,-7-4 1-16,0 0-8 16,-6-4 0-16,-1 4 7 15,-6 1 11-15,-7 2 10 0,1 4-1 16,0 5-2-16,-1 6-6 15,1 1-5-15,6 6-11 16,0 8-5-16,1 4-1 16,5 2-2-16,7 6-2 0,-7 2-3 15,14 1-2-15,-7-1-4 16,6-3-3-16,8 1-3 16,5-8-4-16,-5-5-1 15,6-3-3-15,-1-7-2 0,1-3 1 16,-14-8 0-16,8-4 1 15,-15-2 3-15,-5-9 2 16,-7 4 4-16,-13-8 3 0,-6-3 8 16,-7 0 4-16,-7 1 9 15,-6-5 5-15,-13-4 4 16,-7 5-2-16,-5-5-3 16,-9 5-8-16,-4-1-9 0,5 8-17 15,-6 0-58-15,6 7-98 16,0 3-142-16,7 9-92 15,-7-2-46-15,8 1-16 16,-1 0 40-16</inkml:trace>
  <inkml:trace contextRef="#ctx0" brushRef="#br0" timeOffset="55709.4202">4033 8129 366 0,'6'-11'408'16,"-6"0"20"-16,7-1 5 16,-7 2-195-16,6 3-161 15,1-1-129-15,12 4-99 0,7 2-93 16,7-4-89-16,13 6-27 16,13 0 16-16,-8 0 43 15</inkml:trace>
  <inkml:trace contextRef="#ctx0" brushRef="#br0" timeOffset="55981.9868">5662 8456 264 0,'19'-5'334'15,"7"2"8"-15,13-1-8 0,7 0-181 16,13-3-126-16,0 3-95 16,0-3-88-16,6 4-91 15,-7-1-36-15,-6-4-5 0,-6 5 16 16</inkml:trace>
  <inkml:trace contextRef="#ctx0" brushRef="#br0" timeOffset="56194.3711">5786 8661 229 0,'-7'10'262'0,"14"-3"20"16,6 1-64-16,19-4-70 15,1-1-45-15,19-3-27 16,13 0-22-16,14-3-38 0,5-5-82 16,7 1-121-16,14-1-64 15,-8-7-32-15,1 5-15 16,-7-9 10-16</inkml:trace>
  <inkml:trace contextRef="#ctx0" brushRef="#br0" timeOffset="57011.6194">7649 8264 260 0,'7'-7'291'15,"-14"7"11"-15,1 4-45 16,-14 7-107-16,-6 7-69 16,0 4-27-16,0 8-11 15,7 2-5-15,-1 1-2 0,7 0-2 16,7 0-4-16,-2 5-1 15,16-6-9-15,4-3-6 16,1 0-8-16,20-3-9 0,0-7-13 16,6-4-15-16,6-5-11 15,1-6-2-15,-1-8-2 16,-5-3 4-16,5-5 12 16,-12 2 13-16,-1-9 22 15,-6 5 25-15,-6-5 33 0,0 1 30 16,-1 7 17-16,-5 0 6 15,4 1-7-15,9 6-17 16,11 4-29-16,15 0-27 16,12 7-15-16,7 4-8 15,6 0-6-15,7 3-5 0,0-3-3 16,0 0-2-16,-2 1-2 16,2-5-5-16,0-4 1 15,-7 1-2-15,-6-8 1 16,-13 1 3-16,0-8 4 0,-21-4 10 15,1 0 17-15,-12-3 27 16,-14-3 33-16,-13-5 31 16,-13 0 24-16,-6-4 10 15,-21-2-6-15,-5 2-21 0,-14-2-34 16,-13-1-38-16,0 3-56 16,-6 1-76-16,0 0-101 15,-1 7-117-15,8 3-137 16,6 8-69-16,-7-1-7 15,14 6 35-15,-8 3 83 16</inkml:trace>
  <inkml:trace contextRef="#ctx0" brushRef="#br0" timeOffset="57223.9745">8053 7975 293 0,'-6'-15'382'0,"-7"4"20"0,6 1-9 15,0-1-194-15,1 7-155 16,6 0-114-16,13 4-103 16,0 4-116-16,20 0-46 15,6 3 16-15,13 1 26 0</inkml:trace>
  <inkml:trace contextRef="#ctx0" brushRef="#br0" timeOffset="57797.1727">9670 8675 87 0,'0'-4'280'16,"6"-3"13"-16,0 4 10 16,1 3-90-16,-1 6-61 0,-6 9-19 15,7 3 0-15,0 12 10 16,-1 7 6-16,0 3-6 16,0 4-22-16,2 3-34 15,-8 1-26-15,0-4-21 0,0 4-20 16,-8-8-23-16,2 0-54 15,0-7-67-15,6-3-100 16,0-5-118-16,12-11-59 16,2-2-19-16,6-12 27 15,-1-4 56-15</inkml:trace>
  <inkml:trace contextRef="#ctx0" brushRef="#br0" timeOffset="58027.0376">10118 8986 218 0,'8'-15'342'15,"-2"5"24"-15,7-2 16 16,-7 5-129-16,14 0-99 16,-6 0-60-16,18-1-34 0,1 5-25 15,-1-5-33-15,13 2-58 16,1 1-96-16,-7-2-117 15,0 4-64-15,1-5-29 0,-15 4-4 16,-5-3 43-16</inkml:trace>
  <inkml:trace contextRef="#ctx0" brushRef="#br0" timeOffset="58359.9002">10503 8807 3 0,'7'-11'288'16,"-1"0"29"-16,7-1 20 15,6 2-51-15,15-2-87 16,5 5-63-16,6-3-43 16,7 6-27-16,-6-4-19 0,-1 8-18 15,-6 0-13-15,-6 12-12 16,-20-2-5-16,-13 13-2 16,-20 6 1-16,-12 3 2 15,-7 9 6-15,-13-4 8 16,-7 3 5-16,8-4 17 0,4 1 14 15,1-7 15-15,14-1 10 16,7-8 5-16,-2-2 14 16,20-4 1-16,7-1-3 15,14-6-3-15,12-1-15 0,19-7-53 16,20 0-96-16,7-7-139 16,13-8-151-16,13 1-88 15,-7-9-37-15,0-2 17 16,-6-4 68-16</inkml:trace>
  <inkml:trace contextRef="#ctx0" brushRef="#br0" timeOffset="58606.1429">11657 8528 166 0,'6'-7'329'0,"14"0"16"16,19-1 14-16,7 1-116 0,25 3-98 16,8-3-59-16,18 0-30 15,7-1-15-15,7 0-10 16,13 1-24-16,-7-3-61 0,7-2-106 16,-7 2-109-16,-13-1-57 15,-13 0-29-15,-26 3 3 16</inkml:trace>
  <inkml:trace contextRef="#ctx0" brushRef="#br0" timeOffset="58905.4913">12236 8374 115 0,'-19'-7'256'0,"0"0"33"15,12 3-29-15,-6-3-42 16,13 7-30-16,0-4-18 16,6 8-16-16,1-1-11 0,6 9-7 15,7 2-8-15,6 8-9 16,-7 4-12-16,13 6-15 16,-5 2-22-16,-1-1-19 15,0 3-16-15,0-3-20 16,0 4-38-16,0-7-59 0,0 2-104 15,-6-6-151-15,0-4-81 16,5-7-34-16,-5-8 4 16,0-3 43-16</inkml:trace>
  <inkml:trace contextRef="#ctx0" brushRef="#br0" timeOffset="59675.567">13755 8078 123 0,'-27'-8'303'16,"1"4"17"-16,7 4 11 15,-13 4-105-15,-1 4-82 16,-6 7-53-16,6 6-26 15,-6 5-9-15,7 4-7 0,5 2-11 16,8 1-9-16,6 4-7 16,7-3-10-16,6-5-14 15,6 0-19-15,14-3-18 16,5-5-28-16,9-6-41 0,11-5-53 16,7-6-40-16,0-4-24 15,0-4-13-15,7-3 13 16,-7-7 46-16,-7-1 71 0,-5-7 82 15,-1 4 77-15,-7 0 85 16,1-4 65-16,-13 8 32 16,6-2 2-16,-7 5-21 15,1 4-36-15,6 4-45 16,6 3-47-16,7 3-37 0,7 4-20 16,6 4-8-16,0 5-3 15,13-2-6-15,0-3-2 16,8 0-1-16,4-1-2 15,2-2-7-15,-2-4-10 16,2-4-6-16,-14-4-4 0,0 0-3 16,-6-7 3-16,-7 1 8 15,-7-5 12-15,-12-4 10 16,-13-3 17-16,-7-4 21 16,-6-3 25-16,-14 0 17 0,-6-4 7 15,-14 0 0-15,1-3-13 16,-13-1-25-16,1-4-56 15,-8 5-86-15,-6 0-113 16,6 1-134-16,-13 6-69 16,7 8-30-16,0-1 10 0,0 4 56 15</inkml:trace>
  <inkml:trace contextRef="#ctx0" brushRef="#br0" timeOffset="59887.3328">14543 7642 24 0,'-6'-14'359'0,"0"-1"59"15,-2-1 38-15,2 6-11 16,-7 2-129-16,13 1-105 0,-6 3-76 16,-1 1-68-16,7-1-75 15,7 4-82-15,6 0-112 16,7 7-140-16,12 4-71 15,7 0-29-15,7 4 18 16,5 0 49-16</inkml:trace>
  <inkml:trace contextRef="#ctx0" brushRef="#br0" timeOffset="60524.5485">15514 8719 287 0,'6'-12'359'16,"2"-2"16"-16,11 3 5 0,7 0-159 15,13-3-108-15,7 3-63 16,6 0-33-16,-1-1-19 16,-4 4-13-16,-9 6-6 15,-5 4-4-15,-7 6-2 0,-26 4 3 16,-13 5 5-16,-13 6 8 15,-20 6 7-15,-6 3 6 16,0 2 7-16,-13-1 6 16,13 0 3-16,0-4 7 15,6-3 3-15,14 0 6 0,-2-4 5 16,15-4 3-16,13-4 7 16,6 1 3-16,6-4 0 15,21-3-25-15,5-5-69 16,27 1-128-16,6-8-124 15,20-7-69-15,6 0-36 0,0-7-1 16,-7-4 53-16</inkml:trace>
  <inkml:trace contextRef="#ctx0" brushRef="#br0" timeOffset="60723.7948">16381 8811 190 0,'0'0'330'16,"6"0"7"-16,1 0 5 16,5 0-116-16,14-4-118 0,7 4-66 15,7-8-27-15,5 5-33 16,7-1-53-16,7-3-80 16,0 0-92-16,-8-1-49 15,-5 1-23-15,-7 0 11 16</inkml:trace>
  <inkml:trace contextRef="#ctx0" brushRef="#br0" timeOffset="61257.2683">16706 8623 38 0,'7'-10'196'15,"6"-5"11"-15,13 1-47 16,0 2-35-16,7-3-19 0,12 5-5 15,1 3-5-15,7-5-3 16,-2 9-8-16,1-1-17 16,-6 0-21-16,-7 4-19 15,-12 8-15-15,-2-5-11 16,-12 9-4-16,-13-2-6 0,-13 5-1 16,-6 4-2-16,-7-2 3 15,-7 2-3-15,1-4 1 16,-1 2 3-16,7-2 2 15,6-4 3-15,1 1 5 0,12-5 8 16,7 0 4-16,20-4 7 16,6 5 6-16,13-4 10 15,0-1 8-15,13 1 12 16,0 0 11-16,-7 2 10 16,2 2 6-16,-9 4 6 15,1 2 3-15,-13-2-1 0,1 2-2 16,-14 4-1-16,-13 0 0 15,-7 5-11-15,-12-2-6 16,-14-3-7-16,-6 5-11 16,-20 2-11-16,1-6-12 0,-14-2-8 15,-6 2-12-15,0-8-16 16,-1 0-37-16,8-4-61 16,-1-7-81-16,7-2-111 15,13-7-106-15,13-5-50 16,13-11 2-16,20-5 43 0,12-10 69 15</inkml:trace>
  <inkml:trace contextRef="#ctx0" brushRef="#br0" timeOffset="61519.6975">18342 7920 173 0,'26'0'331'0,"0"-4"18"16,7 1 10-16,19-2-113 0,0 5-109 15,14-6-73-15,5 3-62 16,7-1-67-16,0 0-96 15,1 0-99-15,-8-4-49 0,-6 5-19 16,-19-1 10-16</inkml:trace>
  <inkml:trace contextRef="#ctx0" brushRef="#br0" timeOffset="61722.607">18427 8148 104 0,'20'14'285'0,"12"1"22"16,20-7 13-16,14-2-108 16,17-2-78-16,16-4-49 0,5-4-59 15,7-2-102-15,-1-6-121 16,-5 1-68-16,-8-3-36 16,-18-5-17-16,-20-3 17 15</inkml:trace>
  <inkml:trace contextRef="#ctx0" brushRef="#br0" timeOffset="146826.6971">23887 1927 86 0,'-6'-4'209'16,"6"0"9"-16,0 0-47 16,-7-2-58-16,7 2-27 0,-7 0-13 15,1 1 5-15,0-5 7 16,6 4 6-16,-7 1 0 0,7-1-4 15,-7 1 0-15,7-2-12 16,0 1-13-16,0 1-16 16,0 3-14-16,-6 0-14 0,6 0-16 15,0 0-10-15,0 3-6 16,-6 9 0-16,6 3 2 16,-7 10 2-16,1 8 4 0,-8 7 1 15,8 8 5-15,0 4-3 16,6 3-1-16,-8-1-1 15,8 4 2-15,-6 5 3 0,6-8 0 16,-6 1 3-16,6-5-12 16,0-11-41-16,0 0-63 15,12-11-80-15,2-6-74 16,12-12-40-16,7-8-8 16,-1-14 30-16</inkml:trace>
  <inkml:trace contextRef="#ctx0" brushRef="#br0" timeOffset="147093.4939">24396 1831 48 0,'12'-22'183'15,"2"5"3"-15,-8 5-60 0,1 9-51 16,-7 14-35-16,0 7-13 15,0 7-2-15,0 11 2 0,6 10 1 16,-6 0-3-16,6 6-5 16,1 2-6-16,0 5-3 15,-7-3-3-15,12-2-2 16,-5 1 0-16,13-3-46 0,-1-8-67 16,8-3-53-16,5-12-30 15,7-3-17-15</inkml:trace>
  <inkml:trace contextRef="#ctx0" brushRef="#br0" timeOffset="147639.2671">26011 1890 189 0,'-13'-26'224'0,"-6"4"-20"0,-7 1-8 16,-7 6-7-16,1 1-21 16,-7 2-19-16,-7 9-26 15,-7 3-36-15,-5 3-37 16,6 9-32-16,12 2-25 0,2 4-29 15,18-4-35-15,7 5-35 16,7 0-24-16,12-5-12 0,14 1 2 16,-1-5 15-16,7-2 34 15,7-1 32-15,7-7 27 16,-2 0 20-16,7-3 11 0,-5-1 4 16,-1-6 6-16,0-5 7 15,-7-4 11-15,1 1 23 16,-7-1 34-16,0 5 38 0,-13-5 31 15,0 8 14-15,-6 1-3 16,-7 2-24-16,0 5-38 0,0 3-36 16,-7 7-32-16,-6 11-22 15,0 4-7-15,-7 11-1 16,8 8 0-16,-8 3-3 16,1-1-1-16,-1 6-2 0,0 1-19 15,8-2-42-15,5-4-74 16,1-4-88-16,12-3-72 15,7-8-37-15,13-10-3 0,0-6 33 16</inkml:trace>
  <inkml:trace contextRef="#ctx0" brushRef="#br0" timeOffset="148021.9972">26207 2000 175 0,'19'-22'234'0,"-6"-4"17"16,7 4-77-16,12 1-59 16,1 2-36-16,-1 5-23 15,15-1-18-15,-9 4-17 16,1-1-9-16,1 9-9 0,-8 6-5 16,-5 5-2-16,-15 7 4 15,-5 10 0-15,-20 8 1 16,-7 4 1-16,-6 4 4 0,-7 2 0 15,1 5-4-15,-1-8-4 16,-5 1-3-16,11-5 1 16,1-2 1-16,6-5-1 0,8-8-3 15,5 2 8-15,7-9 7 16,7-3 4-16,13-4 5 0,5-3 1 16,15-4 5-16,11-4-3 15,8 1-5-15,7-8-3 16,-1-5-47-16,0 3-79 0,0-6-84 15,0 1-44-15,-13-4-24 16,-7 0-13-16</inkml:trace>
  <inkml:trace contextRef="#ctx0" brushRef="#br0" timeOffset="148387.4742">27112 1821 23 0,'27'-12'97'16,"19"5"-40"-16,-1-3-30 15,20 2-15-15,0 1-9 0,0-1-3 16,1 4-2-16,-7 4-2 15,-8 0 1-15,-11 12 8 16,-1 3 27-16,-20 6 25 0,-6 8 26 16,-19 8 15-16,-1 7 12 15,-12 4-2-15,-8 3-24 16,1 4-21-16,0-4-22 0,-7 1-16 16,15-5-13-16,-2 2-7 15,6-11-3-15,8-1-18 16,-1-8-69-16,7-3-71 15,7-6-35-15,-1-7-21 0,8-9-9 16</inkml:trace>
  <inkml:trace contextRef="#ctx0" brushRef="#br0" timeOffset="148579.9302">27921 2268 263 0,'26'-23'379'0,"-1"5"39"15,-11 0 25-15,-2 3-128 16,-4 1-110-16,-2-2-71 0,-6 7-54 16,6 1-74-16,-6-1-87 15,0 3-101-15,7 2-98 16,-1 0-89-16,1 4-39 0,12 0 11 16,1 0 49-16</inkml:trace>
  <inkml:trace contextRef="#ctx0" brushRef="#br0" timeOffset="149204.2307">29152 1794 179 0,'7'-17'218'0,"-14"5"-29"0,-18-2-46 16,-9 3-40-16,-11 4-37 16,-14-1-26-16,0 4-18 15,-6 2-7-15,0 2-9 0,0 0-4 16,13 0-3-16,6 2-3 16,1 2-4-16,12 0-4 0,13 0-3 15,1-1-3-15,6 1-1 16,0 0 1-16,13 0 4 15,-7-1 3-15,7 1 2 0,0 3 1 16,7 0 4-16,-7 4 2 16,0 1 3-16,7 2 0 15,-7 1 1-15,6-1 1 0,0 4 0 16,1 0 0-16,6 1-3 16,7-4 0-16,-1-1-1 15,7 1-1-15,7-4 1 0,5-4 0 16,2-3 0-16,5-1 2 15,1 1 2-15,6-8 2 0,0 4 2 16,1-7 0-16,-1 4 7 16,-13-1 1-16,0 1 0 15,-7-1 1-15,1 4 4 16,-13 4 3-16,6 3 2 0,-14 0 3 16,2 8 14-16,-8-1 9 15,-6 4 9-15,-6 5 4 16,-8-1-2-16,-4 0-2 0,-9 3-10 15,-11-2-12-15,-2 2-12 16,-5 1-10-16,-8-4-10 0,1 0-17 16,0-1-59-16,6-2-103 15,7-4-73-15,0-1-39 16,6-7-18-16,1-3 3 16</inkml:trace>
  <inkml:trace contextRef="#ctx0" brushRef="#br0" timeOffset="150485.4799">30729 1560 68 0,'-7'-25'240'0,"1"3"21"16,0 3-32-16,-2 5-68 16,2 2-63-16,6 6-42 0,-6 2-31 15,6 11-20-15,6 8-7 16,-6 7 2-16,6 11 11 16,2 11 7-16,-8 7 5 0,6 4 0 15,0 8 1-15,-6-2-4 16,-6 1-1-16,0 1-2 15,-8-5-1-15,-5-2-2 16,-1-5-2-16,8-7 0 0,-2-7-1 16,2-8 1-16,-2-4 10 15,1-6 7-15,7-8 1 0,-1-7-3 16,0-8-4-16,7-4-5 16,7-9-15-16,0-2-11 15,12-7-1-15,7 1-1 16,0-6 0-16,13-1-1 0,-6-1 0 15,13 0-4-15,-1-4-6 16,-5 5 0-16,-2-1-1 0,-5 8 0 16,-7 2-13-16,-7 4-11 15,-5 9-8-15,-14 6 0 16,-14 4 0-16,1 4 3 0,-6 11 14 16,-7-1 16-16,0 1 11 15,0 3 2-15,12 1 2 16,2-5-1-16,5 1 3 0,14-1 3 15,-1-7 7-15,14 1 3 16,-1-1 5-16,14-3 2 16,0-1-1-16,6 2-2 0,6-5-3 15,7 0-5-15,1 0-2 16,-1-5-4-16,6 5-29 0,-6-3-53 16,13-1-82-16,-12 0-43 15,-1 1-23-15,-7-5-10 16</inkml:trace>
  <inkml:trace contextRef="#ctx0" brushRef="#br0" timeOffset="151002.1184">31713 1813 135 0,'-26'11'159'0,"0"3"-59"15,-7 1-44-15,7 3-23 16,0 1-11-16,13 0-5 0,0-1 11 16,6 0 13-16,7 0 10 15,14 1 12-15,-1-4 3 0,13-5 3 16,0 5-18-16,6-8-12 16,7-2-12-16,0-3-9 15,7-2-9-15,-1-2-3 0,1-6-4 16,-1-4-2-16,-12-2-1 15,1-1-2-15,-16 1 2 16,2-1 12-16,-7 1 18 0,1-1 11 16,-8 7 3-16,0 2-4 15,0-2-3-15,2 8-13 16,4 0-16-16,8 0-9 0,5 4-5 16,9 2 7-16,-2 2 2 15,7-1 6-15,6 1 1 0,8-4-1 16,-7-1 4-16,5 1-1 15,-5-4 2-15,0-4 9 16,0-3 22-16,-8-1 16 16,-5-7 16-16,-7 1 15 0,-13-4 10 15,-6-4-7-15,-21-1-16 16,-4-2-18-16,-22 4-23 16,-5-2-39-16,-20 2-61 0,-14 6-90 15,-19 3-121-15,-13 12-63 16,-19 4-28-16,-7 7 4 0,-13 1 39 15</inkml:trace>
  <inkml:trace contextRef="#ctx0" brushRef="#br0" timeOffset="164506.4693">26311 4381 90 0,'13'0'228'15,"7"-3"30"-15,-8 3-19 16,-5 0-55-16,6-4-27 15,-6 4-12-15,-1 0-14 16,-6 0-19-16,7-3-24 16,0 3-25-16,-1 0-24 0,0 0-13 15,-6 0-8-15,6 0-10 16,-6 0-3-16,0 0-2 16,0 0 2-16,0 0 3 0,0 0 5 15,0 0 9-15,0 0 7 16,-6 0 5-16,-6 0-4 15,-2 0-12-15,-12 0-15 16,-7 0-17-16,-12 0-17 16,-14 0-10-16,-6 0-8 15,-7 3 6-15,-6 1 5 0,7-1 5 16,5 1 4-16,1-1-3 16,14 1 1-16,11 0-2 15,1 0-2-15,7-1 1 16,12 1 0-16,7-1 6 0,-1-3 6 15,8 4 3-15,0-1 4 16,0 5 4-16,-2-1 4 16,-4 4 3-16,5 0 0 15,1 4 2-15,-1-1 2 16,0 5-1-16,1 0 0 0,6 2 0 16,0-2-5-16,0-1 1 15,6 1 1-15,1-4 0 16,0-1 4-16,6-3 5 15,-1-4 8-15,8 0 4 0,6-2 9 16,13-3 8-16,1-2 6 16,5 0 7-16,8 0 2 15,5 0 1-15,-13 0-3 16,8 4-5-16,-1 0-9 16,-7 0-9-16,-6 7-5 15,1 0-4-15,-8 3-4 0,-5 4 0 16,-8 0-2-16,-12 5-1 15,-7-1-1-15,-7-1 3 16,-6-2 10-16,-20 3 8 16,1 0 8-16,-14-3 7 0,-13-1 2 15,-6-3-1-15,0 3-8 16,-6-3-12-16,6-5-23 16,-1-2-52-16,14-1-92 15,6-7-132-15,14-4-78 0,12 1-41 16,20-12-6-16,13 0 33 15</inkml:trace>
  <inkml:trace contextRef="#ctx0" brushRef="#br0" timeOffset="165054.9287">26832 4473 73 0,'20'-15'226'0,"-13"-3"12"16,-7 3-31-16,0 4-59 16,-14 0-30-16,8 0-18 15,-7 4-11-15,0 0-12 16,0 7-9-16,-1 0-19 0,2 0-27 16,5 7-15-16,1 0-10 15,12 4-4-15,7 0 1 16,1 0-2-16,12 4 3 15,-1-1 4-15,8 1 2 0,-7-1 0 16,14 5-1-16,-8 0 1 16,-6-2-1-16,-1 6-3 15,-11-2 0-15,-8 1 0 16,-12 1 4-16,-14-1 4 16,-12 0 2-16,-1 0 6 15,-19-4 8-15,7-4 9 0,-14 1 1 16,7-4 0-16,-1 1 0 15,14-5-1-15,7-4 2 16,6-3 4-16,13 0 6 16,7-7 3-16,6-4 2 0,19-4-3 15,0-7-7-15,8 0-13 16,12-3-9-16,-1-4-5 16,2 0-5-16,-7-2-2 15,-1 2-2-15,-6 0-1 16,0 4 0-16,-13-1 0 0,7 4-3 15,-7 3-12-15,-1 1-43 16,-4 7-77-16,-2 0-96 16,0 4-79-16,0 0-39 15,1 0-10-15,6 3 32 0</inkml:trace>
  <inkml:trace contextRef="#ctx0" brushRef="#br0" timeOffset="165515.3993">27354 4260 62 0,'6'-3'179'0,"-6"3"4"16,-6 7-68-16,-7 0-51 15,6 8-23-15,-6 7-7 16,7 0 0-16,-8 4-1 15,8 3 1-15,6 0-6 0,0 0-6 16,0 1-5-16,6-4-4 16,1-1-1-16,12-7 1 15,1 1-3-15,13-8 1 16,-1-8 1-16,7-3-2 16,1-3-3-16,5-12-1 0,-13 0-1 15,1-3 4-15,-7 0 18 16,-6 0 33-16,-7-4 42 15,-7 2 40-15,1 6 27 16,0 3 11-16,-7 0-14 0,0 4-31 16,-7 7-39-16,7 4-42 15,0 3-27-15,7 4-17 16,-7 7-6-16,6 5-5 16,0-1-3-16,1 3-2 15,6 0-15-15,7-2-51 0,-1-2-78 16,7 1-101-16,7-3-81 15,-1-4-44-15,14-8-11 16,-7-3 41-16</inkml:trace>
  <inkml:trace contextRef="#ctx0" brushRef="#br0" timeOffset="165870.6576">28006 4325 7 0,'0'-14'160'0,"0"-1"-7"16,0 5-46-16,12-1-23 15,1 3-5-15,7 5-2 0,6-4-1 16,13 3 1-16,7 1 2 16,5-1-3-16,15 4-6 15,-7-4-12-15,-1 4-12 16,0 0-13-16,-5 4-13 15,-21 3-11-15,-5 4-6 16,-15 4-1-16,-12 6 6 0,-12 4 4 16,-8 6 3-16,-13-2 0 15,1 7 1-15,-7-3-2 16,-7 1-4-16,7-1-2 16,0-4-5-16,7 0-15 0,5-4-69 15,8-6-103-15,12 0-55 16,1-4-29-16,12-9-12 15</inkml:trace>
  <inkml:trace contextRef="#ctx0" brushRef="#br0" timeOffset="166099.7086">28683 4536 161 0,'20'-15'400'0,"-14"-4"70"0,1 5 59 15,-7-1-41-15,0 0-123 16,-7 3-101-16,7 2-62 16,-6 3-70-16,6-1-62 0,0 1-66 15,0 3-89-15,0-3-125 16,13 4-124-16,-1 3-123 16,14-4-65-16,-6 4-7 15,6-4 51-15,-7 0 104 16</inkml:trace>
  <inkml:trace contextRef="#ctx0" brushRef="#br0" timeOffset="166501.4351">29328 4129 75 0,'20'-19'226'15,"-8"4"14"-15,-5 5-57 16,-14 6-50-16,-5 8-41 15,-21 6-34-15,-7 12-22 0,-5 7-9 16,-7 8 1-16,1 4-1 16,-2 6-5-16,1 1 0 15,13 4-4-15,13-2-4 16,6-2 0-16,20-4 0 16,6-4 2-16,20-7 2 0,14-3 5 15,5-8 3-15,8-8 0 16,5-7-1-16,-5-3-1 15,4-8 1-15,-10-3 5 16,-15-3 10-16,-6-2 16 16,-19-2 19-16,-14-4 18 0,-13-1 8 15,-12 5 0-15,-13-5-9 16,-1 4-20-16,7 1-26 16,0-1-59-16,7 8-85 15,5-5-107-15,14 6-112 0,6 2-58 16,14-3-25-16,13-1 21 15,12-4 63-15</inkml:trace>
  <inkml:trace contextRef="#ctx0" brushRef="#br0" timeOffset="166891.7317">30090 4055 145 0,'-6'-8'205'0,"-14"8"4"16,-19 12-89-16,0 3-49 16,0 11-26-16,-13 6-10 15,13 4 2-15,-1 5 7 0,2 3 6 16,5 3 3-16,7 1 5 16,6 0 3-16,14-1 4 15,6-7 0-15,6-6 4 16,14-5-1-16,19-8-7 15,1-2-7-15,5-7-9 16,1-6-2-16,-1-6-1 0,-6-6 3 16,-13-2 10-16,-6-3 4 15,-14-1 2-15,-12-2-5 16,-20-1-6-16,-7-2-12 16,-13 2-13-16,1 1-11 0,-1 2-25 15,7-2-73-15,13 2-113 16,0 4-104-16,13-2-59 15,7 3-27-15,12-8 5 16,7 4 57-16</inkml:trace>
  <inkml:trace contextRef="#ctx0" brushRef="#br0" timeOffset="167502.769">30742 3909 75 0,'13'-22'220'16,"0"-1"13"-16,-6 9-45 15,-7 3-67-15,0 3-43 0,0 8-21 16,-14 12 6-16,-5 5 8 16,-1 14 7-16,-6 5 13 15,0 16 13-15,-7 2-3 16,1 5-20-16,-1 7-16 15,-5 0-15-15,-1-4-15 0,5 0-10 16,9 0-9-16,5-6-6 16,0-9-3-16,8-3-3 15,12-8 0-15,-7-6-1 16,7-8 2-16,0-4 3 0,0-7 1 16,0-7 1-16,0-4 0 15,0-11 0-15,7-4-1 16,-1-7-5-16,14-7-1 15,6-7-3-15,13-1-1 16,6-3-2-16,14-2-4 16,-7 3 0-16,13 3-1 0,-12 2 1 15,-1 5-1-15,-13 3-1 16,0 8-4-16,-20 4-2 16,1 6 0-16,-7 4 1 0,-13 8 0 15,-6 7 5-15,-8 0 4 16,1 4 5-16,0-1 2 15,0 1 3-15,7 2 0 16,6 0 1-16,0-3 0 16,6 1-3-16,1-1 2 0,6-3-2 15,0 0 2-15,7-4-3 16,-1 0-3-16,7 1-17 16,6-5-44-16,1-3-72 15,-1 0-81-15,8 0-73 0,-1-7-36 16,0-1-4-16,-7-2 33 15</inkml:trace>
  <inkml:trace contextRef="#ctx0" brushRef="#br0" timeOffset="167969.3809">31478 4242 103 0,'0'4'82'0,"-12"0"-38"16,-8 6 0-16,0 5 4 15,-6-1 6-15,0 1 0 16,7 4-1-16,-1-5 2 16,7 5-22-16,-1-8-10 15,8 0-8-15,0-1-3 0,12-2 0 16,0-4 1-16,14-4-20 16,7 0-11-16,-1-4-8 15,13-7-5-15,-7 4-5 16,1-8-1-16,-1 4 23 0,-6 1 25 15,-6-2 19-15,-1 5 12 16,-5 0 4-16,-2 2 5 16,2 5-6-16,-1 0-16 15,0 5-9-15,12 2-8 0,-5 3-3 16,13 5-2-16,-7-4 0 16,13 4 1-16,-7-1-1 15,14-2 4-15,-7-2 9 16,0-3 12-16,1-3 16 15,-1-4 16-15,-1 0 15 16,-11-7 13-16,-1 0 4 0,-6-8-6 16,-8-3-13-16,-12 0-17 15,-6-5-17-15,-8 1-40 16,-11-3-111-16,-1-1-110 16,-6 4-57-16,-15-3-31 0,2-5-15 15</inkml:trace>
  <inkml:trace contextRef="#ctx0" brushRef="#br0" timeOffset="174346.2171">20388 7425 32 0,'0'-10'268'16,"7"2"41"-16,-7 1 36 15,0 0-69-15,0 0-56 16,0 3-42-16,0 0-30 16,0 0-36-16,0 4-30 0,0-3-24 15,0 3-18-15,0 0-6 16,0 3 13-16,6 5 14 16,0 3 11-16,8 11 10 15,-1 7 7-15,6 11-1 16,-6 12-17-16,1 2-16 0,-2 9-18 15,-5 2-14-15,0 2-11 16,5-5-6-16,-12-1-5 16,13-5-3-16,-6-8-8 0,0-4-50 15,5-7-74 1,-5-12-125-16,12-7-128 0,1-11-67 16,7-7-32-16,-9-11 30 15,-4-3 65-15</inkml:trace>
  <inkml:trace contextRef="#ctx0" brushRef="#br0" timeOffset="174745.6576">20877 7499 18 0,'13'-11'246'0,"-7"7"6"16,14-2 17-16,12-2-79 16,7-1-62-16,20 6-31 0,6-3-21 15,13-2 0-15,1 0-11 16,-1 1-14-16,0 3-12 16,0 4-9-16,-13 0-5 0,-6 7 7 15,-7 8 14-15,-13 8 14 16,-19 2 10-16,-8 12 13 15,-4 7 4-15,-8 0-4 16,-8 7-16-16,2-4-12 16,0 1-13-16,-1 0-12 0,1-8-9 15,-1 1-6-15,7-5-6 16,0-3-9-16,7-7-44 16,-1-4-80-16,7-5-123 15,7-5-99-15,13-8-50 16,-1-8-24-16,14-4 27 15</inkml:trace>
  <inkml:trace contextRef="#ctx0" brushRef="#br0" timeOffset="175161.5471">22239 7473 181 0,'0'-15'210'0,"6"9"-29"16,7-5-41-16,13 2-32 15,20-1-16-15,6 3-14 0,13-1-14 16,7 1-11-16,-1 3-9 16,-6 1-6-16,8 3-2 15,-8 3-1-15,-7 8 2 16,-5 4 10-16,-8 4 9 15,-13 10 12-15,-5 8 8 0,-8-1 6 16,-6 8 3-16,-13 0 1 16,0 3-2-16,-6-3-8 15,-1 0-6-15,7-3-10 16,-13-1-10-16,7-8-12 16,-1 5-13-16,0-8-11 0,7 1-8 15,0-5-10-15,0-3-37 16,0-7-55-16,0-3-104 15,7-3-116-15,0-9-61 16,5-2-28-16,-5-9 18 0,6-7 46 16</inkml:trace>
  <inkml:trace contextRef="#ctx0" brushRef="#br0" timeOffset="175561.4829">23281 7452 110 0,'-6'-20'200'0,"6"6"-29"0,6 3-23 16,1 0-23-16,19 1-23 16,6 2-25-16,14 1-27 15,13-1-18-15,6 5-12 0,6 0-4 16,1-2-7-16,-6 5-7 15,-1 0-1-15,-7 0-4 16,-12 5-2-16,-8 1 4 16,-5 5 13-16,-13 8 19 15,-14 6 24-15,-6 9 18 0,-13 6 19 16,-6 4 8-16,0 2-2 16,-8 7-10-16,1-6-18 15,0 0-16-15,6-2-12 16,1-5-11-16,-1-4-9 15,8 1-8-15,4-8-5 0,2-2-12 16,6-10-54-16,6 2-96 16,8-8-112-16,6-8-57 15,-1-3-30-15,13-11-7 16,-5-3 42-16</inkml:trace>
  <inkml:trace contextRef="#ctx0" brushRef="#br0" timeOffset="176154.657">24897 7294 25 0,'-19'-12'110'16,"-21"5"-50"-16,-5-1-26 15,-7 2-5-15,-13 6 0 16,6-4 1-16,7 8 2 0,-7-4 1 16,14 4-4-16,-1 3-10 15,13-4-7-15,1 4-4 16,13-3-1-16,-1 4-1 16,14-5-3-16,-8 4 6 0,14-3 3 15,0 3 4-15,0 1 6 16,0 3 2-16,6-5-1 15,2 6-3-15,-8 3-2 16,12-4-2-16,2 4 3 16,11-5 3-16,1 2 4 0,14-2 3 15,5 1 3-15,1-3-3 16,6 0-3-16,-6-5-1 16,-8 0 4-16,9 5 9 0,-9-4 7 15,1-1 3-15,0 2 5 16,-6 1 3-16,6 2-2 15,-6-1-2-15,-7 4 2 16,-7 3 11-16,1 5 5 16,-14-1 8-16,0 3 7 15,-12 5 3-15,-6 1-5 0,-15-2-10 16,1-3-9-16,-6 4-14 16,-1-5-15-16,-6 2-11 15,-7-1-10-15,7-4-8 16,1-3-8-16,-2 2-29 0,7-5-70 15,7-1-115-15,7-4-92 16,6 0-46-16,13-7-24 16,13 0 14-16</inkml:trace>
  <inkml:trace contextRef="#ctx0" brushRef="#br0" timeOffset="176487.7665">25483 7700 117 0,'0'-7'291'0,"7"-4"42"16,-7 3 39-16,-7 1-81 0,7 0-60 15,0 0-36-15,0-1-26 16,0 5-38-16,0-1-78 16,7-3-117-16,6 4-150 15,1-5-122-15,11 1-63 16,-5-1-30-16,-14-3 21 0</inkml:trace>
  <inkml:trace contextRef="#ctx0" brushRef="#br0" timeOffset="176826.8873">25790 7195 24 0,'-7'-12'234'0,"1"6"13"16,-1 6 7-16,7 0-86 16,-6 11-52-16,0 7-10 0,-2 7 8 15,2 9 15-15,6 9 9 16,-6 9-2-16,0 6-15 15,-2 2-23-15,2 5-26 16,0 0-23-16,-1 1-19 0,7-7-20 16,-6 0-52-16,-1-4-75 15,14-11-109-15,-1-4-94 16,13-11-48-16,-5-3-20 16,-8-15 32-16</inkml:trace>
  <inkml:trace contextRef="#ctx0" brushRef="#br0" timeOffset="177291.6663">26305 7199 38 0,'0'-22'217'0,"-7"3"8"16,0 7-23-16,7 6-54 16,-12 10-31-16,5 10-1 15,-6 9 5-15,0 13 13 16,0 8 6-16,0 3-8 0,0 12-20 16,6-1-25-16,1 5-21 15,6-1-18-15,0-7-18 16,0 0-12-16,6-12-4 15,1-1-3-15,6-13-3 16,0-4 1-16,7-6 0 0,-1-9-1 16,0-2-2-16,1-5-2 15,-7-6-2-15,-7-5 0 16,-6-2 10-16,-12-5 10 16,-8 0 15-16,-6-3 11 0,0 3 5 15,-13 0 2-15,6 1-11 16,1-1-14-16,5 4-55 15,8 0-87-15,-1 4-127 16,14-1-110-16,6 1-57 0,6-3-27 16,14-2 25-16,-7-2 69 15</inkml:trace>
  <inkml:trace contextRef="#ctx0" brushRef="#br0" timeOffset="177925.237">26780 7070 147 0,'20'-22'246'0,"-7"-1"15"16,0 9-68-16,0 3-58 15,-7 7-34-15,1 8-11 16,-7 11-4-16,7 7 4 15,-7 11 10-15,0 12 6 0,0 1-11 16,-7 10-16-16,7 6-15 16,-13-1-14-16,6 2-15 15,-5 4-7-15,-8-5-7 16,0-7-7-16,1-4-3 0,-7-11-3 16,6-3-3-16,0-7-2 15,8-9 2-15,-8-2-2 16,1-9 1-16,-1-10-1 15,0-7 1-15,14-3-3 16,6-10-4-16,6-5-10 0,14-8-18 16,12-3-20-16,7-4-19 15,14-5-14-15,-1-2-6 16,13 7 4-16,-6-5 16 0,-1 9 16 16,-5 7 7-16,-8 7 8 15,-13 7 2-15,-12 8 2 16,-7 7 4-16,-7 2 5 15,-12 10 13-15,0 3 8 16,-7 4 8-16,-7-2 5 16,6 5-1-16,2-3 1 0,6-2-1 15,-1 3 2-15,7-2 6 16,0-3 5-16,7 3 5 16,5-7 7-16,2 3 7 15,5-3 4-15,7-3-3 16,6-5-4-16,1 0-9 0,7 2-19 15,5-10-43-15,7-1-66 16,-7-2-63-16,8-3-84 16,-7 0-41-16,-1-3-12 15,1-8 26-15</inkml:trace>
  <inkml:trace contextRef="#ctx0" brushRef="#br0" timeOffset="178408.7316">27830 7265 80 0,'-20'10'156'0,"-13"5"-46"16,7 3-27-16,0 5-16 15,0-2-3-15,13 5-5 16,0-4-7-16,6 0-6 0,7 0-10 16,14 0-5-16,-2-7-9 15,8-1-7-15,0-2-5 16,-1-9-5-16,7 1-5 15,0-8 1-15,1-3 1 16,-9-4-1-16,9-3 3 0,-7-3 1 16,6 3 3-16,-7-4 7 15,1 7 6-15,-8-4 1 16,8 8 4-16,0 0-1 0,-1 4 0 16,7 3-6-16,-6 7-5 15,6 3-3-15,7 2-1 16,-1 2 3-16,7 4 3 15,7-4 6-15,-1-2 12 16,14-1 16-16,-7 0 17 16,7-7 11-16,-7 0 10 0,0-8 4 15,0-3-1-15,-13-1-7 16,1-6-6-16,-15-4-7 16,1-5-12-16,-19-3-13 0,-7 1-15 15,-7-1-15-15,-25-3-23 16,-13 3-63-16,-28 1-109 15,-30 6-109-15,-35 8-56 16,-37 7-28-16,-41 12-2 16,-44 7 46-16</inkml:trace>
  <inkml:trace contextRef="#ctx0" brushRef="#br0" timeOffset="178998.2144">19418 9569 21 0,'0'-5'284'15,"0"-1"26"-15,0 2 22 16,12 0-43-16,2 1-69 16,5 0-48-16,13-2-23 15,21 1-12-15,18-3-17 0,20 0-26 16,14 0-37-16,5-1-63 16,14-2-81-16,-7 3-101 15,-12-5-115-15,-7 4-74 16,-20 5-30-16,-19-3 20 15,-27 1 53-15</inkml:trace>
  <inkml:trace contextRef="#ctx0" brushRef="#br0" timeOffset="179215.2393">19665 9731 123 0,'-52'21'295'0,"13"-6"15"16,13-1 15-16,13-3-95 15,6-3-76-15,20-5-37 16,20 0-20-16,19-3-11 16,13-3-16-16,26-4-39 15,13 0-75-15,14-8-107 16,5 4-119-16,-5-4-61 16,-7-2-30-16,-7-6 4 0,-13-3 46 15</inkml:trace>
  <inkml:trace contextRef="#ctx0" brushRef="#br0" timeOffset="179474.0402">21007 9181 222 0,'-6'-12'282'15,"-1"5"12"-15,0 7-37 0,-5 7-86 16,-1 8-47-16,6 7-12 15,7 7-3-15,0 4-1 16,0 7-1-16,13 5-17 16,0 2-20-16,7 1-24 15,-1 3-18-15,1 0-55 0,6 1-101 16,0-8-126-16,6-5-80 16,7-5-39-16,-6-9-21 15,-1-9 30-15</inkml:trace>
  <inkml:trace contextRef="#ctx0" brushRef="#br0" timeOffset="179859.9639">21451 9224 133 0,'12'-18'238'0,"14"0"12"16,13-1-55-16,14 1-58 0,12 3-44 15,13-3-26-15,6 3-11 16,15 1-8-16,-8 3-5 16,0 3-6-16,-13 5-6 15,-6 6-4-15,-13 9-2 0,-14 9 2 16,-19 4 4-16,-6 9 6 15,-14 7 11-15,-6-1 7 16,0 0 1-16,0 1-3 16,0-1-7-16,-6-4-9 15,-1 1-8-15,7 0-13 0,-7-5-32 16,7-6-93 0,-12 3-130-16,-2-7-68 0,2-3-37 15,-2-9-18-15,8-5 17 16</inkml:trace>
  <inkml:trace contextRef="#ctx0" brushRef="#br0" timeOffset="180063.2206">22773 9489 350 0,'13'-20'498'0,"-6"3"83"15,-14-2 53-15,-6 0-107 0,0 2-127 16,-1 2-117-16,2 1-91 15,6 2-95-15,6 1-105 16,0 0-125-16,12 4-129 0,14-1-138 16,7 1-138-16,19 3-59 15,-7 1 14-15,8 0 75 16,-1-6 105-16</inkml:trace>
  <inkml:trace contextRef="#ctx0" brushRef="#br0" timeOffset="180590.96">23587 9060 183 0,'-26'-15'222'16,"-6"0"-28"-16,-7 0-34 15,6 8-38-15,-6 0-30 16,6 7-25-16,1 0-18 0,-7 7-14 15,13 0-9-15,7 8 0 16,-1 0 8-16,13 3 8 16,14 1 12-16,5 2 6 15,15 2 5-15,19-2-5 0,5 6-8 16,15-6-11 0,5 4-14-16,1 4-8 0,0-2-11 15,-7 2-6-15,-14-3-3 16,-4 3-2-16,-15-4 0 0,-12 1-2 15,-14-4 0 1,-12 0 3-16,-8-3 1 0,-12-4 0 16,-13-1 2-16,-6-7 8 15,-14-3 12-15,1 0 12 16,-7-8 17-16,-1-4 9 16,14-2 3-16,0-5-5 0,13 0-7 15,19-11-15-15,8 0-13 16,12-3-11-16,19-3-8 15,7-5-4-15,20 0-5 16,-1 1-14-16,14-1-16 16,-13 7-21-16,5 5-46 15,-5 2-79-15,-1 6-106 0,2 5-45 16,-9 2-14-16,1 6 5 16,1-3 40-16</inkml:trace>
  <inkml:trace contextRef="#ctx0" brushRef="#br0" timeOffset="181288.7614">25106 9078 194 0,'6'11'239'0,"-6"7"14"16,0 1-75-16,0 6-66 16,0 0-26-16,6 2-17 15,1 2-10-15,6-4-9 16,-7 1-9-16,8-1-5 16,-8-2-10-16,7-1-10 15,-13-5-4-15,0-2-4 0,0-7-3 16,-13-1-2-16,1-7-3 15,-2-7 0-15,-12-4-3 16,7-7 1-16,-7-1 0 0,0-7 2 16,-1 0-3-16,15 1 0 15,-8-4 2-15,20-4-1 16,0 1 2-16,12-2 1 16,2 5 7-16,5 0 6 15,14 7-1-15,-7 3 1 0,13 8-1 16,-6 5-2-16,6 8-5 15,0 2-3-15,0 7-2 16,0 4-1-16,0-1-4 0,-6 1-5 16,13-1-9-16,-8-2-18 15,1-1-14-15,1-7-7 16,-1-2-7-16,-7-2 4 16,-5-2 9-16,-1-6 15 15,-7-3 17-15,1-4 15 16,-8-3 14-16,2-3 18 0,-8-2 16 15,8-2 18-15,-8-4 22 16,7 2 24-16,0-2 21 16,-6 7 2-16,-1 4-5 15,0 7-13-15,8 3-17 0,-2 8-21 16,2 11-26-16,-1 5-12 16,6 5-9-16,0 9-5 15,8-1-8-15,-1 4-7 16,6 0-20-16,1 0-53 0,-1-3-90 15,7 1-137-15,1-4-74 16,-8-1-37-16,7-8-5 16,-6-7 39-16</inkml:trace>
  <inkml:trace contextRef="#ctx0" brushRef="#br0" timeOffset="181871.9959">26617 8894 112 0,'-19'4'225'0,"-14"7"16"16,1 8-56-16,-1 2-47 15,7 6-22-15,6-2-12 0,7 0-12 16,1 2-12-16,12-2-10 15,12-4-17-15,1 2-15 16,13-5-25-16,7-3-43 0,-1-5-45 16,2-6-41-16,4 1-30 15,1-10-14-15,0-2 2 16,-13-8 25-16,1 4 38 16,-1-7 38-16,-6-1 35 15,-1 2 40-15,-6-2 39 16,0 1 40-16,0 3 23 0,0 0 13 15,0 8 5-15,13 4-19 16,6 6-29-16,1 1-31 16,13 3-18-16,6 4-15 0,0 0-11 15,6 1-6-15,1-2-4 16,0 1-5-16,6-7-1 16,0 0-1-16,-6-4-2 15,-7-4 1-15,0-7 1 16,-6 0 6-16,-7-7 20 0,-6-5 25 15,-14 1 24-15,-12-7 25 16,-7 0 26-16,-7-3 18 16,-12-2 1-16,-14 5-9 0,-13-4-16 15,-6 4-22-15,-13 2-28 16,-7 2-41-16,1 6-106 16,-1 9-159-16,1-1-128 15,6 7-65-15,-2-3-33 16,10 3 2-16,4 0 73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58:56.099"/>
    </inkml:context>
    <inkml:brush xml:id="br0">
      <inkml:brushProperty name="width" value="0.05292" units="cm"/>
      <inkml:brushProperty name="height" value="0.05292" units="cm"/>
      <inkml:brushProperty name="color" value="#FF0000"/>
    </inkml:brush>
  </inkml:definitions>
  <inkml:trace contextRef="#ctx0" brushRef="#br0">21509 4817 31 0,'7'0'80'15,"-1"4"-6"-15,0-4-4 0,0 0-2 16,2 0-8-16,-2 0-3 15,0 0-2-15,1 0 0 16,-1 3-1-16,14-3 0 16,6 0 1-16,7 4 1 0,5 0 0 15,15-4-1-15,6 4-4 16,12-1-3-16,14 1-7 16,12-1-5-16,8-3-5 15,19 4-3-15,12-4-2 0,8 0-2 16,18-4-3-1,2 4-1-15,5-7-1 0,7 4-2 16,6-1-2-16,-6 0-9 16,-6-3 0-16,-1 3 1 15,-5 0 1-15,-14-2-1 0,-2 2 5 16,-10 0 6-16,-2 0 4 16,-5 1-3-16,-7-1-1 15,0 0-3-15,-7 0-6 16,0 1-2-16,-6-1 1 15,6 1-3-15,-6-1-3 0,-1 4 1 16,1-3 1-16,0 3-3 16,0-4-2-16,6 4 1 15,0-4 0-15,7 4 0 16,0-4 0-16,-7 4-5 0,-6 0-14 16,-7 0-30-16,-19 0-42 15,-20 0-34-15,-12 0-20 16,-21 4-8-16,-6-4 11 15,-13 4 24-15,1-4 42 16,-8 4 32-16,0-4 15 0,0 0-3 16,2 0-13-16,-8 0-14 15,0 0-6-15,6 0-9 16,0 0-14-16</inkml:trace>
  <inkml:trace contextRef="#ctx0" brushRef="#br0" timeOffset="2597.7443">21587 4792 4 0,'0'0'90'16,"0"-4"-10"-16,0 4-6 16,0 0-8-16,0 0-11 15,0 0-16-15,0 0-12 16,0 0 1-16,6 4 8 0,-6-1 12 15,7 5 7-15,-7 2 12 16,7 5 10-16,-7 3-1 16,12 4-8-16,-5 4-11 15,6 0-4-15,6 7-12 16,-5 3-6-16,6 4-7 0,-8 1-7 16,1 6-4-16,0 6-4 15,-6-3 0-15,-1 1-4 16,8 5-1-16,-8-2-2 15,-6 6-2-15,13-2 1 16,-6 4-1-16,-7 0-3 0,6 0 1 16,1 5 1-16,-7-2 2 15,6 1 3-15,-6 4-1 16,6-4 7-16,-6 3-3 0,7 0 0 16,0 2-3-16,5-2-2 15,2-3 0-15,-1-1-3 16,0-2-1-16,0 0 0 15,-1-5 0-15,-4-3-2 16,-2 0 0-16,-6-3 0 16,0 2-1-16,0-3 0 0,0 1-1 15,0-1 2-15,-6 4 2 16,-2-4 2-16,2 5 2 16,-7-1 1-16,0-1 1 15,0 4-1-15,1 2 1 16,-8 1-2-16,6-1 1 0,-5 1-2 15,6 2 1-15,-6-5 0 16,5 1-2-16,1-4 2 16,7-4-2-16,-7-3-1 0,6 0-1 15,1-4-1-15,0-3-1 16,6-3-1-16,-8-1 1 16,8 0-1-16,0-4 0 15,0 1 0-15,0-1 1 16,0-4-1-16,0 0-2 0,-6-4 1 15,6-3 3-15,0 1 0 16,0-5 0-16,0-3 1 16,0 3 1-16,0-3 2 15,0-5-3-15,0 5 2 0,0-3-3 16,0-2 1-16,6 2-1 16,-6-2 0-16,0 1 2 15,8 0-2-15,-8 0 2 16,6-3-1-16,-6 3-2 0,6-4-2 15,1 0-3-15,-1-3 1 16,7 3-2-16,6 0-1 16,1-2 2-16,7-3-1 15,11 6 2-15,2-4 2 16,12-1 2-16,0-3 1 0,13 5 2 16,7-2 1-16,12-3-1 15,7 0 0-15,21 0-1 16,5 0 2-16,13-3-4 15,7-2 0-15,13 2-1 0,6-1-3 16,1-4 1-16,-1 6 2 16,6-3 5-16,8 2 17 15,-7-1 15-15,7 4 12 16,6 0 9-16,6-3 1 16,7 3 2-16,6-4-11 0,7 4-10 15,1-4-6-15,-2 4-4 16,1-4 0-16,-7 4 2 15,-5-3 1-15,-1 3 0 16,-13 0-1-16,-1 0-1 16,-11 0-6-16,-2 0-7 0,-12-4-6 15,-12 4-3-15,-8 0 0 16,-13 0-5-16,-13 0 1 16,-13 0 4-16,-6 0-1 0,-14 0 1 15,-12 0 0-15,-7 0 6 16,-13 0 8-16,-6 0 4 15,-7 0 9-15,-6 0 3 16,-8 0 1-16,-4 0-2 16,4 0-8-16,-12 0-7 15,7 0-8-15,-1 0-6 0,-6 0-4 16,7 0 1-16,-7 0 1 16,0 0-3-16,6 0 0 15,-6-3-1-15,7 3-8 0,-7-4-16 16,6 1-28-16,-6 3-45 15,0-9-73-15,6 6-113 16,2-8-84-16,-8 0-36 16,0-3-1-16,-8-5 33 0</inkml:trace>
  <inkml:trace contextRef="#ctx0" brushRef="#br0" timeOffset="4926.397">27145 4715 9 0,'0'0'79'0,"0"0"13"0,0 0 8 16,0 0-1-16,0 0-4 15,0 0-13-15,0 0-17 16,0 0-15-16,-6 0-17 15,6 0-15-15,0 0-12 16,0 0-5-16,-7 0-3 16,7 0-3-16,0 0 1 0,0 0-1 15,7 0 1-15,-7 0-4 16,6 0-7-16,8 0-7 16,4 0-1-16,9 0-2 15,19 0 4-15,5 0 2 16,15 0 3-16,5 0 6 0,7 0 0 15,1 0 18-15,-1 0 9 16,0 0 6-16,1 0 7 16,-8 0 3-16,-6 0 5 15,-6 3-15-15,-7 1-9 16,-7-1 0-16,-5 2 1 0,-14-1 6 16,-1 2 0-16,-5-3 5 15,-6 9 4-15,-2-4 1 16,-5 6-3-16,-1-3-3 15,-6 8 1-15,7-2 0 0,-7 5-4 16,0 8 2-16,-7 3 1 16,7 3 0-16,-6 8-3 15,6 4-2-15,0 7-2 16,0 3-4-16,0 5-1 0,6-2-2 16,1 6-1-16,6 3-3 15,0-4-1-15,0 3-2 16,0 5-3-16,0-5 3 15,0 0 1-15,-7 1 0 16,8-4 0-16,-8 3 1 0,0-2 3 16,1-5-1-16,-7 3-1 15,0 2-1-15,0-1 3 16,-7 4 0-16,1-5-1 16,0-2-1-16,6-5-1 0,-6 0-1 15,-2 2-3-15,-4-6-2 16,5 2-1-16,-6-2 1 15,0-3-2-15,0-3 1 16,0 0-2-16,0-4 3 16,0-4 0-16,0-3 1 0,0-4 3 15,6-1 4-15,-5-3 3 16,-2-2 2-16,8-2-1 16,-7 0 1-16,6 2 0 15,-6 2-2-15,7-3-2 16,0-1-1-16,-2 4-2 0,8-3 0 15,-6 3-1-15,6-3 0 16,6 4-1-16,-6-1-2 16,8-4 1-16,-2 4-3 0,0-2 3 15,1 2-1-15,6-4 0 16,0 5 0-16,-7-5-1 16,0 5 2-16,2-5-3 15,4 5 1-15,-12-1 1 16,7-4-2-16,-7 2 1 0,0-2-1 15,0 0-1-15,0 1 1 16,0-4 0-16,0 3 0 16,0 2 1-16,0-6 0 15,0 4 0-15,0-6-1 16,0 3-2-16,-7 0 0 0,7-3 0 16,-6 3 2-16,0-7-1 15,-2 3-1-15,2-4 2 16,0 1 2-16,-7-4 0 15,6 3 2-15,-6-2 1 16,1-2 3-16,-2 2-1 0,-6-1 0 16,8 0-5-16,-8-1 0 15,1 2 3-15,-1-5 1 16,0 4 0-16,1-3 2 16,-1-2 1-16,7 2 6 0,-6-5-5 15,6 5-3-15,-1-4 3 16,8-1 1-16,-7 1-1 15,6-4-5-15,1 3 2 0,0 1 1 16,6-4-3-16,-7 3-2 16,0-3 2-16,7 4-2 15,0-4 1-15,0 4 1 0,0 0 0 16,0-1-2-16,0-3-3 16,7 5-3-16,0-3-2 15,-1 5-3-15,7-2 0 16,0-2-1-16,-7 5 3 0,8-4 1 15,-1-1 2-15,-7 1 2 16,0-1 1-16,8 1-1 16,-8-1 0-16,0 1 1 15,2 1 1-15,4-5 0 16,1 3-1-16,-6 0 0 16,6 1 0-16,-1 0 0 0,-4-4 0 15,4 3-1-15,-5 0 1 16,6 2 0-16,-6-5 0 15,-1 4-1-15,0-4-4 16,-6 3-9-16,0 1-7 0,0-4-4 16,0 0-3-16,0 3 0 15,-6-3-2-15,0 0 1 16,-7 4-4-16,-7-4-7 0,6 3-12 16,-5-3-24-16,0 0-36 15,0 0-54-15,5 0-54 16,-6-3-19-16,8-1-4 15</inkml:trace>
  <inkml:trace contextRef="#ctx0" brushRef="#br0" timeOffset="7788.6819">20206 6004 14 0,'-7'3'135'0,"7"-3"-38"16,-7 0-35-16,7 0-17 16,0 4-5-16,0-4 3 15,0 0 0-15,0 0-1 0,0 4-5 16,7-4-6-16,0 0-2 16,-1 4 1-16,7-1 2 15,7-3 9-15,12 4 10 0,1 0 5 16,13 0 0-16,13-4-6 15,6 2 0-15,12-2-26 16,14 5-12-16,7-5-13 16,7 0-8-16,6 0-3 15,5-5-2-15,2 3 11 0,13-2 4 16,-1 0 4-16,0 0 1 16,13-3-1-16,-6-1-3 15,0 1 0-15,-13 0-2 16,-7 0 0-16,-13 3-5 15,-13-3-2-15,-12 7 1 0,-8-4 0 16,-12 0 3-16,0 0-1 16,-7 4 3-16,1-2 1 15,-2 2 0-15,-5-5 0 16,-1 2-1-16,1 3-1 0,-7 0-1 16,6-4 1-16,-5 4 0 15,-8-3-1-15,-5 3 0 16,5 0-1-16,-6 0-1 15,1 0 0-15,5 0-1 16,-7 0 2-16,9 0-1 16,-9 0-4-16,8 0-3 0,-7 0-9 15,6 0-12-15,-12 0-19 16,0 3-12-16,-7-3-6 16,-7 0 4-16,1 0 11 15,-7 4 21-15,0-4 23 16,0 0 23-16,-7 0 16 15,1 0 12-15,-1 0 4 0,1 0 1 16,-1 0 0-16,0 0-3 16,1 0-1-16,6 0-9 15,0 0-4-15,0 0-6 16,0 0 0-16,0-4 6 0,0 4 7 16,0 0 8-16,0-3 2 15,0-1 0-15,0 0 0 16,0 0-2-16,0-3-8 15,6-3 0-15,-6-2 0 16,7 1-1-16,-7-4-2 0,0 1-3 16,7-1-4-16,-7-3-3 15,6 3 0-15,1 1 0 16,-7-1 1-16,6 0-2 16,-6 5-5-16,7-1-11 15,-7 3-19-15,7 5-14 16,-1-2-11-16,0 5-3 0,0 8-1 15,8 3 5-15,-1 4 14 16,-7 11 9-16,8-1 7 16,-2 8 5-16,2-4 3 0,5 5 2 15,-6-5 1-15,13 0 4 16,-7-4 1-16,1-3-2 16,-7-8 2-16,1 2 0 15,4-5 15-15,-10-4 5 16,4-3 4-16,2-4 0 0,-1-7-2 15,6-5-2-15,0-7-17 16,1 2-7-16,0-5-4 16,-1-4 0-16,1-3 0 15,6 0 0-15,0-5-3 16,0 5-6-16,0-4-5 0,6 0-4 16,-6 4-1-16,7 7-9 15,-7 0-9-15,0 7-3 16,1 8-2-16,-7 3-2 0,5 11-3 15,1 1 6-15,0 11 8 16,0-2 10-16,1 5 5 16,-9 1 6-16,9-5 6 15,-7 4 2-15,6-3 4 16,-7-5-2-16,1-3-3 0,-7 0 0 16,0-4 15-16,-1 1 19 15,-4-8 9-15,-2 0 8 16,0-5 9-16,1-2-1 15,-1-7-10-15,1-1-14 16,-7-3-7-16,6-1-6 0,1-2-3 16,-1-4-7-16,8 2-3 15,-8 0-6-15,7 2-3 16,0 3 0-16,-7-1-5 16,7 8-4-16,1 5-4 15,-2 2 3-15,15 8-2 16,-1 2-3-16,0 9-1 0,0 0 1 15,0 7-1-15,7 0-4 16,-1 0-3-16,-5 0-2 16,-2-4 0-16,-5 0 2 15,0-3 3-15,-8 0 7 0,2-5 18 16,-2-2 17-16,-5-5 10 16,-1-3 8-16,-6-3 1 15,7-1-1-15,-7-4-13 16,0-2-11-16,0-5-4 15,7 4-6-15,-7 1 1 0,6-5-3 16,-6 7-2-16,6 2-12 16,1-3-13-16,-7 6-7 15,13 0-11-15,-7 3-13 16,8 0-17-16,-1 0-15 0,-1 3-17 16,2 5-23-16,-2-4-31 15,8 2-25-15,0 2-1 16</inkml:trace>
  <inkml:trace contextRef="#ctx0" brushRef="#br0" timeOffset="9117.1955">25144 5927 56 0,'-6'-7'67'0,"6"4"-8"0,6-5-3 16,2 1-3-16,4-1-1 16,1-3-5-16,1 4-2 15,-2 0-4-15,8-1-10 16,0 4-10-16,-1-3-8 0,1 3-7 16,6 0-4-16,6 2-1 15,7 2-1-15,0-4 1 16,1 4-2-16,5 4 1 15,1-4-3-15,-1 2-3 16,14 2 0-16,-7 0-7 0,7 0-7 16,-14-1-8-16,1 1-6 15,-1 0-1-15,-5 0-5 16,5-1 5-16,1 4 7 16,-1-7 7-16,2 4 4 15,4-1 2-15,-5-3 4 0,-1 5 1 16,-5-5 2-1,-1 0 0-15,-7 0 3 0,1 0 5 16,-1 0 1-16,-5 0 4 16,-1 0-1-16,-7-5 4 15,1 5 3-15,-1 0 2 16,-6 0 11-16,1 0 8 0,-2 0 18 16,1 0 12-16,-6 0 12 15,-1 0 7-15,-6 0-3 16,0 0-8-16,0 0-13 15,7 0-12-15,-7 0-15 16,0 0-14-16,6 0-17 0,-6 0-16 16,14 0-9-16,-8 0-6 15,14 0-2-15,-1-3 1 16,13 3 8-16,8 0 12 16,12-4 5-16,20 4 4 15,19 0 0-15,19-3 2 0,21-1 0 16,12 1 19-16,13-1 10 15,8 0 9-15,-8 0 5 16,6 1 2-16,-12 3 6 16,0-4-15-16,-12 0-8 15,-15 0-5-15,-5 4 3 16,-14-2 5-16,-13-2 6 0,-13 0 0 16,-6 4 4-16,-7-4 2 15,-7 4-2-15,-11-3-4 16,-9 3-6-16,-5-4 0 15,-13 4-1-15,5 0-2 16,-5 0 0-16,-7-4-4 0,6 4-1 16,1 0-7-16,6 0-5 15,1-4-3-15,-2 4-2 16,7 0-3-16,-5 0-2 16,-1 0 1-16,0 0-2 15,-6 0-3-15,-7 0-2 0,0 0-6 16,-7 0-2-16,1 0-3 15,-7 0-8-15,6 0-7 16,-6 0-19-16,0 0-44 16,0 0-83-16,0 0-54 15,0 0-25-15,0 0-4 0,0-3 10 16</inkml:trace>
  <inkml:trace contextRef="#ctx0" brushRef="#br0" timeOffset="12617.899">29452 7752 19 0,'0'0'112'15,"-7"0"-2"-15,7 0-3 16,0 0-2-16,0 0-3 15,-6 0-2-15,6 0-7 0,-6 0-11 16,6 0-14-16,0 0-16 16,-8 0-13-16,8 0-11 15,-6 0-12-15,6 0-8 16,-6 0-2-16,-1 0-3 16,0-3-1-16,-5 3-1 0,5 0-2 15,-13 0 2-15,8-4 1 16,-8 4 0-16,-6 0-2 15,7-5-2-15,-14 5 2 16,1 0-1-16,-8 0 0 16,-5 0-2-16,-8 5 2 0,-12-5-1 15,-7 0-2-15,-6 4-1 16,-6-4 1-16,-1 3-1 16,-7-3-2-16,-5 0 0 0,-1 0 0 15,1 0 0 1,-8 0-1-16,1 0 4 0,-7 0 0 15,0 0 3-15,7 0 1 16,0 0 1-16,13 0 2 16,0 0 0-16,12-3 5 15,8 3-1-15,6-4 2 0,13-1-1 16,-1 5 0-16,14 0-2 16,-1-3-3-16,2 3-1 15,11-4-2-15,2 4-1 16,5 0-1-16,0 0 0 0,2-4 1 15,4 4 0-15,1 0 1 16,-7 0 0-16,8 0 1 16,-8 0 0-16,-6 4-1 15,0-4 0-15,-1 4-2 16,-5-1 1-16,-7 2-1 0,7-1 0 16,-7-1-1-16,-1 0 2 15,7 0 2-15,7-3 2 16,7 5 0-16,-1-5 2 15,8 3 3-15,5-3 5 16,0 0 1-16,7 0 0 0,-6 0-1 16,6 0-3-16,0 0-6 15,6 0-6-15,-6 0-3 16,0 0-1-16,0 0 1 16,0 0 8-16,0 0 15 15,0 0 20-15,0 0 19 0,0 0 18 16,0 0 7-16,0-3-1 15,0-2-11-15,0 2-17 16,0 0-20-16,0-4-19 16,0 2-17-16,0-6-15 15,7 0-11-15,-7 1-10 16,0-5-7-16,7 0-4 0,-1-6 7 16,-6 2 6-16,6-3 9 15,-6 0 6-15,0 0 8 16,0 0 6-16,-6 4 1 0,6 0 3 15,-6 3 0-15,-1 0-3 16,0 9-8-16,1-2-7 16,0-1-3-16,-8 9-3 15,1 5 1-15,-7 7 6 16,2 2 9-16,-2 11 9 0,-7 8 5 16,9 4 5-16,-9 7 2 15,-5-1 3-15,6 1 0 16,-7-4-1-16,1-3-2 0,-1-4-1 15,7-3 6-15,0-9 14 16,6-1 13-16,1-6 7 16,5-3 4-16,-5-7-2 15,6-4-6-15,-7-8-16 16,7 1-14-16,1-11-11 0,4-1-5 16,-4-3-6-16,5-8 1 15,1 1-4-15,-7-3-6 16,6-2-1-16,-13-2-1 15,8 3-3-15,-2 1 0 16,8-2-2-16,-7 8 1 0,7 4-20 16,-8 8-15-16,8 3-5 15,0 7-1-15,-8 8 1 16,2 7 6-16,-8 7 24 16,1 8 20-16,-1 3 10 0,0 1 3 15,-6-1 0-15,13 0 1 16,-7-7 2-16,1 0 7 15,6-7 6-15,-6-1 8 16,5-6 2-16,-6-4-1 16,8-1-1-16,-8-6-9 0,7-9-8 15,-7 1-5-15,8-4-5 16,-2-3-3-16,1-1-1 16,1-2 0-16,-2-1-1 15,8 0 1-15,-7 4 0 16,0 0 0-16,0 3-4 0,6 4-4 15,-6 0-4-15,7 3-5 16,-8 1-4-16,2 7-6 16,5 0-11-16,1 7-13 15,6 1-15-15,0-1-12 0,6 8-9 16,7-5 2-16,-7 1 10 16,2 1 12-16,-2-4 21 15,0 2 17-15,1-3 14 16,-7 1 8-16,0-1 6 15,6-3 6-15,-6-1 5 0,0 1 9 16,-6-1 6-16,6-3 4 16,-7 0 5-16,1 0 3 15,6-3-1-15,-6-1-3 16,-2 4-3-16,2-3-4 16,6-1-1-16,-6 1-3 15,6-1-4-15,-7 4-6 0,7-4-13 16,0 4-10-16,-6 0-6 15,6 4-3-15,0 0 0 16,0-1 1-16,-7 4 10 0,7-3 8 16,-6 3 3-16,6 1 1 15,0-1-1-15,-7-3-1 16,7 2-2-16,-6-1-5 16,6-2-1-16,-7 1-2 15,7-1 1-15,-7 1 2 0,1 0 2 16,6-1 3-16,-13 1 4 15,-6 3 1-15,-1 2-5 16,-13-3-13-16,1 5-18 16,-14 4-12-16,0-4-10 15,1 4-6-15,5-8 2 16</inkml:trace>
  <inkml:trace contextRef="#ctx0" brushRef="#br0" timeOffset="13887.373">24936 7818 9 0,'0'-4'18'0,"0"4"5"15,-7-4 7-15,7 1 2 16,-6 3-2-16,6 0 3 15,0-4-4-15,0 4-8 16,0 0-9-16,0 0-9 0,-6 4 0 16,6-4-3-16,-6 0 3 15,6 0-1-15,0 3-2 16,0-3 0-16,0 0-2 16,0 4 0-16,0-4-1 15,0 0 1-15,-8 0 2 0,8 0 1 16,0 0 6-16,-6 0 3 15,6 0 3-15,0 0 2 16,-6 0 0-16,6 0 0 16,-7 0 0-16,7 0-3 0,-6 0 2 15,-1 0-3-15,-6 0 1 16,7 4-2-16,-8-4-3 16,2 0 1-16,5 0-6 15,-6 3 0-15,-6-3-4 16,-1 0 1-16,6 0 1 0,-5 3 0 15,-7-3 0-15,6 0-1 16,-6 0 1-16,7 4 0 16,-13-4-4-16,5 0-1 15,-11 4 0-15,5-4-1 0,-13 4-2 16,1-4 0-16,-1 3 0 16,-7 1 3-16,-5-4 2 15,-7 4 4-15,0-1-1 16,-7 1 2-16,0-4 1 15,1 4-1-15,-14-1 1 0,7 1-2 16,-7 1 4-16,0-5-3 16,-6 2 2-16,6 2-2 15,-12-4-1-15,5 3-1 16,-5-3-1-16,6 4 2 16,-7-4 0-16,0 4-1 0,0-4 1 15,7 4 1-15,-7-4 1 16,7 4 1-16,6-4-1 15,0 0 4-15,8 4 0 16,-2-4-1-16,2 0-2 0,4 3 0 16,2-3-4-16,0 4-1 15,-2-4 0-15,2 2 1 16,6-2-1-16,-1 5-1 16,1-2 2-16,6 1-1 15,8-4-1-15,5 4 2 0,-7-4 9 16,21 0 12-16,-1 4 7 15,1-4 4-15,13 0 5 16,-1 0-1-16,0 0-3 0,7 0-11 16,-6 0-8-16,6 0-6 15,-7 0-7-15,1 0-2 16,-1 0 9-16,-6 0 7 16,0 0 2-16,-7 0 6 0,7 0 4 15,-6 3 2-15,-1-3-10 16,7 0-3-16,-7 0 0 15,7 0-2-15,0 0-2 16,-7 0 2-16,8 0-2 16,-8 0-3-16,-6 4-6 0,0-4-1 15,0 0 2-15,-7 4-3 16,1 0-3-16,5-4-1 16,-5 2 3-16,13 2 1 15,-1-4-1-15,7 4 0 0,0-4 1 16,6 0 3-16,-6 4-3 15,7-4-1-15,5 0 1 16,2 0 0-16,-2 0 1 16,8 0 2-16,-1 0 8 0,1 0 8 15,0 0 8-15,6 0 4 16,0 0 2-16,-8 0-4 16,8 0-4-16,0 0-8 15,0 0-8-15,0 0-3 0,0 0-2 16,-6 0-2-16,6 0-5 15,0 0 1-15,0 0-2 16,0 0 0-16,0 0-3 16,0 0-2-16,0 0-20 15,0 0-42-15,0 0-57 0,0 0-64 16,0 0-33-16,0 0-14 16,14 0 13-16</inkml:trace>
  <inkml:trace contextRef="#ctx0" brushRef="#br0" timeOffset="16680.2848">22304 5748 63 0,'0'0'114'15,"0"-4"-3"-15,0 4-2 16,0-3-3-16,0 3-5 15,0-5-10-15,0 5-8 16,0-3-5-16,0 3-2 0,0-4-3 16,0 4-2-16,0-3-5 15,0 3-6-15,0-5-8 16,0 5-12-16,0 0-12 16,0 0-10-16,0 0-8 15,0 0-6-15,6 0-6 0,1 0-1 16,13 5 0-16,6-5 0 15,0 3 2-15,13 1-1 16,6-1 2-16,7 2 0 0,1 2 0 16,5 0 0-16,-6 1-3 15,0-1 3-15,-6 4 0 16,-1 0-2-16,-12 0-2 16,-1 3-3-16,1-3 0 15,-7 3-2-15,-6-2 0 0,-1 3 0 16,-12-5 2-16,0 5 0 15,-1 0 1-15,-12-4 3 16,-8 3 1-16,1 1 2 16,-7-1-1-16,2 1 4 15,-9 0 2-15,-5-1-2 0,6 1-1 16,-1-3-9-16,1 2-18 16,7-3-41-16,-1-3-47 15,8 2-61-15,4 1-56 16,-4 0-21-16,-2-3 5 15</inkml:trace>
  <inkml:trace contextRef="#ctx0" brushRef="#br0" timeOffset="18595.4023">23353 7715 38 0,'0'-4'72'0,"7"4"6"15,-7 0 1-15,0 0 3 16,0 0-5-16,0 0-7 16,0 0-8-16,0 0-8 15,0 0-9-15,0 0-12 16,0 0-10-16,0-3-7 0,0 3-5 15,0 0-2-15,0 0-8 16,0 0-3-16,0 0-11 16,0 3-3-16,-7-3-4 15,0 4-1-15,-13-1 5 16,1 8 2-16,-7 0 8 0,-6 1 4 16,-7 2 4-16,-1 5 1 15,1-5 2-15,-7 5 1 16,7-1 0-16,1 0 1 15,-1 4-1-15,-1-3-1 0,7-1 1 16,7 4-1-16,7-4 0 16,-1 1 2-16,2-1-2 15,10 0 2-15,2-4 1 16,6-3 4-16,0 5 6 16,6-7 3-16,8-1 3 0,-2 4 4 15,8-5-4-15,-7 1-7 16,13-6-13-16,0 3-22 15,7-2-39-15,6-3-49 0,0 4-54 16,0-4-29-16,6-4-10 16</inkml:trace>
  <inkml:trace contextRef="#ctx0" brushRef="#br0" timeOffset="22158.5991">18974 5454 81 0,'0'4'206'0,"0"-4"-3"15,0 4-16-15,-6-4-9 16,6 0-7-16,0 0-13 16,0 0-22-16,0-4-24 0,0 4-26 15,-7-4-21-15,7 0-17 16,-7-3-14-16,7-3-6 15,-6-2-3-15,6-2-2 16,6-8 1-16,-6 0-4 0,14-12 2 16,-2 2 4-16,8-5 1 15,6-3 1-15,1-1-3 16,5-5-3-16,7 1-8 16,0-2-10-16,1-1-7 15,-2 0-4-15,1 4-1 0,0 8-1 16,-7 3 1-16,-5 8-12 15,-7 2-13-15,0 9-8 16,6 7-3-16,-1 3-2 16,-5 11 4-16,6 7 15 0,7 13 18 15,-1 5 14 1,-6 5 6-16,0 7 7 0,1 3 2 16,-2 1-1-16,1 0-1 15,-6-4-4-15,0-4-2 16,-8-8-4-16,1-2-4 0,-6-8 0 15,0-4 0-15,-7-7-1 16,0 0-4-16,-14-3-5 16,-5-8-4-16,-7-5-10 15,-7 2-10-15,-13-4-5 16,-5 0-2-16,-8-5 3 0,-6 2 5 16,-1-1 6-16,7-4 8 15,2 5 2-15,4-2 3 16,15 4-9-16,4 5-19 15,9-1-12-15,11 2-8 16,2 2-5-16,12 2-4 16,6 2 8-16,14-1 15 0,5-3 11 15,15 5 11-15,-1-2 5 16,7-3 4-16,5-3 7 16,8-2 3-16,-7 2 3 0,1-3-3 15,-2-6 0-15,2-3 3 16,-7 0-1-16,-1 1 1 15,-6-5 2-15,0 2 4 16,-6-6 1-16,-7 2-2 16,-1 2 3-16,-5 1 1 0,0-1 2 15,-1 5 0-15,-5 3-4 16,-2 0-1-16,-5 3-6 16,6 4-4-16,-7 4-3 15,8 4 1-15,-8 4 2 16,7 3 6-16,1 7 4 0,-2 0-1 15,8 0 1-15,-1 4 0 16,7-2 1-16,0 1-2 16,7-3-2-16,-1-3 0 0,1-4 5 15,-1 0 2 1,1-3 4-16,-7-5 6 0,0 0 6 16,1-3 7-16,-8-3 1 15,0-5-2-15,-5-3-1 16,-8 1-3-16,1-5-11 0,-7-3-5 15,0 3-4-15,-13-7 1 16,7 3 2-16,-8 1 6 16,1-4 6-16,6 8 2 15,-5-1-2-15,5 4-19 16,1 1-32-16,6 2-28 0,0 4-15 16,6 1-12-16,1 3-3 15,12 0 9-15,0 0 22 16,8 0 15-16,-1 3 6 15,0-3 8-15,0 4 4 0,7-4 9 16,-7-4 9-16,6 1 10 16,1-1 7-16,-1-4 8 15,7 1 7-15,-6-1 6 16,-1-2 6-16,1-1 0 16,-7 3 1-16,0 1-10 15,-6 0-11-15,6 3-12 0,-7 1-7 16,7 3-5-16,-6 3 0 15,-1 1 9-15,1 8 3 16,0 1 7-16,-7 5 3 0,0 1 0 16,0 4-5-16,-7-2-17 15,0 1-21-15,2-4-29 16,-8 0-31-16,-8-3-41 0,2 0-70 16,-13-3-31-16,-1-2-7 15,-19-6 11-15</inkml:trace>
  <inkml:trace contextRef="#ctx0" brushRef="#br0" timeOffset="22381.9516">19775 4707 89 0,'-13'-11'209'16,"1"1"8"-16,-2-2-64 16,8 5-61-16,0-1-48 0,6 6-68 15,0-3-77-15,6 5-60 16,7 0-31-16,13 0-15 16</inkml:trace>
  <inkml:trace contextRef="#ctx0" brushRef="#br0" timeOffset="26470.3568">28794 6967 22 0,'0'0'144'0,"0"0"-1"16,0 0-4-16,0 0-15 15,0 0-19-15,0 0-20 16,0 0-23-16,0 4-21 0,0-4-19 16,0 4-11-16,0 0-7 15,6-1-4-15,-6 9 0 16,7-6-1-16,-7 9 7 15,6 1 10-15,-6 1 11 0,6 5 15 16,-6 8 11-16,0 2 12 16,8 5-3-16,-2 0-6 15,-6 7-10-15,6-4-13 16,1 1-7-16,6-5-11 16,-7-3-2-16,1-4-3 0,-1-3-1 15,1-8-2-15,0 1 1 16,-7-8 12-16,6 0 8 15,-6-4 6-15,0-4 2 16,-6 1-1-16,-1-8-3 0,0 1-7 16,1-4-8-16,-1 0 0 15,-6-8 4-15,7 1 4 16,-1-6 7-16,1-6 2 16,6 5 0-16,0-8-5 15,0-4-7-15,6-5-3 0,7-1-8 16,7-5-9-16,0-1-10 15,6-2-11-15,6-1-8 16,7 0-9-16,-6 4-5 16,6 1 1-16,-7 6 8 15,2 8 6-15,-16 3-1 0,2 4-14 16,-7 8-6-16,1 3-4 16,-14 3-5-16,6 8 2 15,-6 0 8-15,-6 4 22 16,6 3 11-16,-14 4 6 0,8 4 4 15,-14 0 0-15,7 2 2 16,1 3-1-16,-8 1 0 16,0 5 2-16,1-1-1 15,-1-3-4-15,0 4-5 16,1-8-4-16,-1 5-3 0,0-5-2 16,-6 0-1-16,7-3 5 15,-7-1 2-15,6-3 5 16,7 1 4-16,0-4 2 15,7-6 2-15,-7 5 0 16,13-3 1-16,-6-4-2 0,6 4-2 16,6-4-1-16,-6 4-1 15,6 0 0-15,1 0 0 16,6-2 3-16,0 3 1 16,7 2 4-16,-1 0 4 0,7-3 0 15,0 3 1-15,6 0 1 16,7 1 0-16,1 2-21 15,-7-2-32-15,12-1-44 16,-5 5-57-16,5-5-61 0,-7 3-31 16,2-2 2-16</inkml:trace>
  <inkml:trace contextRef="#ctx0" brushRef="#br0" timeOffset="26876.232">29699 7015 115 0,'0'0'170'16,"7"4"-30"-16,-7 2-29 0,7 9-6 15,-1 4 6-15,-6 3 6 16,6 7-9-16,1 1-13 15,-7-1-19-15,7 4-21 16,-7 1-22-16,0-5-32 16,0 0-46-16,-7-3-68 0,7-6-86 15,0 0-44-15,-7-6-20 16,1-2 5-16</inkml:trace>
  <inkml:trace contextRef="#ctx0" brushRef="#br0" timeOffset="27489.1665">29980 7048 133 0,'25'-8'204'0,"-5"-1"-23"0,0-3-25 16,-1 1-26-16,1 3-20 16,0 2-22-16,6-6-22 15,-7 9-23-15,1-5-21 16,6 4-11-16,0 1-9 16,-7 3-11-16,7 0-16 0,-6 3-14 15,-7 1-12-15,0 4-8 16,-6 2-6-16,-7 1 1 15,-7 0 8-15,-6 3 14 16,0-2 14-16,-13 3 8 0,0-5 7 16,0 6 4-16,6-6 4 15,-6-2 1-15,7-1 4 16,6 0 2-16,-1 0 7 16,8-3 11-16,6 0 11 15,0 0 10-15,13-1 7 0,-6 1 6 16,12-4 2-16,1 4 0 15,-1 0-6-15,1-2-3 16,6 6-1-16,-6-1 1 16,-1 1 1-16,0 0 0 15,1-2 0-15,-7 6-4 0,-7-5-2 16,1 1-5-16,-7 2-5 16,0-2-4-16,-7 2-6 15,-5 2-2-15,-2-1-4 16,-5-5-3-16,-1 6-3 15,-6-5-11-15,0 4-19 0,7-4-31 16,-7-3-48-16,0 3-72 16,13-2-81-16,-7-5-35 15,6 0-5-15,8-5 16 16</inkml:trace>
  <inkml:trace contextRef="#ctx0" brushRef="#br0" timeOffset="28045.666">30449 6986 93 0,'12'-7'145'0,"2"3"-11"0,-8-4-9 16,0 5-10-16,2-1-11 15,-2 4-19-15,-6 0-10 16,6 4-9-16,-6-1-3 16,0 12 2-16,-6-1 5 0,0 9 2 15,6-2-9-15,-8 6-12 16,2-2-12-16,6 0-10 16,0-2-9-16,0 2-5 15,0-7-4-15,6 1-4 16,2-4-3-16,-2-1-5 0,7-7-7 15,0 1-6-15,0-4-6 16,7-4-9-16,-1 0-2 16,1-8 2-16,0 2 4 15,-8-6 6-15,2-2 12 16,-8-1 15-16,0 1 22 16,7-6 34-16,-6 5 31 0,0-2 34 15,-1 5 19-15,0 2 0 16,-6 3-14-16,6 3-32 15,2 0-31-15,-2 8-33 16,0 3-24-16,8 5-12 16,-1 5 0-16,-7 3 0 0,0 1-1 15,8 1-8-15,-14 3-20 16,6-3-25-16,-6 3-40 16,-6-2-61-16,6-2-82 15,0-1-94-15,0-2-37 0,0-4-1 16,0-6 22-16</inkml:trace>
  <inkml:trace contextRef="#ctx0" brushRef="#br0" timeOffset="28618.6418">31290 7183 137 0,'6'-6'214'0,"-6"-2"-13"15,-6 0-25-15,-1 1-19 16,-6 5-22-16,-7-6-19 0,-5 8-26 15,-2-4-25-15,-5 8-22 16,-1-2-20-16,7 6-9 16,0-1-5-16,0 5-1 15,13-2-2-15,0 2-2 16,6-1-1-16,7 0-12 0,7-4-13 16,-1 5-13-16,7-6-7 15,0-2-1-15,1 0 2 16,-2-1 14-16,2-6 19 15,-2 3 20-15,1-8 17 0,1 4 16 16,-2-6 21-16,2-1 25 16,-2 0 22-16,2 0 21 15,5-1 13-15,1 2-1 16,-1-2-15-16,7 5-26 16,6-1-29-16,8 6-29 0,-1-2-24 15,0 4-13-15,1 4-5 16,11-2-5-16,-5 6-27 15,6-1-40-15,0 5-59 16,0-2-71-16,-6 2-87 16,0 3-86-16,-1-1-22 0,-19 4 18 15,-6-3 44-15</inkml:trace>
  <inkml:trace contextRef="#ctx0" brushRef="#br0" timeOffset="38999.3506">29074 8158 87 0,'0'-4'183'0,"0"1"-12"16,0 3-16-16,0-3-9 0,0 3 0 15,0-5-3-15,0 5-4 16,0 0-19-16,0 0-21 15,0-3-20-15,0 3-21 16,0 0-16-16,-6 0-13 16,6 3-4-16,-7 2 4 0,7 1 9 15,-7 10 6-15,1 1 7 16,0 10 9-16,-2 2 3 16,2 3-6-16,6 5-10 15,6 0-8-15,2 4-7 0,-8-5-11 16,6 1-8-16,0-1-13 15,1 1-21-15,-7-8-22 16,7 0-36-16,-7-3-41 16,0-8-52-16,0 1-52 0,0-5-53 15,0-3-41-15,-7-3 1 16,7-5 23-16</inkml:trace>
  <inkml:trace contextRef="#ctx0" brushRef="#br0" timeOffset="39840.8004">29399 8286 42 0,'0'8'108'15,"0"4"-2"-15,7-3 7 16,-7 11-2-16,7-3-7 16,-7 5-18-16,0 4-14 0,6-4-10 15,-6 4-16-15,6-4-10 16,-6-4-7-16,0-4-3 16,0 1 0-16,0-4 8 15,0-3 7-15,0-1 2 0,-6-3 1 16,0-4-1-16,-1-7-6 15,0 3-13-15,7-4-11 16,-6-6-4-16,0 2-4 16,-1-2-2-16,14-4-3 0,-1-4 0 15,0 0 0-15,14 0 0 16,0-4 0-16,-1 0 1 16,7 5 0-16,0-2-2 15,-6 5 1-15,-1 7-2 16,1 1 0-16,0 5-2 0,-1 5 0 15,1 0 1-15,-8 8-1 16,8-1 1-16,-6 4 2 16,-2-3 1-16,-5 2 1 15,6-3-1-15,-13 1 8 16,7-4 16-16,-1 0 8 0,0 0 9 16,1-4 1-16,-7-8 3 15,7 1-6-15,5-1-14 16,-5-3-11-16,0-4-7 15,6 1-3-15,-7-1 2 16,8 1 0-16,-2 3 7 0,-6-5 7 16,1 10 2-16,6-2-2 15,-6 1 0-15,-1 7-1 16,8 4-10-16,-8 3-7 16,6 3-4-16,-4 6 1 15,-2-2-4-15,7 4-12 0,0 1-19 16,0 4-30-16,-7-9-40 15,8 3-61-15,-8 2-71 16,7-4-41-16,0-1-8 16,0-6 15-16</inkml:trace>
  <inkml:trace contextRef="#ctx0" brushRef="#br0" timeOffset="40441.0928">30214 8228 156 0,'0'-4'148'0,"7"4"0"0,-7 8-14 16,6-1-14-16,1 4-5 16,-1 8-2-1,0-2-6-15,8 5-30 0,-8 1-28 16,1-2-16-16,6 1-12 15,-13-3-6-15,6 3-5 16,1-8-3-16,-7 1 0 0,0-1 8 16,0-7 16-16,-7 1 10 15,1-4 8-15,-1-4 8 16,1-4 5-16,-7 1-4 16,-1-9-13-16,2-2-6 0,5-4-1 15,1-1-5-15,6-6-2 16,0-5-1-16,6 1-2 15,7-8-2-15,7 1-8 16,6-4-4-16,7 0-8 0,-1-1-7 16,7 1-6-16,0 0-4 15,-7 6-1-15,2 9-2 16,-9-1-2-16,1 7-6 16,-6 2-5-16,-7 9-1 15,0 1 0-15,0 7 3 16,-7 3 5-16,-6 5 9 0,0 3 7 15,-6 3 2-15,-7 1 2 16,0 3 0-16,0 0 2 16,-7-3-1-16,8 3 0 0,-8-2 3 15,7-1-5-15,-7-5-9 16,0 1-11-16,8-1-16 16,-8 2-20-16,7-8-28 15,1 3-35-15,4-3-45 16,2-1-50-16,6-3-39 0,0 4-11 15,6-1 11-15</inkml:trace>
  <inkml:trace contextRef="#ctx0" brushRef="#br0" timeOffset="40909.6248">30866 8107 73 0,'-6'-4'141'15,"-14"4"3"-15,0 4-6 0,1 0-8 16,-7 3-13-16,6 4-18 16,-6 3-20-16,7 1-24 15,-1 4-17-15,0-5-17 16,14 1-11-16,-1 0-10 15,7-4-12-15,0 0-7 0,0-4-3 16,0 0 4-16,7-3 1 16,-1-4 6-16,1-4 10 15,6-3 8-15,-1 0 6 16,2-4 2-16,-1 0 6 16,0-4 7-16,0 0 14 15,0 1 19-15,0 2 14 0,0 1 13 16,7 0 4-16,-1 0-1 15,0 8-9-15,8-1-19 16,-1 4-15-16,6 4-15 16,1-1-12-16,7 8-8 0,-2 0-7 15,8 5-25-15,0-1-46 16,6 2-57-16,-1-3-86 16,8 9-76-16,-6-5-39 15,-1 0 1-15,-7-3 31 16</inkml:trace>
  <inkml:trace contextRef="#ctx0" brushRef="#br0" timeOffset="41729.9781">29283 9162 12 0,'6'-11'148'0,"-6"4"-24"15,0-1-16-15,-6 5-3 16,6-2 1-16,-14 5-2 0,2 0-8 16,-15 8-16-16,1 3-17 15,-6 0-8-15,5 5-13 16,1-2-12-16,0 1-10 15,7 2-8-15,-1-2-6 16,8-1-1-16,4-2-11 0,2-1-5 16,0 0-7-16,6-8 1 15,6 1 0-15,8-1 0 16,-8-3 8-16,14-3 8 16,-8-4 14-16,8-4 11 15,-1 0 18-15,1-1 20 0,-7-2 22 16,7-1 25-16,-8 5 24 15,2-5 14-15,-8 4-3 16,8 3-11-16,-14 1-18 16,6 3-26-16,0 4-31 0,1 4-24 15,-1 3-16-15,1 5-7 16,0 6-2-16,-7 0-2 16,0 5 0-16,0 2-1 0,0 0-2 15,0 2-8-15,0-2-18 16,-7 4-31-16,-6-3-39 15,6-1-47-15,1 1-58 16,0-4-73-16,-2 0-67 16,8-3-14-16,8-5 12 15,-2-2 35-15</inkml:trace>
  <inkml:trace contextRef="#ctx0" brushRef="#br0" timeOffset="42185.8232">29823 9257 23 0,'-13'-8'202'16,"-13"2"17"-16,7 2-32 15,-14 4-38-15,7 4-25 16,0 2-11-16,0 6-15 15,0 3-10-15,6 2-15 16,7 6-18-16,7 0-20 0,0-2-12 16,6 1-10-16,6-4-3 15,0 0 1-15,14-7 1 16,-1 0 3-16,7-3 1 16,7-4 2-16,-1-8 2 15,1-1 3-15,7-5 11 0,-15 0 17 16,1-6 20-16,0 2 22 15,-12-1 21-15,-2-3 20 16,-5-1 14-16,-7 2 4 16,-13-5-8-16,-1 3-9 0,2 0-16 15,-8 2-23-15,7 2-40 16,-7 1-54-16,8 2-68 16,6 1-78-16,-8 4-84 15,14 3-93-15,-6-4-87 16,6 8-42-16,6-2 13 0,0-3 45 15,8 1 65-15</inkml:trace>
  <inkml:trace contextRef="#ctx0" brushRef="#br0" timeOffset="42588.2626">30254 8982 49 0,'0'-6'209'0,"0"-2"16"16,-14 4-42-16,8 1-45 16,-7 3-39-16,0 0-27 15,0 0-17-15,-1 7-15 16,2 1-15-16,-2-2-17 0,14 2-16 16,-6-1-14-16,6 4-20 15,6-4-17-15,1 2-12 16,6-7-6-16,0 6 3 15,7-8 10-15,-7 4 16 16,6-8 16-16,1 4 25 0,-7-8 29 16,0 6 32-16,0-10 32 15,-7 1 31-15,1 0 27 16,-7-1 15-16,-7 2 0 16,1-1-11-16,-7 0-23 15,6 4-29-15,1 0-45 16,-7-1-57-16,7 4-65 0,-2 4-60 15,-4 0-70-15,12 8-77 16,-7-1-36-16,14 4 6 16,-1 0 30-16</inkml:trace>
  <inkml:trace contextRef="#ctx0" brushRef="#br0" timeOffset="42971.0023">30852 9151 150 0,'-38'4'225'15,"-8"-1"16"-15,-12 4-51 16,-1 2-28-16,0 5-7 0,-6 1-6 16,7 6-15-16,5 2-21 15,14 2-24-15,0 0-22 16,20-3-16-16,-1 4-8 0,20-1-4 16,6-6-1-16,14-1-2 15,12-2-8-15,15-6-19 16,4 0-39-16,21-5-64 15,0-1-96-15,13-8-101 16,-1-1-52-16,0 2-16 0,-5-4 17 16</inkml:trace>
  <inkml:trace contextRef="#ctx0" brushRef="#br0" timeOffset="47899.2274">18589 8228 35 0,'-6'0'132'16,"0"4"-38"-16,-7-4-23 15,6 0-3-15,0 0 1 0,1 3 2 16,6-3 1-16,-6 0-3 16,-1 0-13-16,0 4-6 15,1 0 1-15,6-1 8 16,-6 8 9-16,-1 4 11 16,0 3 14-16,1 7 5 0,6 5 12 15,6 7 8-15,1 3 1 16,6 3-8-16,0 3-15 15,0 0-14-15,7 6-24 0,-1-4-25 16,-5-1-30-16,-2-3-39 16,1-4-48-16,0-7-57 15,-6-3-64-15,-1-5-73 16,-6-7-46-16,-6-3-4 16,-7-7 25-16,-1-5 46 15</inkml:trace>
  <inkml:trace contextRef="#ctx0" brushRef="#br0" timeOffset="48637.8269">18863 8517 135 0,'7'-6'198'16,"-1"1"-25"-16,7 5-33 15,-7 0-29-15,2 5-18 0,4 5-2 16,2 5 1-16,-1 3 3 16,-1 4-15-16,2 0-20 15,-2 3-16-15,2 1-14 16,-8-4-10-16,1 0-7 15,6-4-4-15,-13-3 0 0,6 0 4 16,1-8 11-16,-7 1 11 16,0-1 5-16,0-7 0 15,-7-4 1-15,1-4-6 16,6-2-14-16,-7-5-12 16,1-4-7-16,-1 2-1 0,1-6-2 15,6 2-1-15,6-2 1 16,-6 1 1-16,7 0 2 15,6 4-4-15,-7 7-4 0,1-3-4 16,5 6-3-16,8 5-6 16,0 3-9-16,-1 0-1 15,1 3-5-15,-7 0-7 16,6 2-9-16,-6 2-1 16,-6-3 4-16,6 3 3 15,-7-7 23-15,8 3 15 0,-8-3 15 16,0-3 9-16,1-1 13 15,0-6 14-15,-1 1-3 16,1-5 2-16,-1-1 9 0,0 1 9 16,2-1 3-16,-2-2 1 15,0 1 6-15,0 2 5 16,2-1-3-16,-2 8-11 16,0-1-13-16,7 5-16 15,1 3-14-15,4 7-12 0,2 4-8 16,7 4 2-16,-7 7 2 15,6 3 0-15,-1 1-11 16,-5 0-22-16,0-1-28 16,-1 4-36-16,1-2-49 15,-1-2-70-15,0-4-71 0,-5 2-42 16,5-8-6-16,1-5 17 16,0-3 39-16</inkml:trace>
  <inkml:trace contextRef="#ctx0" brushRef="#br0" timeOffset="49215.8027">19977 8485 103 0,'0'0'216'15,"7"7"24"-15,0 0-52 16,-1 8-43-16,1 2-17 0,5 6-10 16,2-1-23-16,-8 3-20 15,7 1-18-15,-6-4-21 16,-1 0-12-16,1 0-10 0,-7-8-3 16,6 1-3-16,-6-3 13 15,0-2 8-15,0-6 5 16,-13-1 7-16,7-6 7 15,-8-1 7-15,-4-6-5 16,4-2-3-16,-5-6 0 0,5 0-2 16,2-4 2-16,-2-4-2 15,8-3-5-15,6-4-7 16,6-3-12-16,8-2-18 16,12-1-19-16,7-5-16 15,5 3-4-15,1 0-4 0,0 5 5 16,1 4 7-16,-8 6 10 15,1 7 4-15,-7 5-1 16,-7 3 3-16,-6 7 1 16,0 8 4-16,-13 3 4 0,-6 3 2 15,-7 6 3-15,-7 2 0 16,0 4 0-16,-6-4 0 16,1 0 0-16,-8 1 3 15,7-1-4-15,-6-3-13 16,-1-1-37-16,7 2-62 0,6-6-77 15,0 5-87-15,8-4-49 16,5-1-13-16,14 2 23 16</inkml:trace>
  <inkml:trace contextRef="#ctx0" brushRef="#br0" timeOffset="49664.8781">20486 8458 30 0,'6'0'222'16,"-6"0"15"-16,7 0-34 15,-7 0-44-15,-7 5-38 0,1-3-28 16,-8 6-24-16,8 4-14 16,0-2-10-16,6 1-15 15,-7 0-10-15,7 3-8 16,7-5-5-16,-7 1-7 15,6-3-7-15,-6-3 4 0,6 0 0 16,-6-4-2-16,8 0 1 16,-2-4 5-16,0-3 12 15,1-4 8-15,0-4 12 0,-7 1 19 16,6-1 26-16,-6 4 25 16,0-4 26-16,0 0 25 15,0 5 18-15,0-2-2 16,0 5-19-16,6 4-24 15,-6-1-34-15,20 4-37 0,-7 4-29 16,13 3-18-16,7 0-4 16,5 4-7-16,2 3-13 15,12 2-29-15,0-5-42 16,13 3-57-16,-6 1-77 0,6 0-99 16,-6-4-82-16,-1 3-21 15,-12-3 14-15,-13 1 42 16</inkml:trace>
  <inkml:trace contextRef="#ctx0" brushRef="#br0" timeOffset="50380.0522">18648 9481 1 0,'0'-7'224'0,"14"-1"27"16,-8 2-12-16,14-2-35 16,-1-4-31-16,1 1-33 15,12 0-29-15,1 4-27 16,13-4-26-16,-8 4-23 0,8-1-14 16,0 1-13-16,-1 4-10 15,-5 3-13-15,-8 3-17 16,1 4-20-16,-7 1-19 15,-14 3-13-15,-5-1-2 16,-1 2 6-16,-12-1 15 0,-7 4 16 16,0-5 18-16,0 2 17 15,-7-5 13-15,1 1 15 16,6-1 21-16,0-4 17 16,7 1 19-16,-2-4 7 0,8 3 5 15,0-6-8-15,14 3-13 16,-8-4-15-16,14 1-14 15,-1 3-11-15,1-5-7 16,12 5-3-16,-5 0-2 16,5 5 1-16,1-2 0 0,-7 1 2 15,6 3 4-15,-5 4 5 16,-9-4 10-16,-4 4 11 16,6 0 8-16,-20 0 11 15,0 4 4-15,-7-4-1 16,-12 4-6-16,-7-5-12 15,-7 5-9-15,-7-3-16 0,8-2-19 16,-7 1-32-16,0 0-51 16,0-7-62-16,13 3-99 15,0-4-91-15,20-3-38 16,6 0-3-16,12-6 34 16</inkml:trace>
  <inkml:trace contextRef="#ctx0" brushRef="#br0" timeOffset="50801.9189">19697 9433 151 0,'13'-7'253'0,"-13"-1"18"16,0 8-34-16,-13 5-57 15,7 1-42-15,-7 5-18 16,0 4-13-16,-1 4-10 15,8 3-18-15,0-4-20 0,6 3-16 16,6-2-12-16,0 0-7 16,14-2-5-16,0-5-3 15,6-2-1-15,7-5-3 16,-1-3-5-16,7-2-4 16,0-2-2-16,1-5-1 15,-8-5 0-15,1 1 7 16,-14-3 10-16,-6-5 13 15,0 4 18-15,-19 1 18 0,-1-5 18 16,-19 4 17-16,0 1 10 16,-13-1 1-16,-7 1-10 15,7 3-16-15,-7 3-25 16,14 2-52-16,-1-3-77 0,14 6-88 16,-1-1-109-16,14 1-124 15,6 3-65-15,0-4-9 16,19-3 38-16,1-1 64 15</inkml:trace>
  <inkml:trace contextRef="#ctx0" brushRef="#br0" timeOffset="51205.5375">20316 9103 182 0,'-13'-6'224'16,"0"6"-4"-16,0-5-64 0,-7 10-47 16,8-5-26-16,-2 6-17 15,2 2-13-15,5 3-12 16,7-5-11-16,0 6-12 16,0-1-18-16,13 0-20 0,-7-4-15 15,8 0-6-15,-2 1-6 16,-4-4 5-16,4-1 15 15,1-6 26-15,0-1 28 16,6-4 29-16,-11 1 33 16,4-4 35-16,-12 0 29 0,0-3 16 15,-6 3 1-15,-8 0-8 16,-5-1-25-16,0 2-32 16,0 3-31-16,-1-1-44 0,-6 4-49 15,6 1-52-15,1 3-57 16,5 3-64-16,2 5-81 15,5 3-65-15,7-1-25 16,7 2 12-16,-1-1 35 16</inkml:trace>
  <inkml:trace contextRef="#ctx0" brushRef="#br0" timeOffset="51579.5862">20942 9249 78 0,'-20'5'237'0,"1"-2"30"16,-13 4-24-16,6 5-39 15,-7 2-29-15,-1 4-13 0,2 5-10 16,7-1-17-16,5 3-19 16,7 1-22-16,6-1-17 15,14-2-14-15,6-1-14 16,7 0-9-16,12-4-6 16,7-7-14-16,14-1-20 0,-2-1-41 15,15-6-69-15,12-3-102 16,0-3-110-16,6-6-51 15,7-1-16-15,-12-1 19 16,0-4 52-16</inkml:trace>
  <inkml:trace contextRef="#ctx0" brushRef="#br0" timeOffset="60037.607">19065 6096 147 0,'-6'-4'190'0,"6"0"-27"0,-6 4-10 15,-2-4 0-15,8 2 1 16,0 2-1-16,-6-5-6 15,6 5-27-15,-6 0-28 16,6-3-22-16,0 3-20 0,0 0-7 16,0 0-4-16,0 0-3 15,0 0-1-15,0 0-7 16,0 0-2-16,0 8 5 16,0-2 8-16,0 13 5 15,0 2 7-15,-7 8 5 0,7 9 0 16,0 1-12-16,7 2-11 15,-7 0-9-15,6-2-5 16,0 2-5-16,2-4-8 16,-2-4-20-16,0 0-29 0,1-8-42 15,-1-3-57-15,1-3-77 16,-7-1-77-16,13-4-55 16,-13-7-9-16,6 1 19 15,1-4 46-15</inkml:trace>
  <inkml:trace contextRef="#ctx0" brushRef="#br0" timeOffset="60507.2032">19469 6232 46 0,'-6'-4'169'0,"-7"4"-4"15,-7 4-35-15,-6-2-23 16,7 10-6-16,-7 3-5 16,6 2-4-16,0 2-12 0,7 3-17 15,7-3-17-15,6 3-16 16,0-4-10-16,6 0-8 15,7-3-4-15,7-1-3 16,-8-2-5-16,15-4-2 16,-1-6-3-16,-6 2-1 0,6-8 0 15,0 2-1-15,-7-6 2 16,1-1 2-16,0-1 7 16,-7 0 8-16,-7-6 13 15,0 6 14-15,-6-5 18 0,-6-3 16 16,0 3 8-16,-1 0 0 15,1 3-8-15,-8 2-16 16,2 0-36-16,4 1-57 16,2 2-57-16,-6 4-55 0,5 3-55 15,7 0-58-15,0 0-27 16,0 0 10-16,0 0 31 16</inkml:trace>
  <inkml:trace contextRef="#ctx0" brushRef="#br0" timeOffset="60927.8387">19847 6195 150 0,'-20'8'201'0,"8"6"-27"15,-8-3-30-15,7 7-19 0,0 0-23 16,6 5-19-16,7-6-16 16,0 5-13-16,7-3-12 15,6-4-10-15,-6-1-7 16,5-3-5-16,8 0-3 16,0-4-2-16,-1-2 0 0,7-5-1 15,-6-5 2-15,-1 1 4 16,1-3 9-16,0-3 13 15,-8-2 14-15,-5 2 21 0,0-1 22 16,-14-4 9 0,0 5 0-16,-5-7-8 0,-2 3-10 15,-5 3-18-15,-7 0-25 16,6 1-36-16,0 2-47 16,1 1-65-16,-1 0-76 0,8 2-90 15,6 5-83-15,6 0-27 16,0 0 11-16,6-2 46 15</inkml:trace>
  <inkml:trace contextRef="#ctx0" brushRef="#br0" timeOffset="61569.4093">20166 6092 111 0,'7'0'187'0,"0"4"-21"0,-1 3-11 16,0 3 7-16,1 5 12 16,6 4 6-16,-6 3-12 15,-1 7-21-15,0 5-28 16,8 2-28-16,-8 0-20 0,8 1-17 15,-2 0-17-15,-5-1-11 16,-1-3-7-16,7 1-4 16,-13-9-6-16,7 1-1 15,-7-9 1-15,6-1 4 16,-6-6 13-16,-6 2 8 0,-1-4 7 16,1-6 1-16,-1-2 0 15,-6-2-2-15,-7-3-7 16,8-6-10-16,-2-3-5 15,2-2-5-15,5-1-9 16,7-2-9-16,0-3-18 16,13-7-17-16,7 4-11 0,6-4-5 15,0 3 0-15,7 4-1 16,-7 0 1-16,6 3 5 16,-13 7-3-16,8 2-4 0,-8 3-4 15,0-1 1-15,-5 8 5 16,-1 0 9-16,-6 0 12 15,-7 5 10-15,-7 1 10 16,-6 5 9-16,-1-3 5 0,2 4 5 16,-1-6 3-16,0 5 0 15,0-3 1-15,7-2-1 16,-2 2 2-16,8-4-16 16,-6-1-24-16,6 1-33 15,6 0-39-15,-6-4-52 0,14 4-63 16,-8-4-38-16,7 0-2 15,7-4 17-15</inkml:trace>
  <inkml:trace contextRef="#ctx0" brushRef="#br0" timeOffset="62039.5016">20707 6195 118 0,'-6'0'152'15,"6"0"9"-15,-6-4-1 0,6 4-8 16,0 0-13-16,-7-5-16 16,7 5-18-16,-7 0-19 15,7 0-11-15,0 0-12 16,0 0-11-16,0 0-8 0,0 0-7 16,0 0-8-16,0 0-9 15,0 0-6-15,0 0-6 16,0 0-4-16,0-2-2 15,0 2-2-15,0 0 1 16,0 0-1-16,0 0 0 0,0 0 1 16,0 0-1-16,0 0-1 15,0 0-1-15,0 0-15 16,0 0-30-16,0 0-54 16,0 0-70-16,0 0-64 0,0 0-47 15,0 0-9-15,0 2 17 16</inkml:trace>
  <inkml:trace contextRef="#ctx0" brushRef="#br0" timeOffset="62370.6526">20356 6319 12 0,'-7'5'148'16,"0"-5"1"-16,-5 0-1 16,4 2-14-16,8-2-19 15,0 0-23-15,0 0-20 16,0 4-19-16,8-4-11 0,-2 0-3 16,0 4-3-16,8 0 3 15,-1 3 3-15,6 3 2 16,0 2-3-16,1-1-6 15,6 3-4-15,-7 2-7 0,8-2-11 16,-1 1-25-16,0-1-42 16,6-3-59-16,1-3-82 15,-1-2-50-15,1-1-23 16,-7-5 6-16</inkml:trace>
  <inkml:trace contextRef="#ctx0" brushRef="#br0" timeOffset="62956.1386">20740 6239 70 0,'0'-5'186'0,"0"3"5"15,0-2-43-15,6 4-35 0,1 6-15 16,0 2-2-16,5 3 3 15,2 4-5-15,-2-1-14 16,2 5-21-16,-1-1-18 16,-1 1-16-16,2-2-10 0,-8-2-4 15,0 0-2-15,2-4-4 16,-8-4 7-16,6 1 14 16,-6-1 9-16,-6-3 9 15,6-4 2-15,-14 0 9 16,8-4-2-16,-8 0-6 0,2-2-10 15,-1-6-3-15,-1 1 1 16,2-7 2-16,-2 0 4 16,2-1 0-16,12-4 1 15,0-2-1-15,0 0-5 16,12-4-14-16,8 4-17 0,0-6-11 16,5 6-21-16,-5 3-12 15,13 0-12-15,-13 7-5 16,6 1-5-16,0 3-3 0,-1 3 13 15,-5 5 3-15,0 3 10 16,-7 3 8-16,0 1 8 16,-7 4 6-16,-6 2 5 15,-6 1 5-15,-7 0 4 16,0 3 2-16,-7 1 2 16,0 0 10-16,1-4-6 0,-7 4-15 15,0 0-29-15,0-1-32 16,-1 1-43-16,9 4-62 15,-2-5-53-15,13 4-33 0,1-4-1 16,6 1 17-16</inkml:trace>
  <inkml:trace contextRef="#ctx0" brushRef="#br0" timeOffset="63420.9075">21248 6275 140 0,'-6'-4'258'0,"0"-3"14"0,-2 4-44 15,8-1-53-15,-6 4-44 16,6 4-41-16,6-1-34 16,-6 4-25-16,8 4-10 0,-2 0-6 15,0 3-5-15,7-2 1 16,-6-1-4-16,-1 0-1 15,1-3-2-15,-1 3 0 16,0-8 11-16,-6 1 15 16,8-1 20-16,-8-3 6 0,6 0 5 15,0-3 0-15,1-1-8 16,0-4-16-16,-7 2-15 16,6-5-5-16,0 3 9 15,1-6 10-15,-1 2 13 16,1 1 11-16,0 5 8 0,-1-6 1 15,0 5-12-15,1 3-15 16,6 1-13-16,0-1-10 16,7 4-11-16,0 4-8 15,5-1-14-15,1 1-22 16,6 3-34-16,1 0-54 16,7 4-73-16,-1 0-92 0,-1 1-68 15,2 2-22-15,-7-3 12 16,-7 3 38-16</inkml:trace>
  <inkml:trace contextRef="#ctx0" brushRef="#br0" timeOffset="63997.3434">19560 6996 50 0,'0'-7'235'0,"0"-3"23"15,0 2-29-15,14-3-52 16,5 0-48-16,1 0-40 0,6 0-28 16,0 0-24-16,6 1-14 15,-5 2-17-15,5 5-10 16,1-2-9-16,-13 5-2 0,5 0-1 15,-12 8 0-15,0 0 3 16,-7 2 6-16,-6 5 4 16,-6 3 3-16,0-3 3 15,-1 3 2-15,1 0 1 16,-8-3 5-16,8 1 6 16,0-7 5-16,0 3 3 0,6-5 4 15,0 1 7-15,0-1 1 16,0-3 7-16,6-1 3 15,0-3 1-15,0 4-1 16,8-4-14-16,-1-4-33 0,7 1-60 16,6-1-81-16,-7-3-97 15,7 2-59-15,0-1-23 16,-13-5 9-16</inkml:trace>
  <inkml:trace contextRef="#ctx0" brushRef="#br0" timeOffset="64417.0646">20024 6909 91 0,'0'-3'218'0,"0"-1"-4"16,0-3-39-16,6 2-41 15,6 2-30-15,2-1-30 16,12-4-24-16,-1 6-17 0,2-6-12 15,5 4-6-15,-6 1-7 16,7-1-5-16,-13 0 0 16,6 4 0-16,-7 0 3 0,-6 4 13 15,0 0 20-15,1-1 17 16,-8 9 14-16,0-2 9 16,1 2 6-16,0 2-8 15,-1 4-15-15,-6-3-14 16,7 0-13-16,-7 3-7 0,0-4-8 15,0-3-5-15,0 0-3 16,0 1-5-16,0-4-7 16,6-2-12-16,-6-3-18 15,6 2-23-15,-6-2-32 16,7 1-56-16,-7-4-72 16,0-4-67-16,13 1-23 0,1-5 0 15,5 2 21-15</inkml:trace>
  <inkml:trace contextRef="#ctx0" brushRef="#br0" timeOffset="64810.0135">20740 6733 90 0,'-13'-11'175'15,"7"4"-9"-15,-8 3-14 16,2-3-18-16,5 3-22 15,-6 4-21-15,0 0-18 16,-1 0-17-16,8 8-16 0,-6-1-4 16,4 0-8-16,2 4-4 15,6-4-5-15,0 5-7 16,0-5-5-16,0 4-5 16,6-7-4-16,2 3-1 15,-2-3 10-15,0-1 10 0,0 0 7 16,1-3 7-16,0-3 12 15,-1 0 11-15,7-1 3 16,-13-3 3-16,7-1 8 0,0 1 3 16,-7-4 2-16,0 3-5 15,0 1-11-15,0-1-9 16,0 1-21-16,0 4-39 16,0-1-58-16,0 1-55 15,0 3-52-15,6 0-51 0,0 3-48 16,0 4-31-16,8 0 20 15,-1 5 33-15</inkml:trace>
  <inkml:trace contextRef="#ctx0" brushRef="#br0" timeOffset="65165.6589">21111 6821 103 0,'-13'0'212'0,"1"4"9"0,-8-1-37 16,0 5-24-16,-6-1 5 16,0 4-2-16,7 4-9 15,-8-1-14-15,15 5-13 16,-2-1-18-16,2 0-28 15,12-3-18-15,0-1-21 0,12 1-11 16,-6-1-11-16,14-6-6 16,0 3-8-16,13-3-15 15,6-6-18-15,7-2-52 16,-1-2-78-16,20-2-103 16,-7-4-71-16,8-3-31 0,-8 0 5 15,-5 1 39-15</inkml:trace>
  <inkml:trace contextRef="#ctx0" brushRef="#br0" timeOffset="73006.1945">16472 5817 105 0,'-32'8'146'0,"-8"3"11"15,1-1 3-15,0 9-15 16,0-5-22-16,-7 9-22 16,8 2-19-16,-2 1-15 0,1-1-12 15,13 1-9-15,7 4-3 16,-1-1-9-16,6-4-7 16,14 5-8-16,0-5-4 0,14-2-4 15,6-3-2-15,-7-3 1 16,13-3 4-16,6-7 7 15,1 1 0-15,6-6 3 16,-7-2 8-16,1 0 8 0,-1-6 2 16,-12 2 4-16,6-3 6 15,-13-1 8-15,0 2 4 16,-6-6 9-16,-1 1 8 16,-6 3 13-16,0-3 5 15,-6 4-3-15,-7 0-11 0,-1 3-15 16,2-3-21-16,-2 3-32 15,2 0-34-15,-8 4-37 16,7 0-39-16,-7 0-47 16,1 4-47-16,6 0-42 0,-7 0-44 15,7 3-40-15,7-4-21 16,0 4 16-16,6-3 34 16</inkml:trace>
  <inkml:trace contextRef="#ctx0" brushRef="#br0" timeOffset="73454.3899">16752 5997 21 0,'-6'-4'189'15,"-8"1"19"-15,-5 3-40 16,0 3-29-16,-8 4-16 15,7 0-11-15,-5 8-14 0,5-1-14 16,0 2-15-16,8 2-20 16,6 0-14-16,-2 1-13 15,8-5-8-15,8 1-7 16,4-4-4-16,-6-1-3 0,8-1 0 16,5-3 0-16,7-6 2 15,-6 0 1-15,6-3 3 16,0-5 8-16,-7 1 9 15,1-4 14-15,-7 0 19 16,7 0 17-16,-14-3 16 0,0 3 14 16,-6-1 10-16,-6 2 7 15,0-5-5-15,-8 8-13 16,2-4-16-16,-8 4-22 0,7-1-33 16,-7 1-45-16,8 3-49 15,-8 0-49-15,7 4-50 16,-1 0-53-16,2 4-55 15,6 0-46-15,-1-1-25 16,14 5 12-16,5-4 28 0</inkml:trace>
  <inkml:trace contextRef="#ctx0" brushRef="#br0" timeOffset="73870.0854">17117 5931 154 0,'-6'0'209'0,"-8"0"-13"0,-5 0-38 15,-1 7-29-15,1 1-15 16,6-1-15-16,-7 7-13 16,7 5-13-16,0-1-20 15,7 0-15-15,6 1-12 16,0-1-7-16,6 0-1 0,7-3-3 15,-6 0-3-15,5-4 0 16,2-4 1-16,-1 0 0 16,6-3-2-16,-6-4-2 0,7-4 5 15,-7 0 8-15,6-6 13 16,-5-1 19-16,-8 0 23 16,1-1 16-16,-7 2 15 15,0-5 12-15,-7 4 1 16,-6-3-9-16,0 2-18 0,0 1-16 15,-6 4-29-15,5-4-55 16,1 8-83-16,-6-5-103 16,12 4-104-16,1 4-96 15,6 0-38-15,0 0 9 16,0 0 50-16</inkml:trace>
  <inkml:trace contextRef="#ctx0" brushRef="#br0" timeOffset="74657.0364">17280 6084 53 0,'6'0'200'16,"1"0"3"-16,0-2-26 15,-1 2-34-15,7-5-26 0,-6 5-24 16,-1-3-19-16,7-1-20 16,0 1-4-16,0-1-8 15,0 4-4-15,0-4-2 16,1 0 0-16,5 4-1 0,-6-3-13 16,0 3-3-16,7 0-5 15,-8 3-1-15,2 5-2 16,-1-1-1-16,-1 5 3 15,-5-2-5-15,0 5 1 16,5-1-1-16,-5 1-1 0,-7-1-5 16,0-3-5-16,0 0-3 15,0 1-2-15,-7-1 3 16,1-8 5-16,0 4 6 16,-1-3 8-16,0-4 2 15,1 0 3-15,0-6 3 0,6 1-5 16,0-2-2-16,0-4-3 15,6 0-3-15,0-1-2 16,8-2-5-16,-2 3-3 16,2-3 0-16,-1 3-2 0,0 0-2 15,0 3 0-15,-1 4 1 16,2 2 1-16,-1 2-1 16,0 2 1-16,0 2 0 0,0 4-5 15,0-1-6-15,0 3-10 16,-6-2-7-16,-1-1-5 15,7 1 1-15,-13-1 6 16,6-3 16-16,-6-1 15 16,0-3 17-16,0 0 15 15,-6-3 10-15,6-1 8 0,0-3 5 16,-7-1 1-16,7-2 0 16,0-1-4-16,7 0-3 15,-7-3-7-15,6 6-10 16,8-3-10-16,-8 3-10 0,0 1-7 15,8 4-12-15,-2-1-10 16,2 4-14-16,5 4-12 16,-5-1-18-16,-2 1-23 15,2 3-25-15,-2-3-28 0,-5 3-34 16,-1 0-43-16,-6-2-40 16,-6 1-18-16,-1-2 9 15,-5 0 24-15</inkml:trace>
  <inkml:trace contextRef="#ctx0" brushRef="#br0" timeOffset="75211.2947">17560 5850 44 0,'7'-18'157'0,"12"3"-19"16,1 1-29-16,0 3-25 15,5 0-16-15,1 0-16 16,7-1-14-16,-7 9-14 0,6-4-9 16,-6 7-8-16,-6 0-9 15,-1 0-9-15,-5 4-5 16,-8-1-5-16,0 0-4 15,-12 9-1-15,0-5 6 16,-8 0 6-16,2 5 8 0,-8-5 7 16,7-4 9-16,1 4 16 15,4-3 13-15,-4 0 10 16,12-4 11-16,-7 0 7 16,7 0-1-16,7-4-10 15,-7 0-10-15,12 4-4 16,2-7-5-16,5 7-6 0,1-7-2 15,-8 7-3-15,14-3 0 16,-6 3-7-16,0 0-4 16,-1 0-2-16,1 3 3 15,-7 1 8-15,0 3 8 0,-6 0 8 16,-7 4 0-16,-7 1-2 16,1 2-2-16,-14-3-11 15,0 3-18-15,-6 1-30 16,-7-4-39-16,1 1-56 15,-1-2-69-15,7-3-68 0,-6 1-29 16,19-4 2-16,0-1 27 16</inkml:trace>
  <inkml:trace contextRef="#ctx0" brushRef="#br0" timeOffset="75589.2824">18088 5660 160 0,'6'0'163'16,"8"3"-36"-16,-8 9-15 15,1-5 2-15,-7 7 7 0,-7 9 4 16,1-1 2-16,-8 7-4 15,-12 4-5-15,0 4-10 16,-7 6-6-16,-5 5-6 0,-15 7-5 16,2 4 0-16,-15 3-6 15,1 7-9-15,0 1-23 16,-7 3-19-16,7-7-15 16,7 0-25-16,-1-7-24 15,13-8-23-15,1-8-21 16,12-6-44-16,7-3-61 0,0-9-81 15,13-3-54-15,0-7-19 16,6-4 10-16,7-5 35 16</inkml:trace>
  <inkml:trace contextRef="#ctx0" brushRef="#br0" timeOffset="79473.0545">18857 6711 60 0,'0'4'264'0,"0"-4"36"16,0 0-13-16,0 0-43 16,6 3-47-16,-6-3-32 0,7 7-27 15,-1 1-23-15,1 4-20 16,-1 2-13-16,0 4-11 16,2 4-18-16,-8 4-17 15,0 3-12-15,0 0-14 16,-14 0-15-16,1 1-25 0,-6-5-35 15,-8 4-61-15,1-2-111 16,1-5-90-16,-8-5-41 16,0-1-6-16,-6-13 19 0</inkml:trace>
  <inkml:trace contextRef="#ctx0" brushRef="#br0" timeOffset="92558.1284">29986 4964 148 0,'0'3'144'0,"-6"-3"-24"0,6 0-17 16,0 0-12-16,-7 0-10 15,7 0-5-15,0 0-3 16,0 0-1-16,0 0-1 16,-7 0-3-16,7 0-6 0,-6 0-8 15,6 0-10-15,-6 0-8 16,-1 0-12-16,0 0-6 15,1 0-2-15,-7 0-3 16,6 0-1-16,-12 0 0 0,5 0 0 16,-4 0 0-16,-9 4 1 15,-5 3 2-15,6 1 3 16,-7-1 3-16,7 4 7 16,0 3 6-16,0 2 3 0,7-1 3 15,5 2 2-15,1-3 0 16,7 1-4-16,6-3-5 15,6 2-6-15,1-2-5 16,5-6-4-16,-4 2-2 16,4-1-2-16,2-3 3 0,-2 0 2 15,1-4 0-15,7 0-1 16,-7-8 1-16,6 1-1 16,-5-1-6-16,5-3-4 15,-5-3-5-15,4-1-1 16,-4 1-1-16,-1-5-2 0,0 4 2 15,0-2 7-15,-1 1 6 16,2 5 8-16,-8-3 9 16,7 7 10-16,-13-4 2 15,7 7-3-15,-7-3-6 0,0 3-14 16,0 4-14-16,0 0-11 16,0 7-5-16,-7 1-3 15,1 10 2-15,-7 1 7 16,7 10 6-16,-8 0 1 15,2 8 3-15,-2-1 1 0,1 0-2 16,-7 5 0-16,14-4-2 16,-6-1-1-16,-2-2-2 15,8-2-13-15,-1-6-15 16,1-4-21-16,-1-4-24 0,0-2-31 16,7-3-25-16,-6-5-31 15,6 0-64-15,-6-5-71 16,6-3-23-16,0 0 4 15,6-7 17-15</inkml:trace>
  <inkml:trace contextRef="#ctx0" brushRef="#br0" timeOffset="93438.4904">30540 4978 7 0,'0'-3'171'0,"0"-1"-6"15,0-3-8-15,0 3-10 16,0 4-14-16,-6-3-16 15,-1-1-24-15,0 4-23 0,-6-4-22 16,-7 4-18-16,-6 4-14 16,7 0-6-16,-7-1-4 15,6 1-6-15,1-1 3 0,-1 1 0 16,1 3 3-16,6-3-4 16,0 0-1-16,0 3 2 15,6-3-1-15,1 3 0 16,-7 1 0-16,6-2 0 15,1 2 0-15,0 3 0 16,-2 1 2-16,2-2-1 0,0 1 0 16,6-1 1-16,0 2-1 15,6-5-2-15,-6 4-2 16,6-4-1-16,2 1-2 0,-2-5 4 16,7 2 5-16,0-2 5 15,6-3 0-15,1 0 2 16,6-3 1-16,0 3-4 15,1-5-5-15,-2-2-4 16,1 3-2-16,0 4 0 0,0-3-1 16,-6 3 3-16,-1 0 1 15,1 0 6-15,0 3 12 16,-1 1 8-16,-5 3 7 16,-2 4 4-16,2 0 4 15,-8 1-4-15,0 5-3 0,-6-1-6 16,-6 2-4-16,0 0-1 15,-14 0-3-15,-6 1 2 16,-1-1-2-16,-11 0-2 16,-1 0-4-16,-1-3-3 15,1 0-4-15,0-4-3 0,7-4-5 16,6 1-11-16,-1-1-21 16,8-3-36-16,0-4-55 15,-1 0-68-15,7-8-69 16,13-3-39-16,0-3-4 0,0-5 22 15</inkml:trace>
  <inkml:trace contextRef="#ctx0" brushRef="#br0" timeOffset="94085.9321">30944 4730 175 0,'7'-5'183'16,"5"2"-52"-16,-5-1-49 15,-1 4-17-15,8 4-7 16,-8 4 0-16,8 2 11 16,-2 9 12-16,-5 6 7 15,6 4-6-15,-13 4-6 0,6 5-6 16,-6-2-6-16,0 4-12 15,-6 0-10-15,-1 1-7 16,1-2-6-16,-7 2-7 16,-1-4-6-16,2-4 0 0,-2-4-3 15,1-4-5-15,7-6 0 16,0 0 3-16,-8-9 4 16,8-3 1-16,0 1 4 15,-1-8-1-15,-6-4-1 0,6-3-6 16,7-4-7-16,0-4-3 15,7-2-8-15,-1-6-7 16,8-2-7-16,5-2-10 16,7 2-13-16,0-4-11 15,7-1-2-15,5 1-5 0,-4 4-3 16,-2 2 0-16,-6 9-3 16,0-1-3-16,-6 4-4 15,-8 8 5-15,2-1 15 16,-14 8 21-16,0-1 25 0,-6 8 23 15,-8 0 15-15,-5 4 15 16,-1 4 7-16,7-4 1 16,6-1 2-16,1 1 0 15,6-1 0-15,6-3-4 0,1 0-3 16,6 0-3-16,7-3-4 16,-1-2-1-16,1 2-6 15,-1-1-7-15,7-7-15 16,0 4-49-16,0-8-50 15,7 4-62-15,-1-7-78 16,7-1-51-16,-5 2-16 0,5-6 24 16</inkml:trace>
  <inkml:trace contextRef="#ctx0" brushRef="#br0" timeOffset="94686.9465">31693 4953 15 0,'0'4'114'0,"0"3"10"16,7 4 8-16,-7 7-1 15,6-4-15-15,-6 8-23 16,7 4-21-16,-7-1-18 16,0-2-15-16,6 2-11 15,-6-3-7-15,0 0-3 0,0-3-5 16,0-4 4-16,0-5 13 15,0 2 26-15,0-5 23 16,0 0 11-16,-6-7 7 16,6 0-1-16,0-7-16 15,0 0-24-15,0-8-25 0,0-3-14 16,6-1-10-16,1-3-7 16,-1-4-4-16,8-7 0 15,5 4-5-15,0-8-1 0,1 1-4 16,13-4-2-16,-1 0-9 15,1-1-11-15,6-3-6 16,7 0-4-16,-1 8-1 16,-5-1-3-16,-8 4 6 15,1 7-2-15,-7 8-2 0,-1 3-2 16,1 5 1 0,-12 2 5-16,5 8 3 0,-6 8 14 15,-13 2 13-15,0 5 13 16,-13 3 6-16,-6 4 6 15,-7 0 6-15,0 0 4 16,-1 0-1-16,-5-3-2 0,-1-1 1 16,7-3-2-16,-6 0-3 15,5-5-3-15,1 1-2 16,0 0-7-16,7 0-8 16,-1-4-16-16,0 4-26 15,8 1-39-15,-1-6-46 0,6 9-49 16,7-3-34-16,13-1-4 15,0-1 12-15</inkml:trace>
  <inkml:trace contextRef="#ctx0" brushRef="#br0" timeOffset="95134.4209">32378 4861 39 0,'-7'0'98'0,"-6"4"-5"16,7-1-2-16,-8 5-3 15,1 2-2-15,7 5-8 0,-1-3-13 16,1 5-13-16,6-2-10 16,0-3-8-16,0-2 0 15,0 1 5-15,0-3 7 16,6-5 10-16,-6 1 12 0,7 0 3 15,-1-4-3-15,1-4-5 16,6 0-14-16,0-7-14 16,0 0-18-16,6 1-9 15,8-5-6-15,-7 1-2 0,5-1 0 16,1 0 0-16,-6 1 5 16,6 2 0-16,-13 1-1 15,7 7 1-15,-1-3 0 16,-6 7-1-16,7 0-2 15,-1 0-2-15,1 7 3 0,-1 1-1 16,1 3-2-16,6-1-20 16,0 5-31-16,0 0-47 15,-7-1-65-15,1 5-67 16,-7 3-33-16,-6-4 0 0,-14 0 21 16</inkml:trace>
  <inkml:trace contextRef="#ctx0" brushRef="#br0" timeOffset="95942.2473">31446 5535 119 0,'-14'-3'181'0,"-5"-1"-31"16,-13 8-28-16,-8-1-9 15,1 8 1-15,-6 4 15 16,-1 3-8-16,-6 3-3 0,-6 10-7 15,5-2-9-15,7 3-12 16,1 2-15-16,6 3-18 16,13-4-13-16,6-1-16 15,8-3-11-15,12-3-7 16,0-4-11-16,12-3-7 0,1-5-10 16,13-3-3-16,-6-4-5 15,12-2-6-15,-5-5 0 16,-1-5 4-16,0-2 5 0,-1 0 2 15,-5-4 14-15,-6 0 9 16,-8 0 15-16,0 0 11 16,-6-1 10-16,-6 2 3 15,-7-1-1-15,6 3-4 16,-5 1-10-16,-2-1-23 16,-5 6-32-16,12-2-39 0,-6 0-45 15,7 4-59-15,6 0-59 16,0 0-50-16,0 0-10 15,13 0 16-15,0 0 31 16</inkml:trace>
  <inkml:trace contextRef="#ctx0" brushRef="#br0" timeOffset="96339.5193">31531 5682 28 0,'-8'0'184'16,"-4"0"9"-16,-1 3-38 16,-7 4-14-16,0 5-5 15,1 3-4-15,0 2-11 0,12 2-13 16,1 3-16-16,-1-3-42 16,14 2-27-16,6-2-16 15,-7-1-15-15,7-3-10 16,6-5-4-16,1 2 12 15,0-9 3-15,-1-3-1 16,7 0 5-16,1-8 7 0,-1-6 3 16,0 3 5-16,-7-8 3 15,1-2 4-15,-8 3 8 16,2-8 1-16,-8 4 2 16,1-4-2-16,-7 4-1 0,-7 0-4 15,1 0-10-15,0 1-17 16,-2 6-34-16,-4 0-49 15,-1 1-78-15,6 7-79 16,1-5-41-16,-1 4-12 16,7 6 17-16</inkml:trace>
  <inkml:trace contextRef="#ctx0" brushRef="#br0" timeOffset="96768.305">31941 5407 70 0,'-27'4'75'0,"15"3"2"0,-8 4-2 16,7 1-5-16,7-3-6 15,-1 7-16-15,7-3-10 16,7-1-8-16,-1-1-7 16,1 0 3-16,-1-3 4 15,8-1 11-15,-8-3 8 0,6-4 3 16,8 0 5-16,0-7 3 16,-1-2 4-16,1 3 1 15,-7-5-2-15,7-1 0 16,-8 2-2-16,-4-1-7 0,-2-1-9 15,-6 1-13-15,6 1-11 16,-6 2-19-16,-6 4-29 16,0 1-25-16,-2-1-29 15,2 4-39-15,-7 4-45 0,-7 3-42 16,8 1-18-16,-2 2-2 16,8 5 13-16</inkml:trace>
  <inkml:trace contextRef="#ctx0" brushRef="#br0" timeOffset="97123.9881">32319 5605 7 0,'-13'0'200'16,"-14"0"24"-16,8 3-27 16,-13 5-24-16,6 3-13 15,-7-1-14-15,1 9-10 16,-1 3-10-16,7 0-19 16,0 4-10-16,12-4-9 0,8 0-4 15,6 0-11-15,6-1-8 16,8-6-7-16,18 3-11 15,1-7-14-15,13 1-19 16,-1-2-35-16,7-6-49 16,-6-4-84-16,6 0-120 15,0-4-70-15,0 1-29 0,-12-4 7 16,-8-1 34-16</inkml:trace>
  <inkml:trace contextRef="#ctx0" brushRef="#br0" timeOffset="117881.0226">28494 11089 45 0,'0'-4'73'16,"0"4"0"-16,0 0-1 16,0-4-5-16,0 4-10 15,0 0 0-15,0-3-5 16,0 3-8-16,0 0-7 0,0 0-8 15,0 0-4-15,0 0-9 16,0 0-4-16,0 0-3 16,0 0-3-16,0 0-3 15,0 0 1-15,0 3-2 16,0-3 0-16,0 4 1 16,0 4-1-16,-7-5-2 0,7 5 0 15,-6 3 3-15,-1-4-1 16,1 4-2-16,0 3 2 15,-2-3-1-15,-4 4 2 16,6 0 0-16,-8-1-1 16,1 1 3-16,0-1 3 15,0 2-1-15,1 2 1 16,-8-4-1-16,0 5 1 0,1-2-1 16,-1 6-1-16,-6-4-2 15,7-1-1-15,-7 0 0 16,6 4-1-16,-13-3 2 15,7 2 2-15,0 2 3 16,-7-1 4-16,7-4 0 16,-6 4 1-16,-1 0 0 0,1-4-2 15,5 3 1-15,-5 2-1 16,6-1 0-16,-7 0 1 16,7-4-1-16,0 1-2 15,1-2 1-15,-2 6-3 16,1-5 0-16,0 1-1 15,-7-1 5-15,7 0 3 16,-6 0 1-16,-1 1 3 0,-6-5 2 16,7 4-1-16,-1 1-2 15,-6-1-1-15,6 1 0 16,-6-1-2-16,7 0-2 16,-7 0 1-16,5 1 0 15,2-1-3-15,-7 1 2 16,0-1 2-16,-1 0 4 0,2 0 2 15,-7 1 0-15,5-2 5 16,-5 2 1-16,-1-1 0 16,-6 0-1-16,-7 5-1 15,1-1-4-15,5-1-2 16,-5 6-1-16,-7-6-1 16,6 6-1-16,0-2 1 15,0 1 0-15,-6-1 5 0,0 1-1 16,0 3-1-16,0-3-3 15,0-1 1-15,7 1-4 16,-8 0-4-16,8-3 1 16,-8 2-4-16,7-4 0 15,-6 1-3-15,6 0 1 16,1 1-1-16,-1-2-2 0,-6 1-1 16,0 1-1-16,6-2 0 15,-6-2-1-15,0-1 1 16,7-4 0-16,-7 5 0 15,6-5-1-15,-6 2 0 16,0-3 0-16,0 3-4 16,-1-2 1-16,1 1 13 15,0-1 5-15,0-2 4 0,0 2 3 16,0-3 5-16,0 0-2 16,-1 3-10-16,7-3-6 15,-6 3-2-15,6-2-4 16,-6-1-2-16,7 0 1 15,-7 1-2-15,6-2 0 16,0-3 1-16,8 5 5 16,-8-5 1-16,7 3 1 0,-1-2 0 15,8 3 0-15,-7-3-2 16,6-1-3-16,0 0-2 16,0 1 1-16,1-1 0 15,-1 0 1-15,1-4 0 16,-1 6 0-16,1-2 2 0,-1 0-3 15,7-4 0-15,6 5-1 16,1-4-1-16,6-1-1 16,7 1-1-16,-1-4-1 15,0 3-2-15,7 2 0 16,0-3 1-16,0 2-1 16,1-4 0-16,4 4 1 0,2 0 3 15,-7-1 1-15,6 1-3 16,1-4-4-16,-1 0-5 15,7 4-13-15,0 0-19 16,-6-4-36-16,6 0-55 16,0 0-82-16,19 0-68 15,7 0-26-15,7-8-1 0,13 1 24 16</inkml:trace>
  <inkml:trace contextRef="#ctx0" brushRef="#br0" timeOffset="119113.9741">25998 12342 77 0,'0'0'88'0,"-6"4"8"16,6-4 3-16,0 0-1 15,0 2-1-15,0-2-6 16,-7 0-9-16,7 0-14 15,0 0-14-15,0 0-14 16,0 0-11-16,-6 0-9 16,0 6-6-16,-8-4 0 0,-5 2 8 15,-7 7 15-15,-14 3 21 16,-5 5 20-16,-14 7 9 16,-12 7 8-16,-1 4-5 15,-6 6-12-15,-1 2-16 16,8-1-16-16,-1 3-12 15,7-3-11-15,12-4-5 16,15 1-4-16,11-9-2 0,8-2 3 16,19-8 5-16,7-1 5 15,19-5 0-15,7-9 1 16,19 0-2-16,-1-4-5 16,8-3-5-16,0 0-7 15,-1-3-1-15,1 0-3 0,0-1-2 16,6-3-15-16,0 3-20 15,0-4-32-15,1 4-47 16,5-2-69-16,1 2-70 16,6-4-55-16,-6 5-15 15,6-1 15-15,-7 0 37 16</inkml:trace>
  <inkml:trace contextRef="#ctx0" brushRef="#br0" timeOffset="121636.8445">24604 11653 43 0,'0'0'77'16,"-7"0"-2"-16,1-3-4 0,-7 3-4 15,6-4 0 1,1 4 0-16,6 0-2 0,-7-4-3 15,1 4-6-15,6 0-6 16,-6 0-11-16,6 0-11 16,0 0 3-16,0 4 8 15,-8 0 12-15,2 7 11 16,0 4 14-16,-1 2 7 16,1 5-6-16,-1 8-10 0,1-1-15 15,-7 0-12-15,6 4-15 16,0 0-11-16,1-4-3 15,0-3-4-15,-1 0 1 16,0-4-5-16,1-3 1 16,0-5 2-16,6 0-1 0,-7-6 19 15,1-1-6-15,-8-2 14 16,2-3 8-16,4-4 5 16,-4 2 3-16,6-9-13 15,-1 2 5-15,7-8-10 16,0 0-3-16,0-2-7 15,7-2-4-15,-1-6-18 0,6-1-9 16,8-4-8 0,7-3-7-16,5-3-5 0,14-4-6 15,-1-5 6-15,8 2-4 16,5-1-5-16,1-4-5 16,12 1-1-16,-6 3 2 15,0-1 6-15,-6 9 10 16,-6 7 6-16,-8 3 4 0,-6 4 6 15,-6 11 2-15,0 5 1 16,-1 6 1-16,-12 6 4 16,-7 9 4-16,-7 7 0 15,-12 3 1-15,-7 1 0 16,-13 7-1-16,-14-3-1 16,1 6 1-16,-13-3 0 15,-7 0-1-15,1 0-1 0,6-4-1 16,-1-3 1-16,1-1 0 15,13-6-1-15,7-5-1 16,-1-3 0-16,13 0 2 16,1-3-3-16,6-5-6 15,6 1-8-15,1 0-5 0,6-4-3 16,6-4-1 0,-6 4-1-16,7-4 7 0,-7 1 9 15,6 3 8-15,8 0 5 16,-2 0 3-16,2 3 6 15,12 1 5-15,7 4 5 16,-1-1 4-16,13 0 4 16,1 5 1-16,13-6 0 15,0 5-1-15,6-3-6 0,0-1-1 16,0 0-4-16,0 0-6 16,-6-3-1-16,6 0-3 15,-13-4-5-15,-7-4-10 16,1 0-12-16,-7-3-14 15,-7 0-19-15,-5-4-18 16,-14-4-15-16,0 1-8 16,-7-4-7-16,2 3-1 15,-16-4 10-15,8 1 13 0,-12 0 16 16,-2-1 17-16,1 5 16 16,-7 3 12-16,2 0 10 15,-9 7 5-15,1 1 1 16,0 3 3-16,0 3 9 0,0 5 9 15,7 3 5-15,-1 4 9 16,0 2 9-16,7-2 9 16,7 3 4-16,-8 1 4 15,14-1 7-15,0-3 6 16,8-4 6-16,-2 3 1 16,13-6 5-16,7-1-6 0,0 1-11 15,13-5-9 1,1-3-15-16,-1 0-14 0,13-7-11 15,-7 3-7-15,1-7-2 16,-7 1-8-16,7-5-8 16,-1 0-2-16,-6-4-4 15,1-3-4-15,-8-3-1 16,-5 0 1-16,-2-1 1 16,-5-3-1-16,0 2 0 0,-8-2 1 15,2 4-4-15,-8-1 5 16,0 1 2-16,1 3 4 15,-7 6-3-15,-7 1-6 16,1 9 0-16,-7 6 0 16,-13 6 5-16,-7 9 5 15,0 7 18-15,-12 8 20 0,-1 7 17 16,-5 10 10-16,-8 5 4 16,0 2-3-16,7 9-3 15,7-8-8-15,-1 3-7 16,19-6-7-16,15-5-2 15,6-3 0-15,12-8-3 16,6-6-4-16,15-1-9 16,5-7-6-16,7-8-8 15,7-2-9-15,-7-5-10 0,7-3-6 16,-7-8-5-16,0 2 0 16,-7-10-4-16,-6 1 1 15,-12-8 5-15,-8 1 5 16,-6-4 6-16,-6-3 8 15,-14-1 8-15,-6 0 4 16,0 1 4-16,-7 3-3 0,1 0-9 16,-1 3-35-16,7 4-53 15,7 8-73-15,5 0-69 16,14 7-34-16,0 0-9 16,7 3 21-16</inkml:trace>
  <inkml:trace contextRef="#ctx0" brushRef="#br0" timeOffset="123275.744">23105 14800 21 0,'-6'0'115'0,"-1"0"-4"0,7-3-9 15,0 3-10-15,0 0-12 16,0 0-8-16,0 0-6 16,0 0-5-16,0 0 1 15,0 0 1-15,0 0 1 16,0 0-1-16,0 0-3 16,7 0-3-16,-1 0-6 0,0 0-3 15,8 3-6-15,-1 1-7 16,6-4-3-16,8 4-4 15,5 0-4-15,1-1-7 16,6-3-2-16,7 3-1 16,5-3-3-16,8 0-4 15,13-3-1-15,-1 0-3 16,8-1-3-16,5 0-4 16,7 0-6-16,8-3-16 0,-2 0-11 15,1 3-14-15,-7-7-9 16,6 4-2-16,2 0 5 15,-8-9 13-15,0 5 11 16,1 1 12-16,-1-5 9 16,-7 1 6-16,7-1-1 15,-6 0 1-15,0-1 0 0,0 3 1 16,-1-3-1-16,1-1-1 16,-7 2 2-16,13 1 1 15,-6-5-1-15,7 1 2 16,5-1-1-16,-6 0-1 15,7 2-1-15,-1-2 2 0,-5 1-3 16,-1-1 2-16,0 1 1 16,-6 0 1-16,6-1 0 15,0 2 1-15,1-3 2 16,-8-1 0-16,8 3 2 16,-14-4 1-16,6 4-2 15,1-1-2-15,-6 1 1 16,-2-4 0-16,2 3-3 15,-8-3-2-15,2 5 3 0,-8-6 14 16,0 1 9-16,0 0 4 16,0-3 3-16,-7-4 4 15,-5 3 3-15,-2-3-10 16,-5-4-9-16,-1 0-3 16,2-1-3-16,-9 1-1 15,2-3 0-15,-1-1 0 0,0 1 4 16,-7-1 0-16,8 1 8 15,-1 2 8-15,0-2 7 16,-7 0 5-16,7 2 1 16,-6 2 6-16,0-2-4 15,0 1-3-15,5 1-8 16,-5-1-5-16,13-1-5 0,-1 5-7 16,7-4-6-16,-6 0 2 15,6-1 1-15,0 5 0 16,-7 0 4-16,2 4 2 15,-2 4 1-15,-13-2-2 16,1 4-3-16,-13 1-7 16,0 3-19-16,-8 5-30 0,-6 3-46 15,2-1-65 1,-16 1-86-16,2 7-57 0,-6-4-16 16,-8 4 8-16,-13 0 36 15</inkml:trace>
  <inkml:trace contextRef="#ctx0" brushRef="#br0" timeOffset="123761.4377">28292 12990 21 0,'-6'0'109'16,"6"0"6"-16,0 0 5 16,12 0-4-16,8 0-10 15,6 0-17-15,19 0-21 16,8 0-20-16,12 0-17 0,14 0-11 15,-2 0-6-15,8 0-3 16,0 4-3-16,0-1-1 16,-8 1-3-16,2 0-3 15,-20 3 1-15,-8 0 5 16,-11 0 14-16,-7 5 15 16,-27 5 15-16,-6 0 19 15,-20 4 11-15,-5 4 8 16,-9 4-9-16,-5-2-6 0,1 6-11 15,-1-4-13-15,-1 1-13 16,7 1-7-16,-5 0-9 16,11-2-25-16,8 1-47 15,0-1-80-15,5-4-102 16,8 0-56-16,-1 0-28 16,7-6 0-16</inkml:trace>
  <inkml:trace contextRef="#ctx0" brushRef="#br0" timeOffset="124458.5331">25705 14144 15 0,'-6'0'126'0,"6"0"-16"15,6 4-16-15,1-4-2 16,5 3 3-16,8 1 4 16,6 0 11-16,7 0-5 15,6-1-14-15,7 1-11 16,12-1-10-16,7 4-9 16,7-3-12-16,-7 4-13 15,7 0-6-15,-7 1-2 0,-12 7 2 16,-2-1 12-16,-11 7 15 15,-15 3 23-15,-11 4 25 16,-21 0 15-16,-13 9 10 16,-18-6-1-16,-15 4-7 15,-6-2-16-15,1-1-21 16,-7-4-20-16,6 1-23 0,0-8-34 16,14-1-56-16,5-2-75 15,8-4-95-15,6-1-117 16,7-3-70-16,5-3-19 15,8-4 22-15,6-4 56 16</inkml:trace>
  <inkml:trace contextRef="#ctx0" brushRef="#br0" timeOffset="126856.7956">26123 15177 137 0,'0'-7'134'15,"0"0"-9"-15,0-1 4 16,0 1 12-16,0 3 1 16,0-3 0-16,0 3-4 15,0 0-9-15,6 1-11 16,-6-1-14-16,0 1-17 0,0-1-15 16,-6 1-18-16,-2 3-15 15,-11 0-16-15,-7 0-11 16,-13 3-7-16,-7 4-4 15,1 4 0-15,-14 4 0 16,1 0 0-16,-1-1 0 16,7 4 0-16,13 0-4 0,-1 2-10 15,21-3-12-15,-1-2-15 16,20-1-15-16,6-2-23 16,14-5-20-16,13 0-17 15,6-3-10-15,1 0-1 16,5-4 2-16,1-4 16 15,-1-3 19-15,-6 0 22 16,0-4 20-16,-12-4 28 0,-2 4 29 16,-5-4 24-16,-7 1 20 15,0-2 15-15,-7 7 19 16,8-3 5-16,-8 4-9 16,0 1-13-16,1 5-14 15,-1-3-10-15,8 5-17 16,-2 5-14-16,2-3-6 0,-1 5-2 15,6 1-2-15,0 4-2 16,-5-3-3-16,-1 3-2 16,-6-1-5-16,5 1-1 15,1-2-2-15,-6-3 1 16,0 1 0-16,-1-2 7 16,7-1 8-16,-6-2 3 0,-1-3 2 15,7-3 2-15,0-5 0 16,-6 1-6-16,5-4-2 15,2-4-4-15,-2-3-1 16,8 0 8-16,-7-1 8 16,1 1 15-16,-2 0 14 15,2 3 13-15,-2 0 3 0,-5 5-3 16,6 2-12-16,-6 4-13 16,12 4-15-16,-6 0-9 15,7 8-5-15,-1-1-7 16,7 4-6-16,0 0-10 15,0 4-10-15,1-1-14 16,5 1-12-16,1-4-9 0,6 4-4 16,-1-9-6-16,2 6-1 15,5-8-1-15,-5 0-1 16,-1-4-5-16,-7-4 3 16,1 0 9-16,-13-8 6 15,-1 6 11-15,-6-6 19 16,-13-2 19-16,-7 3 22 15,-6-4 14-15,-7 1 19 0,-5 2 12 16,-1 2 4-16,0-1-1 16,6 3-13-16,1 1-22 15,5 4-24-15,8-1-21 16,6 4-19-16,0 0-23 0,6 0-21 16,8 0-7-16,5 0-6 15,7 4 0-15,-6-4 6 16,6-4 19-16,7 4 25 15,-1-3 25-15,1-1 26 16,-1 0 27-16,1 0 23 16,-7 1 13-16,0-2 7 0,-7 5 10 15,7 0 8-15,-12 5 5 16,5-2-3-16,1 9 0 16,-8-2-3-16,-5 9-13 15,0-5-16-15,-1 8-20 16,1-4-28-16,-7 0-31 15,-7 5-34-15,1-5-51 16,-8 0-76-16,8-3-48 16,-14-4-14-16,1-4 4 0</inkml:trace>
  <inkml:trace contextRef="#ctx0" brushRef="#br0" timeOffset="127101.6057">26279 14789 186 0,'-7'-7'228'0,"7"3"-24"0,7 4-115 16,12 0-161-16,7 0-97 16,6 0-40-16,1 4-7 15</inkml:trace>
  <inkml:trace contextRef="#ctx0" brushRef="#br0" timeOffset="129752.7412">29119 11126 173 0,'8'-4'183'0,"-8"4"-1"16,0-4 0-16,6 4 0 0,-6-3-8 16,6 3-12-16,-6-5-8 15,0 5-15-15,0-3-19 16,0 3-24-16,0-3-22 16,-6 3-20-16,6-4-18 15,-6 4-20-15,-8-4-11 16,1 4-10-16,-13 0-4 15,0 0-4-15,-7 0-1 0,-5 0 2 16,-9 4 5-16,-5 3 1 16,-7 1 1-16,8 3 0 15,-1-1 1-15,5 1-1 16,2 5-9-16,7-2-7 16,11 3-11-16,14-1-10 15,6 3-12-15,14-5-9 16,6 0-5-16,14 1-1 0,11-1 3 15,-5-6 11-15,13-1 9 16,-7-7 12-16,6 0 12 16,1-3 10-16,-7-9 5 15,0 2 3-15,-7-1 6 16,2-7 4-16,-9 2 11 16,1-1 10-16,0 3 11 15,-6-6 12-15,-7 5 12 0,7 5 5 16,-8-1-5-16,-4 3-8 15,-2 5-6-15,-6-1-1 16,0 8 1-16,-6 7 4 16,-2 3 13-16,-11 13 11 15,-1 2 8-15,1 7-5 16,0 4-11-16,-8 5-11 16,7-5-16-16,2 0-13 15,-9 4-11-15,7-7-5 0,8-1-18 16,-8-3-26-16,14-6-43 15,-8-6-59-15,8-4-72 16,6-1-82-16,0-5-74 16,6-4-22-16,1-3 17 0,6-4 44 15</inkml:trace>
  <inkml:trace contextRef="#ctx0" brushRef="#br0" timeOffset="130224.5912">29524 11393 75 0,'0'-11'207'0,"-14"0"1"15,-6 0-24-15,-12 8-23 16,7-2-10-16,-15 5-3 0,-5 8-5 16,-1 3-5-16,7 4-15 15,0 4-21-15,7-2-23 16,5 5-22-16,14 1-15 16,6-1-12-16,7-4-4 15,14 1-3-15,11-2-1 16,9-2-5-16,17-1-7 0,2-6-9 15,-1-1-9-15,7-2-8 16,-8-5-2-16,2-5 0 16,-1 2 5-16,-13-9 7 15,-7 2 11-15,-6-5 19 16,-13-3 15-16,-6-4 17 16,-20 0 10-16,-13-4 6 0,-1 1-6 15,-18-4-12-15,-1 3-27 16,1-1-44-16,-1 10-65 15,1-5-86-15,12 3-113 16,1 4-87-16,18 4-36 16,14 0 5-16,7 4 40 15</inkml:trace>
  <inkml:trace contextRef="#ctx0" brushRef="#br0" timeOffset="130630.5037">29921 11048 122 0,'-20'-11'145'0,"0"4"-17"16,-5 4-20-16,-1-1-24 15,-6 4-15-15,5 4-16 16,1-1-9-16,6 4-12 15,8 4-11-15,5-3-7 16,7 3-12-16,7 0-11 0,5-4-11 16,14 1-10-1,-6-1-5-15,7-3 2 0,5-1 13 16,1-3 19-16,-7 0 18 16,-1-3 27-16,-5-5 23 15,-7 1 14-15,-13-1 4 16,0-2-1-16,-13-1-6 0,-7-1-17 15,1 1-18-15,-7 1-13 16,-7 2-13-16,1-3-27 16,6 8-47-16,-1-5-63 15,1 8-72-15,14 4-49 16,5 3-22-16,14 0 6 16</inkml:trace>
  <inkml:trace contextRef="#ctx0" brushRef="#br0" timeOffset="131001.4872">30605 11202 36 0,'-45'-2'204'16,"-1"-4"21"-16,-19 12-34 16,0 0-40-16,-7 5-20 15,0 3-12-15,1 9-6 16,12 2-9-16,13 1-8 0,7-1-4 16,27 5-3-16,4-4-2 15,16-1-2-15,18-2-5 16,19-2-8-16,14 2-12 15,6-5-19-15,19-4-34 16,8 2-45-16,11-6-65 16,2-3-108-16,13 1-99 0,-14-1-46 15,-7-3-9-15,-18-4 18 16</inkml:trace>
  <inkml:trace contextRef="#ctx0" brushRef="#br0" timeOffset="132233.8527">20616 13232 69 0,'0'-3'153'16,"6"-4"-31"-16,8-2-48 15,5 6-21-15,7-4-3 16,6 3 5-16,8 1 15 15,-1 0 11-15,6-6 1 0,-5 9-11 16,5-3-11-16,-5-2-10 16,-1 5-20-16,-7 0-10 15,-6 5-9-15,-7 2-2 16,-5 1-4-16,-14 3-2 16,-6 0 0-16,-14 3 0 15,-6 5-7-15,-13-4-3 0,0 2-1 16,-7-3 0-16,1 1-1 15,-1 1-3-15,7-1 9 16,6-8 5-16,7 3 7 16,12-2 12-16,2-4 9 15,12-1 10-15,12-3 2 0,8 4 1 16,7-4 7-16,11 0-5 16,9 0 0-16,4 0 0 15,1 0-2-15,1 3 2 16,-1 2-8-16,0 1-2 15,-6 5 0-15,-1 1 3 16,-13-2 6-16,1 5 8 16,-13-1 10-16,-14 2 7 0,-6 2-2 15,-13 1-7-15,-19-5-5 16,-1 3-11-16,-13 2-12 16,1-4-16-16,-7-1-13 15,6-3-14-15,7 0-25 16,0-3-35-16,7-1-48 15,5-7-76-15,15 5-107 16,12-5-48-16,6-8-11 0,13-4 14 16,7 1 38-16</inkml:trace>
  <inkml:trace contextRef="#ctx0" brushRef="#br0" timeOffset="132654.973">21581 13331 61 0,'-27'3'231'0,"-5"2"24"16,-1-1-30-16,1 6-41 16,6 5-26-16,-1-1-17 15,8 5-16-15,6-2-14 0,7 6-13 16,-1-2-14-16,14-2-14 15,5 3-13-15,8-3-13 16,6-4-12-16,13-1-13 16,7 1-14-16,6-8-15 15,6 0-13-15,1-4-10 16,0-6-5-16,0-1 0 16,-13-3 5-16,-8 0 14 0,-11-4 16 15,-8-7 15-15,-19 3 17 16,-13-7 17-16,-13 3 17 15,-13-3 7-15,-7 0 1 16,-13 1-6-16,-6 2-10 16,0 1-17-16,0 3-28 15,13 5-47-15,-1-1-61 0,14 0-72 16,7 7-90-16,12-4-83 16,7 8-33-16,13 0 9 15,7-4 41-15</inkml:trace>
  <inkml:trace contextRef="#ctx0" brushRef="#br0" timeOffset="133097.8183">22017 12983 67 0,'-26'-3'112'0,"-7"-5"-31"15,14 8-24-15,-7 0-12 16,12 0-5-16,2 4-5 16,-1 0 2-16,13-1-3 15,0 1-6-15,0-1 0 16,13 4-4-16,-1-3-1 0,2 0-4 15,6-4-4-15,5 0 1 16,-5-4 7-16,6 0 12 16,0 1 11-16,-7-4 16 15,1 0 11-15,0-5 1 16,-7 1 1-16,-7 0-4 16,-6 1-8-16,0-1-14 0,-6 3-11 15,-1 0-10-15,-6 2-19 16,-6-1-26-16,-1 7-29 15,1 0-45-15,-1 3-55 16,7 1-64-16,0 2-32 16,7 6-8-16,6-1 14 15</inkml:trace>
  <inkml:trace contextRef="#ctx0" brushRef="#br0" timeOffset="133482.8701">22408 13140 127 0,'-13'0'242'15,"-7"0"23"-15,-6 0-38 0,0 7-38 16,-7 1-25-16,-5 7-13 16,5 3-10-16,1 4-7 15,5 4-13-15,7-1-15 16,14 1-13-16,6-1-12 16,6 2-9-16,8-6-10 15,12 1-11-15,13 0-9 16,0-3-14-16,13-5-29 15,13-3-48-15,7 0-80 0,0-4-127 16,6-2-103-16,-6-2-47 16,-7-3-9-16,0 0 27 15</inkml:trace>
  <inkml:trace contextRef="#ctx0" brushRef="#br0" timeOffset="134731.6451">22655 15448 128 0,'0'-3'239'0,"-6"-5"25"16,6 1-56-16,-6 0-42 16,12 0-36-16,0-4-31 15,2 4-23-15,4-1-24 16,1 1-19-16,7-1-13 0,6 2-9 15,-6-2-6-15,-1 4-6 16,7 1-4-16,-6-1-6 16,6 4-4-16,-7 0-6 15,7 4-6-15,-6-1-1 16,-7 9 4-16,-13 2 2 16,-7 3 11-16,-19 9 14 0,-6 3 16 15,-13 0 18-15,-8 6 19 16,1 1 17-16,-7-3 11 15,0-4 13-15,7 4 10 16,7-7 3-16,-8-1-2 16,15 1-2-16,5-8-10 15,7 0-14-15,0-3-17 0,13 0-16 16,7-4-12-16,6-4-8 16,12 4-5-16,8-7-4 15,5 3-11-15,9-3-17 16,5-4-40-16,0 0-55 15,-1 0-73-15,15 0-94 16,-7-4-100-16,-1-3-39 0,1 0 2 16,-7-1 36-16,-7-3 61 15</inkml:trace>
  <inkml:trace contextRef="#ctx0" brushRef="#br0" timeOffset="135197.8889">22943 15529 7 0,'12'-8'230'0,"-6"2"34"15,-6-5-4-15,8 3-35 16,4 4-35-16,-5-4-23 0,-1 2-26 15,8 3-25-15,5-5-25 16,0 4-27-16,8-4-19 16,-1 8-15-16,6-2-13 15,7-3-9-15,-6 5-4 16,13 0-4-16,-7 0-4 16,-1 7-2-16,-4 1 1 15,-9 7 5-15,-5-1 10 0,-7 9 16 16,-6 2 18-16,-7 4 17 15,-7 1 17-15,-6-1 11 16,-7 4-1-16,1-4-6 16,-7 5-12-16,0-5-13 15,0 0-16-15,7 0-23 16,-8-7-27-16,7-4-35 0,8 1-43 16,-2-5-53-1,2-7-85-15,12 1-116 16,0-8-54-16,0 0-12 0,12-8 20 15,8 1 37-15</inkml:trace>
  <inkml:trace contextRef="#ctx0" brushRef="#br0" timeOffset="135620.3233">23809 15346 151 0,'-13'-12'215'0,"7"-2"0"15,-14 7-75-15,7-1-57 16,0 5-34-16,6 3-24 16,-5 3-9-16,4 1-8 15,2 3-1-15,6 4-3 16,6-4-4-16,2 5-10 15,-8-4-9-15,12 1-10 0,-5-1-7 16,6-4 0-16,-6 4 3 16,5-8 7-16,2 0 9 15,-8 0 10-15,0-4 7 16,1-4 7-16,0 0 11 16,-7-1 18-16,-7 1 19 15,0-6 23-15,-5 2 20 0,-8-3 15 16,0 1 0-16,7 2-11 15,-7 2-22-15,1 3-41 16,6-1-53-16,-6 4-62 16,-1 4-72-16,-6 4-71 15,13 4-51-15,-7 3-8 16,8 0 14-16</inkml:trace>
  <inkml:trace contextRef="#ctx0" brushRef="#br0" timeOffset="136014.0351">24473 15504 226 0,'-45'11'277'0,"-7"3"0"15,-7 1-32-15,0 3-34 16,1 0-22-16,13 5-24 16,5-1-26-16,7 0-18 15,14 0-15-15,19-1-14 16,0-2-15-16,27-4-12 15,5-1-9-15,19 1-13 0,8-5-12 16,20-3-27-16,6-2-44 16,12-5-62-16,1 0-84 15,7-5-109-15,-2-2-81 16,1-7-27-16,-5-1 10 16,-2-3 43-16</inkml:trace>
  <inkml:trace contextRef="#ctx0" brushRef="#br0" timeOffset="137896.0605">29875 13433 102 0,'-12'-7'196'0,"-15"4"-4"16,1-2-41-16,-6 5-22 16,-14 0-3-16,-6 8 9 15,-7-1 17-15,-6 8 14 16,-7 11 3-16,-6 0-3 0,0 11-13 16,0 2-21-16,0 9-29 15,13 0-28-15,12-1-22 16,14 1-18-16,13 0-15 15,14-5-17-15,18-5-14 16,13-5-16-16,21-4-16 16,5-3-13-16,13-9-11 0,1-2 0 15,6-8 5-15,0-3 11 16,-6-4 10-16,-13-4 16 16,-7-3 17-16,-7-4 15 15,-18 0 9-15,-8 1 6 16,-19-5 10-16,-6 0 8 15,-21 0 2-15,7 1-3 16,-12 3-3-16,6-1-4 0,0 2-16 16,6 2-35-16,14 4-61 15,6 1-63-15,6-1-84 16,20 4-96-16,13 0-43 16,20 4 0-16,6-4 38 15</inkml:trace>
  <inkml:trace contextRef="#ctx0" brushRef="#br0" timeOffset="138586.3512">30188 13723 16 0,'-13'-7'194'0,"-7"-5"13"15,8 5-41-15,-1 0-37 16,-7 4-26-16,6-1-18 16,8 0-13-16,-6 0-11 15,12 4-13-15,-7-3-11 16,7 3-14-16,-7 0-9 16,7 0-4-16,0 0-3 0,0 0-2 15,0 3-4-15,0-3 0 16,0 0 2-16,0 0-1 15,0 0 4-15,0 0 8 16,0 0 12-16,0 0 4 16,0-3 5-16,0 3 5 15,0 0 3-15,-6-4-4 16,6 4-7-16,-7-3-3 16,7 3-1-16,-6-5-2 0,0 5-4 15,-8 0-2-15,-12 5 4 16,0 2 7-16,-13 4 6 15,-6 7 9-15,-1 4 6 16,1 0 2-16,-2 4-5 16,9 3-11-16,11-4-9 15,8 1-10-15,12 0-5 0,14-1-5 16,19-6-16-16,13-1-14 16,19-3-21-16,8 0-20 15,6-9-20-15,-1 3-16 16,1-9 1-16,0 0 6 15,-7-9 16-15,0-1 18 16,-13-1 17-16,-7-4 22 0,-5-3 18 16,-14-3 23-16,-13-2 18 15,-7-3 17-15,-12-3 16 16,-7 0 4-16,-13 0-2 16,0-2-12-16,-13 2-12 15,6 8-20-15,-6-2-40 16,6 6-58-16,7 5-83 15,7 2-89-15,-7 1-68 16,12 6-32-16,14 0 6 0,0 3 39 16</inkml:trace>
  <inkml:trace contextRef="#ctx0" brushRef="#br0" timeOffset="139092.593">30684 13280 105 0,'-20'-8'173'0,"1"2"-22"16,-7-2-18-16,-1 1-11 16,7 3-13-16,2 4-13 15,-2 0-12-15,0 0-18 0,7 4-19 16,7 3-15-16,-2-4-8 16,8 4-7-16,8 1-9 15,-2-4-6-15,7 3-1 16,0-3 2-16,6 0 3 15,1-4 1-15,6 0 7 16,-7 0 11-16,1-4 4 0,6-4 7 16,-6 1 9-16,-1-1 10 15,-5-2 10-15,-2-1 4 16,2 3 2-16,-14-2-1 16,0-1-10-16,0 3-13 15,-14 1-24-15,8 0-36 16,-8 4-43-16,-4 3-48 0,-2 0-64 15,1 3-79-15,5 4-56 16,-6 3-10-16,14 2 16 16,-7 2 33-16</inkml:trace>
  <inkml:trace contextRef="#ctx0" brushRef="#br0" timeOffset="140125.5553">31178 13708 210 0,'-19'-7'240'16,"-14"3"7"-16,-6 1-46 16,-6 3-27-16,-14 3-6 15,1 4-2-15,-7 5-3 16,6 5-8-16,7 2-14 16,5 8-17-16,15-2-18 0,26 4-15 15,12 1-13-15,26-1-14 16,27-4-8-16,20 1-8 15,12-4-20-15,20 0-14 16,6-4-23-16,0-2-44 16,-6-7-84-16,-7 3-155 15,-13-2-86-15,-19-5-48 0,-20-3-16 16,-32-2 23-16</inkml:trace>
  <inkml:trace contextRef="#ctx0" brushRef="#br0" timeOffset="142440.5207">23379 13346 24 0,'0'-3'190'16,"6"3"-2"-16,-6 0-14 15,7-4-12-15,-7 4-15 16,0 0-21-16,0-5-13 0,0 5-13 15,0 0-9-15,0 0-7 16,7 0-3-16,-7 0-8 16,0 0-13-16,0 0-16 15,0 0-12-15,0 5-4 16,0 2 1-16,6 4 7 16,7 7 7-16,-6 8 7 15,5 3 2-15,8 7-3 0,-7 8-7 16,7 4-9-1,-8 3-6-15,2 5-6 0,-8-2-7 16,-6 6-4-16,0-6-4 16,-13 1-13-16,6 0-18 15,-5-4-32-15,6-7-35 16,-2-3-44-16,8-5-50 0,-6-7-50 16,6-3-53-16,-6-8-25 15,-7-3 7-15,-7-4 25 16</inkml:trace>
  <inkml:trace contextRef="#ctx0" brushRef="#br0" timeOffset="142823.8043">23184 14093 58 0,'-8'-7'184'0,"2"7"-18"15,6-4-22-15,6 4-20 16,2 4-15-16,11 6-10 0,0 2-8 16,8 5-7-16,5 2-14 15,7 3-17-15,1 0-17 16,-1 4-14-16,-1-4-6 16,9 4-5-16,-9-4-9 15,1-1-8-15,7-2-10 16,-7-5-7-16,0 1-5 0,1-4-3 15,-1-8 4-15,-7-3 4 16,1 0 11-16,-1-10 14 16,-6-2 9-16,0-3 13 15,-7-6 6-15,-5-1 6 16,5-3 1-16,-12-1-4 0,-1-3-4 16,-6 0-15-1,7-5-33-15,-1 5-62 0,8 0-91 16,5 2-63-16,7-2-33 15,14 4-11-15,11 4 18 16</inkml:trace>
  <inkml:trace contextRef="#ctx0" brushRef="#br0" timeOffset="143222.7924">24799 13393 16 0,'-6'-21'208'16,"-7"2"14"-16,6 9-11 15,1-5-24-15,0 7-29 16,6 0-31-16,0 5-24 16,0 3-19-16,0 7-8 0,6 5 3 15,0 10 14-15,1 7 13 16,0 8 1-16,-1 6-8 16,-6 6-14-16,6 1-22 15,1 4-19-15,-1 2-28 16,-6-5-39-16,7 5-52 15,-7-9-72-15,0 0-93 0,0-7-91 16,0-3-36-16,0-8 2 16,0-3 32-16</inkml:trace>
  <inkml:trace contextRef="#ctx0" brushRef="#br0" timeOffset="143622.8979">24538 13954 134 0,'0'-4'179'16,"14"8"-36"-16,5 0-31 0,1 3-20 16,12 3-7-16,14 2-11 15,-7 2-13-15,14-2-15 16,-2 2-16-16,1 1-10 15,1 0-2-15,-8-5 2 16,1-2 8-16,-7 3 10 16,0-8 9-16,-7-3 3 15,2 0 0-15,-2-7-3 0,-7-4-7 16,2-3-8-16,-7-5-9 16,6-3 1-16,-7-4-2 15,1-3 1-15,6-3-2 16,-6-5 1-16,-1-4-3 15,7 1-5-15,-6-4-22 16,-1 7-38-16,7 1-70 16,0 0-99-16,0 2-57 0,0 5-28 15,1 3 2-15</inkml:trace>
  <inkml:trace contextRef="#ctx0" brushRef="#br0" timeOffset="143977.7136">26180 12942 109 0,'-6'-14'204'16,"-7"3"-1"-16,13 7-46 15,-6 4-31-15,6 12-18 16,6 5 1-16,-6 13 5 0,7 3 8 16,-1 15-11-16,0 0-19 15,8 6-17-15,-8 1-19 16,1 3-14-16,-7 2-28 15,0-6-45-15,0 1-76 16,0-3-98-16,0-4-73 16,0-5-39-16,-7-6-9 0,-5-8 27 15</inkml:trace>
  <inkml:trace contextRef="#ctx0" brushRef="#br0" timeOffset="144371.5972">25815 13629 95 0,'8'-8'197'0,"4"-1"-15"16,15 6-20-16,-1 6-20 16,13 2-20-16,-1 2-16 15,8 8-18-15,7 0-22 16,-2 3-21-16,8 0-17 15,0 0-12-15,-1 1-7 0,-5-1-5 16,-8-4-2-16,7-2 0 16,-19-2 3-16,6-6 0 15,-13 0 8-15,0-8 5 16,-6-6 5-16,-1-6 9 16,-6-5 9-16,-6-5 6 15,-7-3 3-15,0-8-1 16,0-3 2-16,0-4-9 15,6 0-13-15,-6-3-32 0,14-1-54 16,5-3-84-16,1 7-108 16,6-4-54-16,6 7-27 15,1 1 9-15</inkml:trace>
  <inkml:trace contextRef="#ctx0" brushRef="#br0" timeOffset="144758.9203">27641 12426 11 0,'0'-7'132'0,"6"7"-18"0,-6 3-16 16,-6 8-3-16,-1 11 10 15,0 12 11-15,1 2 13 16,0 8-9-16,-8 8-14 15,8-2-17-15,-1 5-19 16,1 1-20-16,6-2-15 16,0-2-35-16,-7 2-43 15,7-6-60-15,-7 0-93 0,7-4-47 16,-12-8-24-16,6-3 6 16</inkml:trace>
  <inkml:trace contextRef="#ctx0" brushRef="#br0" timeOffset="145141.6228">27145 13147 132 0,'20'0'163'0,"12"8"-34"15,1-1-23-15,6 5-6 16,7-2-11-16,6 5-19 16,0-1-17-16,0 5-12 15,7 0-15-15,-7-4-21 16,7-1-10-16,-14 1-9 16,1-5-7-16,-13 1 3 0,-1-3 7 15,-13-4 13-15,1-4 3 16,-8-4 8-16,2-8 6 15,-14-3-3-15,0-6-8 16,0-4-5-16,-14-1 1 16,8-6 2-16,-6-6-3 15,-2 1-22-15,-5 1-36 0,12 0-74 16,-6-1-49-16,13 0-28 16,-6 4-12-16</inkml:trace>
  <inkml:trace contextRef="#ctx0" brushRef="#br0" timeOffset="145563.9579">28312 12071 113 0,'12'14'157'16,"-5"8"15"-16,6 8 1 16,0 10-18-16,-7 8-21 15,8 3-23-15,-8 8-22 16,0-1-23-16,1 4-17 16,0-3-12-16,-1-4-37 0,-6-3-57 15,-6-5-84-15,6-3-73 16,-7-4-39-16,-6-10-22 15,1-1 15-15</inkml:trace>
  <inkml:trace contextRef="#ctx0" brushRef="#br0" timeOffset="145961.9429">27940 12700 45 0,'7'-10'171'0,"6"6"-14"0,-1 1-19 15,14 3-11 1,7 3-17-16,-1 5-8 0,8 3-6 16,-1 3-11-16,0 5-15 15,1 2-15-15,5 2-8 16,1-1-11-16,5 0-10 15,-5-1-10-15,7-2-14 16,-8-1-12-16,-6-6-11 0,1-3-2 16,-8-1-7-16,-6-4-2 15,-1-8 8-15,-5-6 17 16,-13-2 10-16,0-6 13 16,-7 0 24-16,-7-7 21 15,-6-1 12-15,-1-3 0 16,8 2-9-16,-6-2-61 15,5 4-121-15,0-1-106 0,7 8-59 16,7 2-32-16,0 3-8 16</inkml:trace>
  <inkml:trace contextRef="#ctx0" brushRef="#br0" timeOffset="151648.5243">17293 6788 57 0,'0'0'106'15,"-7"0"-4"-15,7 0-5 16,0 0-6-16,0 0-5 0,0 0-5 16,0 0 3-16,0 0 0 15,0 0-2-15,0 0-7 16,0-3-11-16,7 3-8 16,-7-4-18-16,7 0-13 0,-1 1-11 15,7-5-6-15,0 4-3 16,0-4 7-16,7 2 5 15,-1 3 4-15,-6-5 4 16,1 4-1-16,5 0 0 16,-6 0-14-16,0 1-10 0,-1-1-9 15,2 4-5-15,-1 4-3 16,7-4-1-16,-14 7 3 16,0 4 5-16,1 1 4 0,0 6 3 15,-7 3 4-15,0 2 2 16,0 2 3-16,-7 5-3 15,0-4 3-15,1-1-3 16,6-3-1-16,-6-4 4 16,6-3 12-16,0-1 19 0,0-7 11 15,-7-3 5-15,7 0 2 16,-6-4-9-16,6-4-16 16,0 0-26-16,0-3-15 15,0-3-10-15,6-2-12 16,1-2-9-16,-1 3-8 0,7-4-4 15,0 4-3-15,0-3-1 16,0 7 7-16,0-5 9 16,0 4 9-16,0 6 5 15,1 2 6-15,-2 0 0 0,-5 2 3 16,6 2-2-16,0 4 0 16,-7 0 0-16,1-1-1 15,0 0 3-15,5-4-1 16,-5 5 13-16,-7-4 10 15,7-4 8-15,-1 0 6 0,0 0 4 16,1-4 3-16,-7 0-2 16,6-3-3-16,8 0 0 15,-8 0 1-15,0-5 1 16,2 2 0-16,4 2 0 0,1-3-1 16,0 3-1-16,0 1 1 15,1 4-4-15,4-1-2 16,2 4-5-16,0 0-4 0,7 0-3 15,-9 4-2-15,2-1 0 16,7 4 0-16,-9 1 3 16,-4-4-2-16,5-1-1 15,-12 1 3-15,6 0 13 16,-7-4 9-16,0 0 2 16,2 0 0-16,-8-4 3 0,0-3-1 15,0-1-14-15,0-3-8 16,0 4-2-16,0-4-2 15,0-4-3-15,6 4 1 0,0-3-2 16,-6 3-1-16,14 3-5 16,-8-2-5-16,7 6-2 15,0 1-4-15,0 3 0 16,0 0 0-16,7 3 5 16,-7 8 3-16,6-4 1 0,-5 8-2 15,-2-5-3-15,1 5-7 16,0 0-3-16,-6-4 0 15,-1 0 3-15,8 0 4 16,-8-7 15-16,-6 3 13 0,6-7 8 16,1 4 4-16,0-8 1 15,-7 0 0-15,12 1-9 16,-5-9-7-16,-1 5-5 16,8-4-3-16,-2 0 0 15,2 0-4-15,-1 0-1 0,6 1-2 16,-6-1-6-16,7 3-1 15,-7 1-2-15,6 2 1 16,8 3 0-16,-8-2 5 0,7 4 2 16,6 4 3-16,-6-2 3 15,1 3 1-15,-7-2 0 16,6 5-2-16,-7-4 2 16,-6 3 1-16,0-3-1 15,0-1 2-15,-6 0 3 0,-1-3 10 16,7 4 10-16,-13-4 10 15,13 0 10-15,-6 0 2 16,5 0 1-16,2 0-7 16,-2-4-19-16,8 4-24 0,0-3-30 15,-1 0-45-15,-5-1-61 16,-2 4-66-16,2-4-45 16,-1 1-12-16,-7-5 5 15</inkml:trace>
  <inkml:trace contextRef="#ctx0" brushRef="#br0" timeOffset="151864.0501">18212 6535 96 0,'-33'0'203'0,"7"-3"-5"16,0 3-81-16,13 3-111 16,7-3-96-16,-1 4-57 15,14 0-31-15,12-4-9 16</inkml:trace>
  <inkml:trace contextRef="#ctx0" brushRef="#br0" timeOffset="155912.4049">2098 2099 18 0,'0'-11'99'16,"0"0"3"-16,0-1 6 15,0 6 4-15,-7-5-2 0,1-1 5 16,-1 2 2-16,0 3-7 16,7-5-7-16,-6 5-5 15,0-1-3-15,-1 1-11 16,0 4-10-16,7-5-8 0,-6 5-14 16,6 3-13-16,0-4-6 15,6 4-2-15,1 7 1 16,6 1 3-16,7 7 6 0,-1 7 7 15,13 7-2-15,-5 3-6 16,5 9-8-16,1 2-8 16,-1 2-7-16,2 2-6 15,4 4-3-15,-5-3-3 16,6 0 2-16,0 0-2 0,0-1-3 16,0-3-7-16,-6-3-11 15,5-8-6-15,2-4-8 16,-7-4 1-16,-7-3 11 15,-1-8 16-15,-11-2 17 16,6-9 13-16,-8-3 15 16,-5-7 9-16,-1-3-3 0,-6-9-2 15,0-6 2-15,0-5 1 16,-6-3-5-16,-1-4 3 16,-5-3 1-16,4-4-2 15,2-6-1-15,0-2-4 0,-1 0-2 16,0-2-4-16,1-1-8 15,0-3-5-15,6 5-7 16,0 6-4-16,0 3-16 16,0 4-24-16,0 7-32 0,6 4-40 15,-6 6-50-15,0 4-55 16,0 5-46-16,0 3-35 16,0 7-35-16,-13 1-18 0,0 3 16 15,-6 3 40-15</inkml:trace>
  <inkml:trace contextRef="#ctx0" brushRef="#br0" timeOffset="156171.8535">2209 1725 101 0,'-7'-4'272'0,"0"-3"12"15,1 3 0-15,6 1-122 0,0-1-84 16,0 4-63-16,6-3-52 16,8 3-46-16,-2 0-44 15,2 3-47-15,5 4-45 16,-6 2-9-16,0 1 9 0</inkml:trace>
  <inkml:trace contextRef="#ctx0" brushRef="#br0" timeOffset="159224.2314">3198 2977 58 0,'14'-10'215'16,"-8"-5"17"-16,1 4-37 15,-7-3-59-15,-7 3-30 0,7-5-15 16,-12 6-6-16,4-5 1 15,-10 4-4-15,4 4-4 16,-5 0-11-16,-7 3-15 16,0 4-15-16,-7 0-12 15,1 8-11-15,-7 2-5 0,-1 5-2 16,8 4 1-16,-1-1-4 16,0 0-4-16,21 0-1 15,-2 1-3-15,2-5-3 16,12 1-5-16,0-3 0 15,12-5-2-15,2-1 2 16,11-6 2-16,1 0 1 0,7-6 3 16,-1-1 0-16,2-5 1 15,5 1-1-15,-7-7 1 16,1 3 0-16,-1-3 10 16,1 3 9-16,-13 1 11 15,-2 3 7-15,2 0 1 0,-7 3 0 16,1 4-6-16,-8 0 2 15,0 8-1-15,1 0 3 16,-7 4 3-16,0 3 1 16,7 0-2-16,-1 3-8 15,0 1-10-15,1-1-6 16,0-3-2-16,-7-3-3 0,6-2 12 16,1 2 17-16,-7-4 9 15,6-4 6-15,-6 0 0 16,6-7-2-16,1 0-12 15,0-8-21-15,-1 1-10 16,8-5-7-16,-8-3-4 0,7 4 2 16,-7-1 2-1,8 1 3-15,-14 3 0 0,6 1 1 16,0 3-3-16,-6 7-1 16,0 0-2-16,6 4-2 15,2 4 0-15,-2 7 1 16,7-1 5-16,0 9 1 0,0-1-6 15,7 1-2-15,6-2-2 16,0-1-1-16,7-1-2 16,-1-5-3-16,-6 1 4 15,0-3 4-15,0-5 0 0,-6-3 5 16,0 0 0-16,-2-7 2 16,-4-1 0-16,-1-2-2 15,-13-5-1-15,0 1-2 0,0-5 0 16,-7 4 3-16,1-3 4 15,-8 3 6-15,8 0 0 16,-14 5 0-16,14-1-1 0,-7 0-8 16,6 7-20-16,1-3-21 15,6 3-14-15,0 4-6 16,13 0-4-16,0 0-2 16,13 4 14-16,13-4 17 0,1 4 8 15,5-1 5-15,1-3 7 16,-1 0 10-16,1 0 10 15,-1 0 13-15,-6-3 15 0,-6 3 12 16,-1-4 3-16,-6 4 2 16,-12 0-3-16,5 0 4 15,-12 4 0-15,-1 3-4 0,-6 4-2 16,0 4-1-16,-6-1-4 16,-1 8-12-16,-6-4-18 15,7 5-15-15,-8-2-18 16,8 1-19-16,0-3-32 0,-1-2-42 15,0-5-43-15,1-1-56 16,6 1-69-16,-6-5-26 16,-7-5 7-16,-1-2 27 0</inkml:trace>
  <inkml:trace contextRef="#ctx0" brushRef="#br0" timeOffset="159521.9377">3388 2568 118 0,'-40'-8'305'16,"14"-3"31"-16,1 4 15 15,5 0-111-15,7 3-89 16,-6-3-69-16,12 3-57 16,0 1-45-16,1 3-33 15,6-4-29-15,0 1-36 0,6 3-51 16,1 0-68-16,12 0-29 16,1-4-6-16,0-1 12 15</inkml:trace>
  <inkml:trace contextRef="#ctx0" brushRef="#br0" timeOffset="159860.052">4196 2264 112 0,'0'0'293'15,"0"0"21"-15,6-5 14 16,1 5-108-16,12-3-72 0,1 3-33 16,12-3-14-16,1-1-5 15,13-3 2-15,-1 4-2 16,1-2-11-16,6-2-20 0,0 0-22 15,1 3-40-15,-2-3-50 16,-11 3-67-16,-1 0-73 0,-7 1-81 16,-6 3-60-16,-6 0-29 15,-7 3 10-15,-13 1 43 0</inkml:trace>
  <inkml:trace contextRef="#ctx0" brushRef="#br0" timeOffset="160052.0537">4333 2426 153 0,'-6'7'208'16,"6"-1"-7"-16,6 2-19 15,6-4-26-15,8 0-31 16,7-1-25-16,5-3-23 0,7-3-26 16,0-1-40-16,13-4-57 15,7 0-67-15,6-1-76 16,6-3-52-16,1-3-27 0,0 5 11 15</inkml:trace>
  <inkml:trace contextRef="#ctx0" brushRef="#br0" timeOffset="160555.8239">5936 1824 14 0,'-14'-7'166'0,"-5"3"16"0,0 4-46 16,-8 4-22-16,-5 3 0 16,-7 7 16-16,-1 5 19 0,1 3 16 15,-6 4 3-15,-1 7-6 16,1 3-13-16,5 4-24 15,2 5-26-15,5 2-30 0,1 2-23 16,18-3-20-16,1 2-12 16,13-8-6-16,13 1-5 0,1-8 1 15,4-4-1-15,9-7 2 16,5-1-3-16,-6-9 0 16,7-4-1-16,7-1 0 0,-8-11 1 15,1 1-3-15,-1-9 3 16,-6 2-2-16,-7-5-1 15,1-4 1-15,-14 0-1 0,1 2 1 16,-7-2 1-16,-7 1 1 16,-11-1 6-16,-2 5-3 15,0-1-3-15,-6 5-9 0,7-2-22 16,-8 5-36-16,8 0-45 16,0 7-51-16,-1-3-58 15,7 6-59-15,0-3-43 0,13 7 0 16,6-3 26-16,7-1 40 15</inkml:trace>
  <inkml:trace contextRef="#ctx0" brushRef="#br0" timeOffset="161012.6577">6340 2048 118 0,'-26'-8'197'16,"-1"4"8"-16,-12 4-61 16,1 4-30-16,-2 4-17 0,-5 3-1 15,12 3-2-15,-7 5-8 16,15-2-6-16,5 6-9 16,7 0-9-16,6-2-12 0,7 1-9 15,7-4-9-15,13 0-4 16,0 1-2-16,12-8-5 15,1 1-3-15,12-6-4 0,1 1-6 16,-1-7-7-16,7-4-7 16,-6 1-2-16,0-8-3 0,-8-1 2 15,2-2 3-15,-7-4 4 16,-7 0 8-16,-1-5 7 0,-11 1 9 16,-8 1 9-16,0-1 5 15,-12-4 5-15,-7 8 1 16,0-4-6-16,-6 7-6 0,-1-3-7 15,-6 7-8-15,6 0-11 16,-13 3-16-16,8 4-17 0,-1 1-17 16,0 3-24-16,0 3-26 15,-1 6-31-15,7-3-46 16,8 2-59-16,-1 3-44 0,6 1-9 16,7-2 11-16</inkml:trace>
  <inkml:trace contextRef="#ctx0" brushRef="#br0" timeOffset="161546.8262">7173 1959 105 0,'-12'0'195'0,"-8"4"-18"16,-6 0-33-16,0 3-22 16,-7 4-10-16,8 1-9 15,-8 2-15-15,7 1-13 0,0 3-11 16,12 1-3-16,2-2-9 15,5 5-9-15,1-3-6 0,12-2-10 16,1 2-7-16,-1-4-2 16,0-1 12-16,8-2 12 15,5-1 3-15,1-4 5 0,-1-3 2 16,8-1-3-16,-8-6-17 16,7 3-12-16,0-7-6 15,0-5-1-15,-7 2 2 0,1-5 5 16,0 0 8-16,-1-3 10 15,-6-4 7-15,-6 0 8 16,-7 3 4-16,0-2-2 0,0 2-5 16,-13 1-8-16,-1-1-11 15,-4 8-18-15,-2-3-28 16,6 7-35-16,-11-1-48 0,5 4-47 16,0 1-54-16,-6 6-67 15,13 1-66-15,1 4-16 0,4-5 17 16,16 5 35-16</inkml:trace>
  <inkml:trace contextRef="#ctx0" brushRef="#br0" timeOffset="162353.8609">7844 2276 168 0,'-12'2'228'16,"-1"2"14"-16,0-8-70 16,0 4-53-16,13-7-26 0,-6 0-7 15,12-1-5-15,-6 1-2 16,13-3-7-16,0-6-7 15,0 6-14-15,7-5-9 16,-1 3-10-16,7-2-6 0,0 3-6 16,-6 0-3-16,6-1-3 15,-7 9-3-15,1-4-4 0,-1 3-2 16,7 4-3-16,-12 4-3 16,4 3-1-16,2 1 2 15,0-1-3-15,-7 4-2 0,-7 4-2 16,8-5-2-16,-2 5-2 15,-5-3-2-15,0-5 1 16,-1 0 2-16,1 0 5 0,-1-2 16 16,0-2 14-16,-6 0 10 15,0-3 2-15,7-3 0 16,-7 0-2-16,7-6-14 16,-7 2-9-16,6-3-8 0,0-2-1 15,2 2-3-15,4-1 0 16,1 3-4-16,7-3-2 0,-8 5-3 15,2-2-2-15,6-1 1 16,-7 9 1-16,6-3 2 16,-6 6-4-16,7 2-7 0,-7 2-6 15,0 4-7-15,0 0-9 16,-1 1-3-16,2 2-2 16,-8-3 3-16,1 0 8 0,6-4 7 15,-7 0 8-15,1 1 16 16,-7-5 20-16,6 1 13 15,1-4 5-15,0-4 5 0,5 1 2 16,-5-5-7-16,6-3-8 16,0 1 0-16,0-5 1 15,0-3 0-15,7 2 2 16,-1 2 2-16,1-1 1 0,0 4-5 16,-2 0-6-16,2 4-6 15,7 0-7-15,-8 3-18 0,7 1-26 16,0 3-31-16,-6 0-37 15,6 3-44-15,0 1-54 16,-7 3-58-16,7 0-33 0,-13 1 1 16,7-1 21-16</inkml:trace>
  <inkml:trace contextRef="#ctx0" brushRef="#br0" timeOffset="162953.28">8691 1751 1 0,'0'-22'177'0,"0"3"12"16,0 1-52-16,20-1-35 0,0 5-17 15,-1-1-11-15,14 1-11 16,-1 3-9-16,1 4-8 16,7-1-11-16,-8 5-13 15,1 3-14-15,5 0-12 0,-11 3-9 16,-8 1-4-16,-6 3-5 16,1 5 0-16,-8-5 6 0,-6 3 6 15,-6 2 6-15,-8-1 4 16,1 0 2-16,0 3 1 15,0-3-2-15,0-4-2 0,0 2 1 16,7-3-2-16,-1 2 4 16,0-5 8-16,7 1 10 15,0 0 10-15,0-4 7 0,7 4 3 16,6-4 2-16,0-4-3 16,7 4-5-16,-1-4-3 15,0 4 3-15,8 0 0 0,-1 0 0 16,6 0-2-16,-6 4-2 15,7 0-1-15,0 3-2 16,-7 0 1-16,0 4 0 0,0 0-3 16,-13 3 1-16,7 1-5 15,-14 0-2-15,0-1-6 16,-6 1-6-16,-6-1-12 0,-7 1-12 16,0-3-16-16,-6 3-25 15,-7-5-34-15,6-3-48 16,-6 1-56-16,-1-1-54 0,8-3-18 15,-1-4 7-15,8 0 22 16</inkml:trace>
  <inkml:trace contextRef="#ctx0" brushRef="#br0" timeOffset="163320.1501">9936 1523 120 0,'-13'12'179'0,"0"3"3"0,-6 6 6 15,5 6 1-15,-11 5 0 16,-8 1 2-16,0 11 0 15,-6 4-10-15,-13 3-17 0,-7 7-22 16,1 5-26-16,-14 7-30 16,1-2-27-16,-8 5-18 0,-6 5-17 15,-6-1-16-15,0 4-22 16,0-4-32-16,-1-1-39 16,15 2-46-16,5-9-53 15,14-6-61-15,12-9-68 16,13-6-27-16,13-8 5 15,1-7 28-15</inkml:trace>
  <inkml:trace contextRef="#ctx0" brushRef="#br0" timeOffset="164552.8282">8979 2952 27 0,'6'-11'269'0,"-6"-3"33"15,6-1 20-15,1-3-82 16,6-1-69-16,6-2-50 15,1 2-39-15,6-3-27 0,7 0-17 16,-7 4-10-16,6 3-7 16,-5 0-3-16,5 5-3 15,-6 2-5-15,1 4-4 16,-8 4-2-16,0 4-3 0,-6 4-1 16,1 2-3-16,-2 5-5 15,-5-4-10-15,6 4-8 16,-7-1-9-16,1-2-7 15,0 3-6-15,-1-9 4 16,1 5 7-16,-1-3 13 0,-6-4 16 16,6-4 7-16,-6 0 9 15,8-4 2-15,-2-4 2 16,0-3-7-16,7 1-3 16,0-1-1-16,7-8-3 0,-1 5 2 15,-5-1 1-15,5 3 3 16,-6-1 1-16,0 5 0 15,0 0-2-15,-6 1-4 16,5 3-8-16,2 4-10 16,-8 0-9-16,7 0-7 0,-7 8-3 15,8-8-4-15,-8 7-1 16,8-3 2-16,-8 4 3 16,0-2-2-16,1-1 1 0,-1-3 0 15,1 3 0-15,0 2 1 16,-1-3 2-16,0-1 8 15,-6-3 15-15,6 4 20 16,-6-4 15-16,8 0 9 16,-2-4 7-16,0 1 7 15,1-1-2-15,0-3-8 0,6-5 1 16,-7 2 2-16,7-2 3 16,0 1 2-16,0-3 4 15,7 3 10-15,-7-4 3 0,0 8-2 16,-1 0-4-16,-4-1-5 15,-2 1-12-15,7 7-13 16,-7-4-12-16,7 8-4 16,-6-4-7-16,6 7-2 0,-6 1-7 15,5-1-6-15,2 0-10 16,-8 4-15-16,7-3-8 16,-7 3-7-16,1-5-7 15,0 2 3-15,-1-1 6 16,8-3 17-16,-8 0 9 0,-6 0 12 15,6-8 14-15,0 4 12 16,8-8 9-16,-8 1 4 16,1-3 5-16,-1 2 4 0,8-7 2 15,-8 4-3-15,6 1-5 16,-4 2-4-16,-2 1-8 16,7-1-8-16,-7 5-7 15,8 3-5-15,-2 0-6 16,2 3-13-16,-2 5-10 0,2-1-10 15,5 4-12-15,-5 3-14 16,-2-2-2-16,-6 3 0 16,8-1 5-16,-1-3 10 15,-7 0 10-15,1-3 18 0,0-1 21 16,-1-4 22-16,0 1 13 16,-6-4 15-16,14-4 12 15,-8-4 5-15,7 1 0 16,-7-7 1-16,14-1-7 15,-7 1 0-15,6-1-1 0,8 0 3 16,-8 1 1-16,0-1-5 16,1 4 6-16,0 0-8 15,-1 4-11-15,1 3-18 16,0 4-30-16,-1 0-37 0,1 0-50 16,-8 4-64-16,8 0-87 15,-7-1-56-15,-6 0-16 16,-7 5 11-16,0-8 36 15</inkml:trace>
  <inkml:trace contextRef="#ctx0" brushRef="#br0" timeOffset="164782.3983">9904 2374 184 0,'-33'-19'331'0,"7"1"21"0,0 3 12 16,7 0-117-16,-1 1-102 16,7 6-60-16,7 1-38 0,-1 0-32 15,7 0-35-15,7 2-49 16,6 2-62-16,6 0-84 16,7-1-76-16,7 4-30 15,0 0 1-15,-1-4 27 0</inkml:trace>
  <inkml:trace contextRef="#ctx0" brushRef="#br0" timeOffset="165284.9053">10848 2000 179 0,'0'-3'279'0,"0"-2"20"15,0-2-21-15,0 7-74 0,0-3-41 16,0 3-20-16,8-4-11 15,4 4-10-15,14 0-10 16,7-4-16-16,6 4-23 0,7-3-19 16,12 3-15-16,-6 0-22 15,14 0-36-15,-8-4-51 16,0 4-66-16,1 0-84 0,0 0-96 16,-7 0-52-16,-7 4-9 15,-5-1 24-15,-21 1 52 16</inkml:trace>
  <inkml:trace contextRef="#ctx0" brushRef="#br0" timeOffset="165518.281">10959 2297 14 0,'7'8'215'16,"13"-1"29"-16,-1-5-27 15,0 3-24-15,14-2-22 0,-1-3-25 16,8 0-22-16,5-3-23 16,8-2-27-16,5 5-51 15,1-7-70-15,6 5-99 0,0-2-97 16,-6-4-51-16,0 4-23 16,-14 0 13-16</inkml:trace>
  <inkml:trace contextRef="#ctx0" brushRef="#br0" timeOffset="170081.2309">12419 1725 66 0,'-6'-4'120'0,"6"2"10"16,-7-3 3-16,7 1 1 16,-7 1-7-16,7-1-5 0,0 4-9 15,-6-3-10-15,6 3-9 16,0-4-4-16,0 4-3 0,-7 0-6 16,7-4-11-16,0 4-10 15,0 0-15-15,0 0-12 16,0 4 3-16,-6 3 7 15,0 9 14-15,-8 1 11 0,2 5 10 16,-2 8 4-16,-5 6-9 16,-7 7-16-16,6 5-16 15,-6 0-14-15,7 3-10 0,-7 5-9 16,-1-5-6-16,1-3-7 16,0-1-12-16,7-4-17 15,-1-1-30-15,8-9-37 0,4-4-53 16,-4-3-67-16,12-5-78 15,-7-3-43-15,7-7-3 16,7 1 21-16,-7-12 45 16</inkml:trace>
  <inkml:trace contextRef="#ctx0" brushRef="#br0" timeOffset="170588.0839">12745 1997 158 0,'-26'-5'196'15,"6"5"-27"-15,-13 5-27 16,1 1-8-16,-7 5 0 15,6 4-3-15,1 4-15 16,6 3-19-16,6 0-20 0,14-1-21 16,-1 4-16-16,14-2-12 15,5 0-1-15,8-2-3 0,6-3-3 16,0-2-1-16,13-2-10 16,0-3-8-16,7-4-9 15,-1-2-10-15,-5-3-4 16,5-4-1-16,-6-3 6 0,-5-2 3 15,-2-4 10-15,-7-3 8 16,-5-2 9-16,-6 2 9 0,-8-4 9 16,-6-4 7-16,-14 3 11 15,2 1 2-15,-8-5-1 16,-6 6-7-16,-7-2-8 0,-6 5-13 16,1-1-15-16,-8 5-20 15,0-2-21-15,7 4-24 16,-6 5-31-16,6-1-35 15,12 4-45-15,-5 4-60 0,12-1-52 16,14 5-13-16,12-1 13 0,8-2 27 16</inkml:trace>
  <inkml:trace contextRef="#ctx0" brushRef="#br0" timeOffset="171395.7297">13337 2239 201 0,'-12'0'249'0,"-1"-5"14"16,-7 5-76-16,7-7-61 15,6 3-30-15,-5 1-11 16,12-4-2-16,-7 3-1 0,7-4-4 16,7-2-13-16,-1 3-13 15,7-1-21-15,7-4-23 16,-1 5-13-16,0 5-8 0,8-6-1 16,-8 4 0-16,1 4 1 15,6 0 4-15,-7 0 2 16,1 4 3-16,-7 4-4 0,7-2 0 15,-8 2-4-15,8-1-6 16,-7 3-6-16,1-2-2 16,-8 3-1-16,7-3 1 0,-6-1-2 15,-1 0 6-15,0-4 11 16,-6 1 18-16,7 1 14 16,-7-5 11-16,0 0 6 0,0-5 5 15,0 1-5-15,0-3-15 16,0 0-8-16,6 0-7 15,-6-1-5-15,7-2-3 16,0-1-3-16,-1 3-3 0,0 0-4 16,8-1-2-16,-8 1-2 15,7 4-1-15,0-1-1 0,0 2 2 16,1 3 2-16,-2 3 1 16,8 2-2-16,-7 2-6 15,0 4-4-15,0-3-9 16,-7 3-8-16,8 0-4 0,-8-1 1 15,7-2 1-15,-7-1 9 16,-6 0 17-16,7-3 29 16,0-1 17-16,-7-3 12 0,0 0 12 15,6-3 7-15,-6-4-1 16,6 0-12-16,-6-5-2 16,0-3 3-16,7 5 0 0,0-5 4 15,-1 1 0-15,7 2-3 16,-6 1-12-16,6 0-10 0,-1 4 3 15,8 0-3-15,-6 3-8 16,11 1-15-16,1 3-20 16,0 0-24-16,-6 3-51 0,6 1-54 15,1-1-53-15,-8 1-48 16,0 3-48-16,0-2-10 16,-11-2 20-16,4 0 37 15</inkml:trace>
  <inkml:trace contextRef="#ctx0" brushRef="#br0" timeOffset="172018.1293">13937 1667 119 0,'14'-11'202'0,"5"-1"-27"0,0 2-29 16,8-1-33-16,5-4-23 16,7 8-17-16,0-5-26 15,1 6-18-15,5-2-7 16,-6 4-13-16,0 4-9 0,-6 0-10 15,-7 0-11-15,-7 4-7 16,1 0-5-16,-14 0-2 16,0 2 3-16,-12 3 5 0,0-3 10 15,0 5 5-15,-8-7 6 16,1 4 6-16,7-1 6 0,-1-4 11 16,-6 2 11-16,13-3 15 15,-6-2 13-15,6 0 13 16,0 4 9-16,0-4-3 0,0-4-8 15,6 4-12-15,7 0-14 16,0-2-15-16,0 2-16 16,1-5-6-16,4 5-3 0,2-3-1 15,0 3 0-15,5 3 3 16,-5 2 4-16,7-3 0 0,-7 6 6 16,-2-1 6-16,2 5 7 15,-7-2 6-15,-6 5 6 16,-7-1 3-16,0 1-2 15,-7 0-6-15,1-4-8 0,-13 3-8 16,-1 1-10-16,0-3-8 16,-6-2-16-16,-1-3-25 15,2 1-41-15,-7-1-58 0,6-7-74 16,-7 0-64-16,7 0-22 16,6-3 6-16,1-5 28 0</inkml:trace>
  <inkml:trace contextRef="#ctx0" brushRef="#br0" timeOffset="172378.233">15071 1385 94 0,'-13'7'182'0,"0"7"-4"16,-7 1-2-16,8 7-1 15,-8 3-6-15,-6 1-7 0,6 7 0 16,-5 7-7-16,-9 1-16 16,2 10-16-16,-1 0-25 15,-12 8-24-15,6 0-25 0,-7-1-20 16,-6 5-20-16,0-1-23 15,-6 0-23-15,-1-3-30 0,0-5-39 16,-6 2-50-16,6-5-60 16,1-3-77-16,5-9-25 15,14-1 5-15,1-5 24 16</inkml:trace>
  <inkml:trace contextRef="#ctx0" brushRef="#br0" timeOffset="172976.8922">14531 2564 197 0,'18'-15'250'0,"9"1"5"15,-1-4-65-15,6-1-71 16,1-3-29-16,6-3-8 16,0 0 2-16,0-2 5 15,0-2 4-15,1 0-5 0,-1 2-17 16,-1-2-14-16,-5 8-18 15,-7-1-10-15,-6 7-15 16,-1 1-21-16,-5 2-19 0,-8 5-11 16,0 4-4-16,-12 6-3 15,0 1 6-15,-8 3 10 16,1 4 0-16,1 0 0 0,5 1-8 16,7 2-3-16,7-8-8 15,5 6 0-15,8-5 6 16,6 0 8-16,0 1 8 0,6 0 12 15,1-4 12-15,0-2 14 16,0 3 14-16,-8-5 10 16,1 2 8-16,0-2 5 0,1 8 8 15,-15-4 7-15,8 4 7 16,-6 2 0-16,-14 1 1 16,6 4-6-16,-12 0-8 0,-2-1-16 15,-4 5-16-15,-8-2-18 16,-6 3-30-16,0-3-37 15,-13 2-55-15,0 0-81 16,-7-2-95-16,-6 2-45 0,-6-5-5 16,-1 2 21-16</inkml:trace>
  <inkml:trace contextRef="#ctx0" brushRef="#br0" timeOffset="174710.0425">4169 3084 96 0,'0'0'84'0,"0"0"-2"15,0 4 4-15,0-4 2 16,0 0 2-16,0 0-3 16,0 4-7-16,0-4-8 0,8 4-10 15,-8-2-10-15,6-2-10 16,0 5-11-16,1-2-11 15,-1-3-8-15,-6 4 3 0,7-1 6 16,-1 5 7-16,-6-1 7 16,0 4 15-16,-6 1 3 15,-1 6-4-15,-6 1-6 16,1-2-9-16,-2 9-11 0,-6-4-11 16,1 3-9-16,-1-2-10 15,-6-1-5-15,0-4-8 16,7 0-14-16,-7-3-30 15,0-5-58-15,7 2-79 0,-1-5-40 16,0-7-18-16,1 0 4 16</inkml:trace>
  <inkml:trace contextRef="#ctx0" brushRef="#br0" timeOffset="175707.672">4495 3282 96 0,'-6'0'142'0,"6"0"-6"0,0 4-5 16,0-4 3-16,0 0-1 15,0 0-6-15,0 0-12 16,0-4-20-16,0 4-23 16,6-4-19-16,1 1-15 0,0 0-13 15,6-6-8-15,-7 2-3 16,0 0 1-16,8-4 0 16,-8 0-1-16,7-3 2 0,0 3-1 15,0-3-3-15,1-3-1 16,-2 3 5-16,2 3 7 15,-2-3 4-15,1 3-1 16,-6 3 1-16,0 1-4 0,-1 4-8 16,0 3-7-16,8 3-4 15,-8 4-1-15,-6 5 0 16,6-2 1-16,-6 9 5 0,-6-4-2 16,6 4-1-16,0 2 2 15,-6-3-4-15,6 1-2 16,-7-5-4-16,7 1-2 15,-7-4-6-15,7 0-2 0,0-4 3 16,0-2 1-16,0-2 2 16,0 0 6-16,0-6 4 15,7 0 0-15,-7-5 0 0,7-1-1 16,-1-1-1-16,7 0 0 16,-6-2 3-16,6 5 1 15,-1-4-3-15,-5 3 0 0,6 1-2 16,1 4-2-16,-2-2-2 15,1 5 0-15,0 5 0 16,6 2 1-16,-5 0-8 16,6 1-6-16,-7 2-9 0,6 1-9 15,-6 0-6-15,0 0-6 16,0-3 5-16,0-1 6 16,0 1 17-16,-6-5 21 15,-1 1 17-15,0-4 8 0,2-4 8 16,-2 1 3-16,0-5-5 15,7-4-9-15,-6 2 0 16,-1 0 8-16,7-6 8 16,-6 6 7-16,6-5 7 0,0 3-2 15,-6 6-6-15,-1-2-9 16,7 5-12-16,0-1-20 16,0 4-22-16,1 0-26 15,4 0-29-15,-4 4-32 0,-8-1-35 16,7 5-46-16,-7-2-56 15,-6 2-44-15,0-1-5 16,0-3 13-16,-12 0 27 0</inkml:trace>
  <inkml:trace contextRef="#ctx0" brushRef="#br0" timeOffset="175931.3303">4645 2977 89 0,'-6'-10'263'0,"0"-1"8"16,-2 3-9-16,2 1-134 0,6 4-90 16,0 3-58-16,6 0-61 15,2 3-46-15,4 2-46 16,8 1-27-16,-1 2-11 0,1-1 6 15</inkml:trace>
  <inkml:trace contextRef="#ctx0" brushRef="#br0" timeOffset="221799.967">21236 4385 5 0,'6'0'155'0,"-6"0"12"0,0 0 7 16,6 0 2-16,-6 0-8 15,0 0-11-15,0 0-12 0,0 0-10 16,0 0-8-16,0 0-9 15,0 0-8-15,0 0-7 16,0 0-4-16,0 0-10 16,0 0-7-16,0 0-7 15,0 0-4-15,0 0-7 0,0 0-7 16,0 0-9-16,0 0-8 16,0 0-8-16,0 0-9 15,0 0-3-15,0 0-6 0,0 0-7 16,0 0-2-16,0 0-5 15,6 0-1-15,1 0-4 16,6 0-2-16,6 0 0 16,15 0 4-16,17 0-1 0,22 0-5 15,10 0-14-15,16-4-24 16,17 1-39-16,15-1-65 16,13-3-89-16,-8 3-102 15,2 0-48-15,-22 1-11 16,-5-5 24-16,-20 5 54 0</inkml:trace>
  <inkml:trace contextRef="#ctx0" brushRef="#br0" timeOffset="222022.1783">22675 4345 81 0,'-12'-3'246'16,"-2"3"24"-16,8 0-42 15,6 0-53-15,6-5-49 0,14 5-38 16,19-4-36-16,13 4-24 16,7-3-13-16,18-2-11 15,2 3-26-15,12 2-34 0,7-4-53 16,7 4-84-16,5-3-50 16,1 3-23-16,-1-5 9 15</inkml:trace>
  <inkml:trace contextRef="#ctx0" brushRef="#br0" timeOffset="222228.5166">24787 4264 127 0,'25'0'158'15,"8"-4"-26"-15,6 1-18 16,6-1-14-16,8 1-15 15,12-5-25-15,6 4-53 16,8-3-74-16,-1 3-74 16,0 1-38-16,-6 0-22 0</inkml:trace>
  <inkml:trace contextRef="#ctx0" brushRef="#br0" timeOffset="222422.0949">26285 4183 120 0,'20'0'169'15,"-7"0"0"-15,7 0-13 16,-2 0-25-16,2-3-29 16,13 3-40-16,12-5-78 0,1 3-108 15,13-3-59-15,-7 3-29 16,0-2-17-16</inkml:trace>
  <inkml:trace contextRef="#ctx0" brushRef="#br0" timeOffset="222855.9855">28566 4202 87 0,'6'3'190'0,"0"1"4"16,2 0-69-16,-2-1-50 15,0 5-16-15,0-5-4 16,8 8 6-16,-1-3 5 15,0 3 3-15,0-1-11 0,7 2-32 16,-1-2-71-16,1 5-104 16,-1-3-56-16,0-5-31 15,-5 0-17-15</inkml:trace>
  <inkml:trace contextRef="#ctx0" brushRef="#br0" timeOffset="223874.858">21327 4531 105 0,'0'-3'106'0,"0"3"-6"16,0-4-1-16,0 4-2 16,0 0-4-16,0 0-14 0,0 0-17 15,0 0-21-15,0 4-18 16,0-1-9-16,-7 8-6 15,0 4 0-15,-5 3 1 16,4 8 0-16,-4 3-8 16,-1 4-28-16,-1 7-34 0,-4 0-60 15,4 5-49-15,-6-1-25 16,-5 4-6-16</inkml:trace>
  <inkml:trace contextRef="#ctx0" brushRef="#br0" timeOffset="224127.8007">21118 5184 112 0,'-7'17'154'15,"1"-2"-59"-15,6 4-29 16,0 3-8-16,0 0-6 0,0-1-3 15,6 1-2-15,1 1-17 16,6-2-51-16,0 2-80 16,0-1-45-16,0-8-27 15,0 4-16-15</inkml:trace>
  <inkml:trace contextRef="#ctx0" brushRef="#br0" timeOffset="224332.1993">21209 5788 169 0,'-7'25'230'0,"1"2"-14"15,-7-2-85-15,0 1-99 0,0 0-54 16,7-5-32-16,-8 2-22 15,8-6-9-15,6 5-21 16,0-7-30-16,0 4-13 16</inkml:trace>
  <inkml:trace contextRef="#ctx0" brushRef="#br0" timeOffset="224576.9576">21346 6293 65 0,'0'33'258'0,"0"-4"11"0,0 5-8 16,-7 2-119-16,7 1-88 16,0 0-52-16,0-1-23 15,-6 1-14-15,6-5 8 0,-6 2 1 16,-1-5-30-16,7 0-59 15,0 4-56-15,7-3-29 16,-1-4-16-16</inkml:trace>
  <inkml:trace contextRef="#ctx0" brushRef="#br0" timeOffset="224800.1805">21411 7177 64 0,'0'33'267'15,"0"-5"17"-15,0 6 7 16,-7 2-102-16,1 1-79 16,0 0-46-16,-1-4-29 15,0 4-17-15,7-5-8 16,-6-2-4-16,6-1-5 0,0 0-20 16,6 1-35-16,-6-1-58 15,0 0-75-15,0 0-54 16,-6 0-27-16,-7 2 3 15</inkml:trace>
  <inkml:trace contextRef="#ctx0" brushRef="#br0" timeOffset="225009.0618">21261 8100 232 0,'13'25'257'0,"-6"4"4"16,5 2-79-16,2-2-69 15,-1 3-48-15,0-3-29 16,0 2-16-16,0-6-20 0,0-4-36 16,7 5-68-16,-8-8-81 15,2 5-42-15,-1-9-24 16,-1 1-2-16</inkml:trace>
  <inkml:trace contextRef="#ctx0" brushRef="#br0" timeOffset="225197.5598">21483 8667 10 0,'6'30'270'0,"-6"-1"22"0,0 1 14 15,7 2-74-15,-7 1-82 16,0 1-63-16,0-1-37 16,0-4-21-16,-7 0-13 15,1-4-27-15,-1 1-49 16,0-8-86-16,1 1-84 0,0-4-44 15,-8-1-22-15,8-3 8 16</inkml:trace>
  <inkml:trace contextRef="#ctx0" brushRef="#br0" timeOffset="225392.0389">21424 9249 199 0,'19'19'356'16,"7"-4"21"-16,-6-5 13 0,-7 5-119 15,13 1-124-15,0-1-85 16,13-1-46-16,1-7-33 16,11 1-45-16,2-6-69 15,12-2-103-15,7 0-64 16,12-2-32-16,1-6-9 0,-6 4 23 16</inkml:trace>
  <inkml:trace contextRef="#ctx0" brushRef="#br0" timeOffset="225582.5298">23111 9356 64 0,'92'4'311'0,"-14"-4"23"15,-6 4 13-15,6 0-68 16,0-2-113-16,0-2-75 16,1 0-39-16,-8 0-20 15,8 0-11-15,-8-2-12 0,1-2-38 16,-7-4-70-16,1 5-89 15,-9-1-85-15,-4 0-46 16,-13 4-15-16,-2 0 20 16</inkml:trace>
  <inkml:trace contextRef="#ctx0" brushRef="#br0" timeOffset="225766.3989">24747 9378 150 0,'72'4'343'16,"0"-4"23"-16,-7 3 16 0,0 1-100 15,-7 0-97-15,-5-4-73 16,-1 4-36-16,-7-1-21 16,1-3-14-16,0-3-43 15,0-1-96-15,-8 0-150 16,8 0-85-16,6-3-44 0,-6-1-20 16,-1 2 21-16</inkml:trace>
  <inkml:trace contextRef="#ctx0" brushRef="#br0" timeOffset="225975.6635">26709 9364 401 0,'77'6'471'16,"-4"-6"29"-16,-8 0 16 16,0 5-145-16,0-5-168 0,-7 0-116 15,1 0-72-15,0-5-54 16,-7 3-54-16,0-2-54 15,-6 0-71-15,-1 0-105 16,-5 1-68-16,-2-1-19 16,1 0 14-16,1 0 40 0</inkml:trace>
  <inkml:trace contextRef="#ctx0" brushRef="#br0" timeOffset="226166.6646">28240 9308 169 0,'39'0'336'0,"-13"0"17"16,0 0 11-16,6 0-108 16,-6-3-107-16,7 3-71 15,-1-3-36-15,1-2-20 0,-7 1-25 16,0 1-52-16,-6-1-91 16,-1 1-108-16,-5-1-60 15,-2-3-27-15,-4-1-3 0,-2 1 37 16</inkml:trace>
  <inkml:trace contextRef="#ctx0" brushRef="#br0" timeOffset="226391.2569">28918 9184 86 0,'-7'-8'353'0,"7"8"30"16,-13-2 14-16,0-7-45 15,6 6-144-15,-6-4-98 0,0-4-54 16,0 3-30-16,7-6-34 16,-8-1-63-16,8-3-108 15,-7-1-109-15,13-2-58 16,-6-9-29-16,-7 1 4 16,6 0 46-16</inkml:trace>
  <inkml:trace contextRef="#ctx0" brushRef="#br0" timeOffset="226566.3427">28839 8620 110 0,'0'-22'352'0,"0"-4"26"16,-6 1 13-16,0-1-77 16,-2 0-153-16,2-4-122 0,6 1-81 15,-6-3-73-15,6-1-90 16,-7-1-81-16,1-2-28 15,-7 4 3-15,0-5 16 16</inkml:trace>
  <inkml:trace contextRef="#ctx0" brushRef="#br0" timeOffset="226807.9636">29042 7770 67 0,'6'-25'419'0,"-6"-2"43"16,0 6 16-16,-6-2-17 0,-2-2-228 15,-4 4-165-15,-1-2-100 16,-1-3-53 0,2 4-27-16,6-3-19 0,-8 0-58 15,1-1-85-15,6 0-46 16,1 0-22-16,-1 0-4 15,1 1 27-15</inkml:trace>
  <inkml:trace contextRef="#ctx0" brushRef="#br0" timeOffset="227003.441">29192 7136 244 0,'12'-15'431'16,"-6"1"33"-16,-6-1-3 15,0 1-130-15,0-2-205 0,-6 2-154 16,6-3-89-16,0-3-55 16,-6 3-38-16,0-6-56 15,6 1-28-15,-8 0-1 16,2-3 6-16,0 2 10 16</inkml:trace>
  <inkml:trace contextRef="#ctx0" brushRef="#br0" timeOffset="227207.895">29484 6495 218 0,'14'-19'455'0,"-14"2"14"15,0 3-36-15,-8-6-141 16,2 6-328-16,0-1-235 0,-1-3-123 15,-6 3-44-15,0-3 23 16</inkml:trace>
  <inkml:trace contextRef="#ctx0" brushRef="#br0" timeOffset="227419.4113">29263 6103 30 0,'6'-11'394'0,"-6"1"42"16,-6 2 20-16,6-3-13 15,-6 0-221-15,6 0-185 16,-7-4-134-16,0 4-84 0,1-4-61 16,-7 1-40-16,-1-1-34 15,2 0 12-15,-2 1 30 16,2-1 33-16</inkml:trace>
  <inkml:trace contextRef="#ctx0" brushRef="#br0" timeOffset="227623.8658">29172 5752 5 0,'6'-16'377'15,"0"6"41"-15,-6-5 18 16,-6 4-12-16,6 0-204 0,-6-3-159 15,-1-1-94-15,1 1-51 16,-8-1-24-16,8 0-12 16,-6-3-25-16,-8-5-66 0,6 2-54 15,1-1-28-15,1 0-12 16,-8-1 14-16</inkml:trace>
  <inkml:trace contextRef="#ctx0" brushRef="#br0" timeOffset="227828.2254">28852 5191 298 0,'-13'-19'379'15,"1"1"19"-15,-2 0-14 16,1-1-171-16,0 1-135 0,7 4-83 16,-7-5-41-16,6 2-20 15,0 2 10-15,1-4 11 16,-7 4-24-16,6 1-84 15,-5-1-82-15,-1 1-44 0,6-1-22 16,0 1-6-16</inkml:trace>
  <inkml:trace contextRef="#ctx0" brushRef="#br0" timeOffset="228039.8863">28833 4693 80 0,'0'-11'315'0,"0"-4"19"0,0 5-10 16,-6-2-109-16,-2-3-159 15,2 4-101-15,0 1-48 16,-1-1-21-16,7-1 8 16,-13 1 6-16,7 3-34 15,-7-2-33-15,-1 3-22 16,-5-1-13-16</inkml:trace>
  <inkml:trace contextRef="#ctx0" brushRef="#br0" timeOffset="228228.3827">28474 4388 180 0,'-26'-10'352'0,"7"-1"21"16,-1 0-2-16,0 0-140 0,2 3-165 15,4 1-133-15,1 0-84 16,7 3-69-16,-1 1-70 16,0-2-10-16,1 5 29 0,6 0 42 15</inkml:trace>
  <inkml:trace contextRef="#ctx0" brushRef="#br0" timeOffset="229921.6106">24278 4546 73 0,'0'0'84'16,"-6"0"-16"-16,6 0-16 16,0 0-12-16,0 0-11 15,0 0-1-15,0 0 3 16,0 0 16-16,0 0 15 15,0 0 7-15,13-4 0 0,-7 0-7 16,14-3-18-16,6 0-22 16,7-4-14-16,12-3-8 15,7-2-3-15,7-4 3 0,12 0 3 16,14-6 3-16,6-3 0 16,20-3 2-16,-1-8-3 15,14-5-3-15,7-2 1 16,6-4-3-16,0-1-3 15,-7 1 0-15,-6-1-1 16,-7 1 1-16,-13 8 3 0,-13-1 8 16,-19 7 9-16,-7 7 2 15,-19 1 2-15,-13 7-9 16,-8 3-24-16,-11 6-47 0,-8 1-55 16,-12 4-57-16,0 1-28 15,-14 0-8-15</inkml:trace>
  <inkml:trace contextRef="#ctx0" brushRef="#br0" timeOffset="230270.044">25940 3649 92 0,'6'0'119'16,"13"0"-23"-16,1-4-27 0,19 0-25 15,1 1-15-15,11 3-12 16,2-4-4-16,-1 0-5 16,0 4-2-16,-6 0-4 15,-1 0-4-15,-5 0 2 0,-2 8-2 16,-11-5-1-16,-8 5 3 15,-6 6 7-15,-13 1 8 16,0 3 6-16,-13 0 4 16,-13 7 2-16,0-2 1 0,-13 6-5 15,-1-3-15-15,-11 7-38 16,-8 0-54-16,-7 0-49 16,-5 4-27-16,6-5-15 15</inkml:trace>
  <inkml:trace contextRef="#ctx0" brushRef="#br0" timeOffset="231103.5326">24623 4308 4 0,'0'-4'70'0,"7"4"-2"16,-7 0-5-16,0 0-5 16,0 0-9-16,-7 0-4 15,7 0-4-15,-12 4-4 16,5-1-2-16,-13 2-6 0,1 4 5 15,-8 3 3-15,-5 3 17 16,-7 7 11-16,-6 0 8 16,-1 7 5-16,1 4-6 15,-8 4-10-15,7 4-21 0,7-2-13 16,7-1-8-16,12-2-8 16,7-3-3-16,13-4 1 15,13-4-1-15,7-2 0 16,12-5-7-16,15-3-5 15,4-4-12-15,14-5-39 0,7-6-70 16,13 0-67-16,-1-6-31 16,1 2-16-16,0-7 2 15</inkml:trace>
  <inkml:trace contextRef="#ctx0" brushRef="#br0" timeOffset="236169.6702">27210 3165 63 0,'-6'-3'124'0,"6"-2"-17"16,-7 2-10-16,7 3-5 15,0-3-6-15,0 3-8 16,0-5-5-16,0 5 0 15,0 0 4-15,0 0 6 0,0 0 1 16,-6-4-5-16,6 4-6 16,-6-3-11-16,6 3-20 15,-14-4-16-15,8 1-11 16,-8 3-4-16,-5-4-6 0,6 4-5 16,-14-3-5-16,2 3-2 15,-1 3 3-15,0-3-5 16,-7 7 1-16,-5 0 3 15,-2 5 6-15,1 3 9 0,-6-1 4 16,-1 8 7-16,7 7 2 16,6-3-1-16,7 6-1 15,6-1-8-15,14 1-3 16,12-3-2-16,8 0-4 16,11 1 4-16,9-5-3 15,4-2 4-15,8-5 3 0,6 1 2 16,7-8 5-16,6-8 0 15,0 1 2-15,13-8-3 16,7-4-5-16,-1-6-3 16,1-1-2-16,-6-6-3 0,-8-1-1 15,0-1 1-15,-12-3 6 16,-7-3 4-16,-5 0 5 16,-9 0 0-16,-5 0 6 15,-13-5 6-15,-8 2 1 16,-12-1 0-16,-6 4-2 15,-14 2 0-15,-6 2-6 0,-13 4-8 16,-6 2-9-16,-7 4-5 16,-7 5-6-16,-12 2-2 15,-2 4-6-15,-4 1-17 16,4 3-29-16,8 3-41 0,0 1-52 16,13 0-65-16,7 3-67 15,-1 5-35-15,7-2 4 16,0 5 29-16</inkml:trace>
  <inkml:trace contextRef="#ctx0" brushRef="#br0" timeOffset="236564.5408">26598 3430 141 0,'0'2'196'0,"13"-2"-20"16,0 0-37-16,13 0-42 15,7-2-36-15,-7-3-25 0,13 2-12 16,-7-1-1-16,8 4-2 16,-8-5-6-16,1 10 1 15,-1-1-1-15,1 4-1 16,-1-2-2-16,1 9 1 15,-1 0 5-15,1-1 4 0,-1 4 4 16,-5 1 4-16,5-2 2 16,1 2 6-16,-7-1 5 15,6-7 0-15,1 4 2 16,-1-3 1-16,1-5-2 0,-1 1-7 16,14-6-13-16,-7-2-28 15,7 0-58-15,-1-2-75 16,-6-6-89-16,1 1-49 15,-1-5-21-15,-13 2 7 16</inkml:trace>
  <inkml:trace contextRef="#ctx0" brushRef="#br0" timeOffset="236925.9428">28025 3067 118 0,'13'-5'175'16,"12"2"-33"-16,2-4-32 15,5 3-20-15,8-4-10 0,-1 5-10 16,0-4-15-16,0 2-23 16,6-1-33-16,-6 2-60 15,-6 1-80-15,0-5-43 16,-14 4-21-16,-5 0-10 15</inkml:trace>
  <inkml:trace contextRef="#ctx0" brushRef="#br0" timeOffset="237130.2044">28071 3282 75 0,'32'0'112'0,"7"4"-5"16,7-8-4-16,6 4-9 0,6-4-30 15,-5 1-70-15,12-5-83 16,-7 1-49-16,1 0-27 16</inkml:trace>
  <inkml:trace contextRef="#ctx0" brushRef="#br0" timeOffset="254900.5268">23294 6301 8 0,'-6'-8'89'16,"6"2"10"-16,-13-3 5 15,7 2-1-15,-8 0 1 16,1 0 1-16,6-4-8 0,-6 4-13 15,1-4-16-15,5 0-17 16,-6 3-16-16,-1-3-13 16,8-1-12-16,-7 2-4 15,7 3-4-15,-1-1 5 0,1 1 4 16,-1 0 11-16,7 3 7 16,-6 1 7-16,6-1 3 15,0 0-2-15,-6 0-6 16,6 4-10-16,0 0-10 0,0 0-9 15,6 4-4-15,-6 0 2 16,6 7 7-16,1 11 10 16,-7 4 12-16,0 13 7 15,0 9 7-15,-13 15-1 0,-1 6-5 16,-5 8-9-16,-7 7-11 16,0 1-5-16,6 0-6 15,-6-2-1-15,1 1 0 16,5-2-2-16,0-6 1 15,1-2-4-15,-1-5-7 16,8-7-11-16,-2-6-11 0,14-13-12 16,-6-2-13-16,-1-12-10 15,7-3-10-15,0-8-26 16,0-3-42-16,0-4-46 16,0-8-36-16,0-3-12 0,0 0 5 15</inkml:trace>
  <inkml:trace contextRef="#ctx0" brushRef="#br0" timeOffset="255329.9198">22584 7349 96 0,'0'-15'106'0,"6"1"0"16,1-2 1-16,0 6-3 15,5-2-6-15,-5 5-13 16,6-1-7-16,6 8-9 0,1 0-8 16,6 12-7-16,7-1-2 15,-1 10-1-15,7 2-7 16,1 3-11-16,5 3-10 16,-6 0-6-16,13 0-6 15,1-3 0-15,5-4 0 0,7-3 2 16,7-9 0-16,0-2-1 15,6-4 3-15,-6-4 2 16,-1-8 7-16,-12-3 8 16,0-3 8-16,-14-5 8 15,-5-7 2-15,-15 0-5 16,1-3-9-16,-12 0-8 0,-2-7-13 16,-5 0-8-16,-7-1-9 15,7-4-16-15,-7 0-41 16,13 4-77-16,13 1-99 15,0 0-52-15,13-1-24 16,6 4 1-16</inkml:trace>
  <inkml:trace contextRef="#ctx0" brushRef="#br0" timeOffset="255762.8496">25659 6022 72 0,'-12'-7'77'0,"-2"11"1"16,1 7 8-16,-13 11 16 0,6 14 23 15,-5 12 17-15,-7 11 3 16,-2 14-14-16,9 8-20 16,-1 3-24-16,-1 7-24 15,8-3-20-15,6 0-12 16,-7 3-9-16,14-7-5 0,-1-2-4 15,1-8-5-15,6-5-7 16,0-8-15-16,0-9-30 16,0-8-48-16,0-7-52 15,-7-8-61-15,1-7-41 16,-1-7-12-16,-13-8 14 0</inkml:trace>
  <inkml:trace contextRef="#ctx0" brushRef="#br0" timeOffset="256129.9616">24858 7144 41 0,'0'-15'149'16,"0"3"-34"-16,6 10-25 16,8-3-14-16,11 10-13 0,8 1-4 15,7 5 3-15,5 1 1 16,7 5-12-16,7-1-10 15,6-3-8-15,6 7-6 16,1-6-9-16,6-2-1 16,7-6-5-16,-6 2-4 0,-8-1-2 15,0-7 8-15,2 0 9 16,-8-7 8-16,-7-5 16 16,-5-6 17-16,-8 0 14 15,-13-7 4-15,-6-8-4 0,-6-1-8 16,-7-2-17-16,-7-7-20 15,8-2-17-15,-8-3-14 16,7 0-9-16,0 4-21 0,6 1-35 16,1 2-62-16,6 4-82 15,7 5-55-15,-1 6-27 16,7 0 0-16</inkml:trace>
  <inkml:trace contextRef="#ctx0" brushRef="#br0" timeOffset="256512.2962">27354 6063 49 0,'-7'-8'46'0,"1"5"-16"15,6 3-2-15,-14 3 14 16,8 12 21-16,0 7 27 0,-14 11 27 16,7 11 16-16,-7 15 3 15,8 6-11-15,-2 12-18 16,2 4-21-16,-2 0-22 15,1-1-20-15,7 1-11 0,0-4-11 16,-8-4-8-16,14-7-26 16,0-8-37-16,6-10-69 15,8-7-78-15,-8-5-44 16,7-11-20-16,-6-6 7 16</inkml:trace>
  <inkml:trace contextRef="#ctx0" brushRef="#br0" timeOffset="256899.3125">26852 6949 4 0,'33'4'62'0,"6"3"12"15,-7 4 11-15,7 7 8 16,1-3-4-16,5 6-14 16,-6-1-12-16,7 2-14 15,-7-4-12-15,7 0-10 16,-1 0-11-16,1-3-3 0,-1-5-2 16,-6 2 1-16,7-5-1 15,-14-3 3-15,7-4 7 16,-13-4 7-16,1-7 4 0,-15 1 6 15,-4-5 2-15,-8-7 2 16,-14 0-7-16,8-1-10 16,-7-2-8-16,-1-1-10 15,8 1-12-15,0-1-31 16,0 1-52-16,12 2-68 0,0 1-42 16,7 5-22-16,7-2-5 15</inkml:trace>
  <inkml:trace contextRef="#ctx0" brushRef="#br0" timeOffset="260409.3503">29419 2656 43 0,'-6'-4'54'16,"6"4"1"-16,0-4 5 15,-7 4 3-15,0-3 1 0,1 3 0 16,0-4-3-16,-7 4-12 16,-1 0-10-16,2 0-7 15,-8-4-4-15,7 4-7 16,-7 0-5-16,8 0-4 0,-8 0-3 15,0 4-2-15,-5 0-2 16,-1 3-4-16,-1 1 3 16,-5 2-3-16,-8 1 1 15,1 8 0-15,-6 2-2 0,-1 1 2 16,1 8 2-16,-1-1 3 16,1 4 0-16,5 0 4 15,1-1 6-15,7 2 0 16,5-1 0-16,1 0 3 15,7 0-2-15,6 1 2 0,6-5-5 16,1 0-1-16,6 0 2 16,6-3 1-16,1-1 0 15,13 1-1-15,-2-4 2 16,9-3 3-16,5-2-5 16,1 3-3-16,0-6-2 0,6-3-2 15,-7 0-1-15,1-1 4 16,6-6 3-16,1 0 5 15,5 0 4-15,-6-4 4 16,7-4 0-16,-1-4-2 16,-5 5-1-16,5-4-2 0,-7-4-3 15,2 0-4-15,-1 0 0 16,0 0-1-16,1-4-2 16,5 1-3-16,-6-2 0 15,0-2 1-15,-6-1-2 16,6-2-2-16,0-1-1 0,-7 0-2 15,1 0-3-15,6-4-3 16,-6-3-2-16,-1 0-1 16,1-4 1-16,-1 0-2 0,-5-3 0 15,-1-5 2-15,-7 0-3 16,1 2 3-16,-8-2 1 16,-4 5 2-16,-2 2 3 15,-12 1 5-15,-8 4 2 16,-5 4 2-16,-7 3-1 0,-7 2 0 15,-13 6-2-15,1-1-8 16,-14 5-1-16,7-1-3 16,-13 3 0-16,6 5-5 15,1-4-3-15,-1 7-16 0,6-4-30 16,8 4-48-16,-1 4-70 16,7 3-57-16,1 4-27 15,11 0 3-15</inkml:trace>
  <inkml:trace contextRef="#ctx0" brushRef="#br0" timeOffset="267310.1006">27250 2791 48 0,'-8'0'115'16,"8"0"7"-16,-6-3 6 16,6 3-1-16,-6-4-4 15,6 4 0-15,0-4-9 16,-6 4-9-16,-1-3-6 0,0 3-8 16,7-4-13-16,-6 4-18 15,-1-4-14-15,1 4-16 16,0 0-12-16,-8 4-9 15,2-4-5-15,-2 4-7 0,1 3-4 16,7-3 0-16,-1-1-5 16,7 4 0-16,0-3-1 15,0 0 2-15,0 0 1 16,7-4 3-16,-1 3 1 0,1-3 5 16,5-3 1-16,2 3 4 15,6-8 0-15,-8 4 2 16,1-6 2-16,7 2-1 15,-14-3 4-15,8 0 4 16,-8 1 9-16,0-1 7 0,-6 3 5 16,0 0-2-16,0 5-5 15,0-5-8-15,0 8-12 16,0-4-14-16,0 4-9 16,7 0-12-16,-7 4-31 15,7 0-59-15,6 0-102 0,-1-1-53 16,14 1-25-16,1 0-6 15,-1-8 23-15</inkml:trace>
  <inkml:trace contextRef="#ctx0" brushRef="#br0" timeOffset="269433.828">26233 1644 119 0,'-7'-2'80'15,"-5"-3"-22"-15,5 2-8 16,-6-1 2-16,-1 1 4 16,8-1 4-16,0 4 0 0,-1-4-6 15,7 4-7-15,0 0-5 16,-6 0-7-16,6-4-4 0,0 4-3 16,-7 0-4-16,1 0 0 15,-1 4-4-15,-13 0 2 16,-6 3-2-16,-6 7 1 0,-7 5 0 15,0 3-3-15,0 0-3 16,6 7-4-16,7 0-4 16,7-2-5-16,6 2-3 0,13 0 1 15,6-8-2-15,7 6-1 16,13-10 0-16,7 2 3 16,5-4 11-16,15-1 6 0,5-6 5 15,8-1 2-15,-1-7 3 16,0 0-2-16,-7-4-8 0,1-7-6 15,0 0-4-15,-13-3-2 16,-1-1-2-16,-5-3-2 16,-2-1 1-16,-11-3 2 15,-1 4 12-15,-13 3 13 0,-1-3 17 16,-5 7 17-16,0 1 13 16,-7-2 4-16,0 5-8 15,0-1-14-15,0 5-20 0,0 3-18 16,0 0-15-16,0 0-10 15,0 3-5-15,6 9-1 0,0-5 3 16,2 3-1-16,11 2-3 16,0-1 2-16,8-4 3 15,-1 4 1-15,-1-4 5 0,8 1 2 16,0-5 5-16,0 1 7 16,-8-4 4-16,8 0 7 15,0-4 1-15,-8 1 7 0,1-9 4 16,0 2 1-16,-6-5-1 15,-7 0-2-15,7-3-2 0,-14 0-2 16,0-4-6-16,2-4-4 16,-16 4 0-16,2-3-3 15,0 0-7-15,-8 2-6 16,2-2-11-16,-1 6-29 0,-7-4-47 16,6 6-72-16,-4 3-95 15,4-1-74-15,1 3-28 16,-7 2 2-16,-5-1 34 0</inkml:trace>
  <inkml:trace contextRef="#ctx0" brushRef="#br0" timeOffset="269807.8268">26461 1327 90 0,'-13'-5'207'0,"0"5"6"0,7-4-59 16,-2 4-65-16,2 0-33 16,0 0-11-16,6 0 0 15,0 0 4-15,0 0 5 0,0 0 2 16,0 0-5-16,0 0-13 15,0 0-9-15,0 0-4 16,0 0 10-16,0 0 10 0,0-3 6 16,0 3 7-16,0-5-1 15,0 5-5-15,0-2-17 0,0-5-13 16,-6 2-10-16,6 5-8 16,0-3-12-16,0-1-31 15,-7 0-60-15,7 4-77 0,0 0-77 16,7 4-39-16,11-4-15 15,-4 4 20-15</inkml:trace>
  <inkml:trace contextRef="#ctx0" brushRef="#br0" timeOffset="270148.6951">27601 1477 75 0,'0'0'200'0,"6"-4"18"16,8-1-54-16,-1 5-43 15,13-3-28-15,0-4-14 16,6 3-11-16,15-2-16 0,-9-3-13 16,7 1-19-16,8 6-25 15,-7-6-48-15,5 1-62 0,-11 3-74 16,5 0-38-16,-12 4-18 16,-13-4 6-16</inkml:trace>
  <inkml:trace contextRef="#ctx0" brushRef="#br0" timeOffset="270369.8286">27856 1630 134 0,'6'7'222'0,"-6"-7"-11"16,0 5-21-16,6-5-25 15,7 0-23-15,7 0-33 16,6-5-44-16,13-2-52 0,1 0-65 16,11 3-64-16,8-3-65 15,-7-1-53-15,13 2-20 16,-6-3 5-16</inkml:trace>
  <inkml:trace contextRef="#ctx0" brushRef="#br0" timeOffset="270831.855">28852 1337 130 0,'-13'-4'143'15,"1"-2"-47"-15,-8 1-32 16,7 5-18-16,-7 0-4 0,0 0 3 15,-6 5 6-15,7 1 7 16,-1 2 2-16,0 3-5 16,2 3-9-16,4 1-9 0,14-1-8 15,0 1-7-15,7 4-7 16,12-5-2-16,1 1-5 0,0-5 4 16,12 2 4-16,1-1 12 15,-1-4 15-15,7 1 15 16,0-8 12-16,1 3 4 15,-8-6-4-15,7-1-10 0,-6-4-14 16,-1-2-15-16,1-6-10 16,-13 6-6-16,0-9 1 15,-8 5 5-15,-6-5 6 0,-6 1 11 16,-6 0 6-16,-6 4 1 16,-15-5-2-16,1 4-8 0,-6 3-8 15,-15 6-17-15,-5-2-39 16,1 8-122-16,-8 5-110 0,7-2-57 15,13 1-29-15,6-4-13 16,13-4 23-16</inkml:trace>
  <inkml:trace contextRef="#ctx0" brushRef="#br0" timeOffset="274228.1194">2294 5491 148 0,'-14'-4'179'0,"-6"1"-29"16,7 3-38-16,1-5-6 15,-2 5 4-15,2-2 5 0,5 2 0 16,0-4-10-16,1 4-21 16,-1 0-24-16,1 0-22 15,6 0-16-15,-13 0-11 16,6 4-7-16,-13 3-2 16,-5 0 0-16,-1 8 5 15,-14 4 9-15,1 6 7 0,1 4 5 16,-1 8 2-16,5 3-2 15,15 0-6-15,6 0-8 16,20 5-5-16,6-5-5 16,13-4-3-16,13-2 0 15,13-5-1-15,7-3 0 16,18-5-1-16,2-6 1 0,12-7 0 16,0-5-3-16,7-10 0 15,-1-4 0-15,-5-3 3 16,-7-5-1-16,-13-6 1 15,-7-6 4-15,-6 2 1 16,-21-7 4-16,-18 3 9 16,-7-7 10-16,-19-1 6 0,-14 5 3 15,-13-4 5-15,-12 7-1 16,-14-4-9-16,-7 11-8 16,-5 1-7-16,-7 6-7 15,-6 7-11-15,5 6-17 16,-6 6-23-16,1 4-35 15,5 6-52-15,1 5-71 0,7 8-74 16,6 2-36-16,-7 4-6 16,6 0 20-16</inkml:trace>
  <inkml:trace contextRef="#ctx0" brushRef="#br0" timeOffset="274527.8263">1844 5832 141 0,'32'-4'163'0,"7"-3"-51"16,-6 3-40-16,5-3-16 15,2 0-5-15,5 0-2 16,-5 3-5-16,5 0 5 0,-6 4 21 16,1 8 13-16,-8 2 17 15,7 5 5-15,-6 6 1 16,5 2-11-16,2 3-24 15,-1 3-22-15,6-3-22 16,8 3-11-16,5-4-7 16,-5-3-4-16,12-3-7 15,0-5-10-15,0-2-31 0,7-9-55 16,-1 1-97-16,-6-8-60 16,0-3-28-16,-18-4-9 15,-2-5 20-15</inkml:trace>
  <inkml:trace contextRef="#ctx0" brushRef="#br0" timeOffset="275484.0241">2554 5080 9 0,'0'0'193'16,"0"0"18"-16,0 0-39 16,0 0-49-16,0 0-37 15,0 0-25-15,0 0-20 16,0 0-22-16,0 0-12 16,0 0-8-16,6 0-4 0,-6 5-1 15,0-5 1-15,7 3 5 16,-7 1 2-16,0-1 3 15,0 1 1-15,0 4 2 16,0-5-3-16,0 4 0 16,0-3-1-16,0 3-2 15,0-2 3-15,0-2 14 0,0 0 22 16,0-3 19-16,-7 0 13 16,7 0 4-16,0-3 2 15,0 0-10-15,0-5-21 16,0 0-18-16,0 1-13 15,0-4-8-15,0 4-11 16,0 0-38-16,7 2-86 0,-7 3-93 16,0 2-49-16,0 0-24 15,0 0-9-15</inkml:trace>
  <inkml:trace contextRef="#ctx0" brushRef="#br0" timeOffset="275954.25">3212 5773 69 0,'-14'4'282'0,"8"-4"27"0,0 4 18 16,6-4-86-16,0 3-70 16,12-3-41-16,2-3-29 15,12-1-21-15,7 0-14 16,12 1-16-16,7 0-29 16,13-6-19-16,7 3-14 0,0 2-12 15,6-3-29-15,-6 2-48 16,-1-2-54-16,8 4-84 15,-14-4-60-15,0 3-26 0,0-4 5 16,-13 1 37-16</inkml:trace>
  <inkml:trace contextRef="#ctx0" brushRef="#br0" timeOffset="276575.4652">4593 5454 134 0,'-6'-6'211'0,"-7"-1"4"15,-1 7-70-15,2 0-48 0,-8 7-26 16,-6 3-6-16,7 2-3 16,-1 5 3-16,0 6-5 15,1-1-8-15,6 3-14 0,0 1-13 16,7-4-5-16,-2 4-9 15,8-5-3-15,8 2-6 16,-2-6-1-16,7-5 0 16,6 3-1-16,1-8 1 15,6-4 1-15,0-3 1 0,0-3 1 16,0-4 3-16,0-5 0 16,-6 1 4-16,-1 0 4 15,1 1 13-15,-7-2 15 0,0 1 8 16,-6 5 1-16,5-3-4 15,-5 9-7-15,6-3-15 0,-7 6-14 16,14 2-10-16,-1-1-3 16,1 6 1-16,6 1 1 15,0 0 1-15,7 0 0 16,0 0-2-16,-1-4 0 0,7 1 0 16,-7-2 1-16,8-1 4 15,-7-2 1-15,-1-3 2 16,1-3 4-16,-1-4 1 15,-6-1-3-15,1-3 0 0,-9 0-1 16,2-7 1-16,-13-1 4 16,-7-2 3-16,0-5 8 15,-13 0 1-15,-7-3 3 16,-6-5 2-16,-13 2-7 0,0-2-5 16,-7-2-8-16,-6 3-7 15,7 1-38-15,-8 3-85 16,8 2-133-16,13 5-69 0,-1 5-37 15,1-2-15-15,5 0 22 16</inkml:trace>
  <inkml:trace contextRef="#ctx0" brushRef="#br0" timeOffset="276802.3839">4874 5080 139 0,'6'-6'322'16,"-6"-5"33"-16,0 3 22 0,0 2-107 15,0-2-90-15,0 4-66 16,7 1-48-16,-7-2-43 16,12 2-46-16,-5 3-74 15,12 0-125-15,1 3-80 0,0 2-36 16,-1-2-16-16,7 1 15 15</inkml:trace>
  <inkml:trace contextRef="#ctx0" brushRef="#br0" timeOffset="277360.6902">5754 5484 134 0,'18'0'276'0,"9"0"13"16,-1-5-1-16,6 3-113 15,1-2-77-15,6 4-39 0,7-3-20 16,-1-1-11-16,1 0-8 15,-1 0-12-15,1 0-22 16,-7 0-61-16,-6 4-95 16,-1 0-70-16,-6 0-35 0,-6-2-16 15,-7 2 9-15</inkml:trace>
  <inkml:trace contextRef="#ctx0" brushRef="#br0" timeOffset="277575.1166">5987 5721 86 0,'7'8'146'0,"6"-4"-46"16,7 4-27-16,5-5-8 0,8-3-6 15,7 4 0-15,11-4-7 16,8-4-53-16,0 1-91 15,13-2-51-15,-7-2-27 0,0-1-16 16</inkml:trace>
  <inkml:trace contextRef="#ctx0" brushRef="#br0" timeOffset="281337.5776">8047 5179 93 0,'0'0'206'0,"6"-3"-9"15,-6-1-18-15,0 2-9 16,0 2-13-16,0-5-10 16,0 5-10-16,0 0-13 15,0-3-10-15,0 3-3 16,0 0-4-16,0 0-11 15,-6 0-12-15,6 0-12 0,0 0-16 16,0 0-19-16,0 0-14 16,0 0-10-16,-7 0-6 15,7 0-4-15,0 0-1 16,0 0-1-16,0 0-1 0,-6 0 0 16,6 0-3-16,-14 3 1 15,-12 4 0-15,-13 0-1 16,-6 9-1-16,-21 2 0 15,-5 7 1-15,-8 1-2 16,14 1-2-16,0-2 0 0,7 4-1 16,6-8-2-16,12 5-2 15,8-7-3-15,19-1 0 16,7 1-1-16,12-9 0 16,13 2 3-16,14-3 4 0,13-4 3 15,13-2-1-15,-1 1 4 16,14-4 3-16,-7-4-1 15,1 4-3-15,-9-3 0 16,-4-2 2-16,-7 3 1 16,-14 2-3-16,-5-4 1 0,-15 4-3 15,-12 4 0-15,-6-4 0 16,-20 7-2-16,-13 5 1 16,-14 2-1-16,-12 8 3 15,0 0-1-15,-7 3 1 0,1 1 1 16,-1 3-1-16,0 0 1 15,1 0 1-15,6 0-2 16,6 2-2-16,13-6 0 16,7-3-2-16,19 0 1 15,8-1 0-15,12-6 0 0,12 0 6 16,14-1 3-16,21-2 3 16,11-5 1-16,14-3 3 15,6 0 2-15,6 0-13 16,1-4-40-16,0-4-64 0,0 4-103 15,-7-4-85-15,-6 0-44 16,-13 1-14-16,-8-1 26 16</inkml:trace>
  <inkml:trace contextRef="#ctx0" brushRef="#br0" timeOffset="283102.234">8959 5327 129 0,'-6'0'201'0,"6"-5"-8"16,0 5-46-16,-7-2-33 15,0 2-15-15,7-4-7 16,-6 4-5-16,6 0-12 16,-7 0-8-16,1 0-8 15,-8 0-5-15,2 6-7 16,-8 1-5-16,-13 9-4 0,1 2-4 16,-7 8-6-16,0-1-4 15,-7 4-7-15,7 5-4 16,7-1-6-16,-8-4-1 0,15 1-3 15,-8-5 0-15,13-3-2 16,1-4-1-16,6 0-1 16,-1-7 1-16,8 1 3 15,0-9-1-15,6 1 0 16,6-8-4-16,8 1 0 0,5-9-3 16,0-2-2-16,8-4 0 15,-1-1 2-15,6-2 4 16,1-6-1-16,-1 2 2 15,1-1 2-15,6-3-2 0,0-5 1 16,0 2-2-16,0 3-2 16,0-1-2-16,-7 5-5 15,-5 3-4-15,-1 7-4 16,-6 4 1-16,-1 8 1 16,1 6 1-16,-8 8 4 0,-5 8 5 15,0 6 6-15,-7 4 3 16,0 5-2-16,0-2-13 15,-7 2-24-15,-12-2-44 16,-1 5-83-16,-13-5-74 16,-6-3-36-16,-13 2-10 0,1-6 14 15</inkml:trace>
  <inkml:trace contextRef="#ctx0" brushRef="#br0" timeOffset="283347.9248">8308 5752 15 0,'26'0'150'0,"-1"0"-30"16,15 0-29-16,5 0-14 15,7-4-5-15,7 4-3 16,0-4-9-16,6-4-5 0,6 5-11 15,-6-4-29-15,1 0-54 16,-1-5-83-16,-6 5-43 16,-14-4-24-16,7-3-13 15</inkml:trace>
  <inkml:trace contextRef="#ctx0" brushRef="#br0" timeOffset="283938.6676">9520 5268 15 0,'0'-11'183'15,"0"8"2"-15,6-6-41 16,-6 6-38-16,0 3-25 16,0 0-10-16,0 3 0 15,0 9 0-15,-6 2-6 0,6 6-1 16,0 9-5-16,-8 0-11 16,8 7-14-16,0 0-10 0,-6 1-6 15,6 1-4-15,0-2-2 16,-6-4-2-16,0 2-1 15,-1-5-1-15,-6-4 2 16,6-2-2-16,1-6 6 16,-1-2 12-16,7-3 8 15,0-10 7-15,0 3-2 0,0-5-1 16,0-7-5-16,7-1-16 16,-1-7-10-16,1 1-7 15,6-5-4-15,6 2 0 0,-5-6 0 16,5 0 1-16,7 6-3 15,-6-5 0-15,-1 3 1 16,1 9-2-16,-1-1 0 16,0 3-4-16,1 5 0 15,0 3 1-15,5 0 2 16,2 6 2-16,-1 3 1 0,-6 1 2 16,6-3-4-16,-7 8-21 15,1-3-39-15,-8-2-81 16,2-3-80-16,-1 1-44 0,-7-4-16 15,-6-4 9-15</inkml:trace>
  <inkml:trace contextRef="#ctx0" brushRef="#br0" timeOffset="284335.1466">9877 5018 116 0,'14'-6'148'0,"-1"-2"-52"15,0 8-36-15,13 0-6 16,7 8 11-16,-1 2 14 15,7 12 13-15,6 0 1 16,8 11-5-16,-7 7-14 0,5 5-14 16,-11 2-21-16,5 1-14 15,-12 2-2-15,-13 2-3 16,-1 0-5-16,-12-1 1 16,-14-3 6-16,-12-1-3 15,-14-3-16-15,-13-4-29 0,-5 1-43 16,-22-4-52-16,-12-8-61 15,-6-3-50-15,-13-5-13 16,-7-2 14-16</inkml:trace>
  <inkml:trace contextRef="#ctx0" brushRef="#br0" timeOffset="285000.5707">9102 5049 39 0,'0'-5'99'0,"-6"2"1"0,-1-1 2 15,1 1-11-15,-7 3-7 16,7-5-7-16,-8 2-5 16,-6 3-8-16,1-4-14 15,-1 4-8-15,1-4-10 16,-7 4-7-16,0 0-9 0,0 0-7 15,0 0-3-15,-1 4-6 16,-5 0 0-16,-7 4 2 16,0-1 9-16,-13 11 13 15,-7 8 12-15,-6 6 14 16,0 13 8-16,-7 6 4 0,7 7-3 16,6 5-9-16,14 3-14 15,12 0-9-15,20 0-12 16,19-7-6-16,14-1-6 15,26-3-2-15,19-7-1 0,13-4-1 16,13-8-2-16,14-7-21 16,12-4-69-16,-7-6-98 15,8-4-53-15,-7-8-26 16,-7-3-13-16</inkml:trace>
  <inkml:trace contextRef="#ctx0" brushRef="#br0" timeOffset="297926.3566">2312 5110 2 0,'0'-3'37'16,"7"3"-4"-16,-7-4 4 15,7 0 13-15,-7 4 14 16,0 0 9-16,6 0 9 0,-6-4 10 16,7 4 8-16,-7 0 1 15,0-3-2-15,6-1-7 16,8 4-9-16,-2-8-6 15,14 2-4-15,7-5-2 16,13-3-5-16,-1-6 0 16,14 3-4-16,0-2-11 0,6-3-11 15,0 0-17-15,0 1-11 16,1 2-9-16,-9 1-9 16,-4-1-23-16,-7 4-90 15,-14 8-95-15,-13 0-53 16,-11 3-26-16,-8 4-10 0</inkml:trace>
  <inkml:trace contextRef="#ctx0" brushRef="#br0" timeOffset="298286.363">2410 5220 173 0,'26'0'230'0,"-6"-4"-20"15,6 4-30-15,7-7-24 16,-1 4-21-16,7-8-30 15,7 3-29-15,6-3-25 16,6-3-23-16,1-5-15 0,6 4-9 16,1-3-4-16,-7 0-3 15,-8 0-6-15,2 3-3 16,-15 0-29-16,2 5-54 16,-15-2-82-16,2 2-57 15,-7 2-29-15,-8 1-11 16</inkml:trace>
  <inkml:trace contextRef="#ctx0" brushRef="#br0" timeOffset="298825.8446">3329 4784 126 0,'0'-4'143'0,"0"1"-36"16,-7-1-26-16,-5 4-17 15,5 4-13-15,-13-1-5 16,1 9 0-16,0-1 3 15,-1 7-1-15,7 0-6 16,-1 0-3-16,14 5-3 0,8-2-8 16,11 2-7-16,1-2-5 15,12-6-5-15,13 3-4 16,1-7-20-16,7-3-10 16,-2-1-4-16,2-4-3 0,-1-6 2 15,0-1-1-15,-13-3 20 16,0-4 8-16,-13 0 9 15,0 0 8-15,-13-4 8 16,-7-2 10-16,-6 2 13 0,0-4 15 16,-12 1 14-16,-8-3 7 15,1-2 2-15,-7 0-1 16,-1 6 6-16,-5-2-3 16,-1 1-15-16,1 3-11 0,-1 5-22 15,7-2-40-15,0 9-78 16,13-1-100-16,0 4-89 15,7 4-49-15,12-1-15 16,0 1 19-16</inkml:trace>
  <inkml:trace contextRef="#ctx0" brushRef="#br0" timeOffset="299207.6332">4645 4763 142 0,'7'0'239'16,"-1"0"30"-16,-6 0-59 16,14 0-41-16,-2-4-29 15,8 0-22-15,6 0-29 16,7-4-29-16,6 1-22 0,7 1-16 16,5-6-10-16,8 5-5 15,-7-4-6-15,1-1-1 16,-2 6-10-16,-5-5-41 15,-7 3-75-15,1 4-97 0,-15-3-51 16,-11 7-24-16,-14 0-6 16</inkml:trace>
  <inkml:trace contextRef="#ctx0" brushRef="#br0" timeOffset="299453.7948">4860 4901 66 0,'14'0'170'0,"-1"-3"-26"16,6-1-25-16,7 1-18 0,7-2-13 15,0-1-27-15,12-2-27 16,1-3-22-16,5 5-36 15,2-6-63-15,-1 5-60 0,-7-5-30 16,1 1-15-16</inkml:trace>
  <inkml:trace contextRef="#ctx0" brushRef="#br0" timeOffset="299869.5338">5799 4561 177 0,'0'-11'183'16,"0"-1"-8"-16,-7 2-13 15,1 6-31-15,-8-3-23 0,-4 7-24 16,-9 0-23-16,1 4-19 16,0 3-19-16,-7 7-9 15,7-3-4-15,6 3-3 0,14 5-4 16,0-1-3-16,18 1-2 15,2 3-1-15,18-4-3 16,1-3 0-16,12 0 2 16,14-5 2-16,0 2 0 15,-1-5 1-15,-5-4 3 0,5-3 1 16,-5 0 4-16,-8-3 0 16,-6-4 6-16,0-5 1 15,-12 2-2-15,-8-5 2 0,-13 0-2 16,-6 1-4-16,-6-5-1 15,-13-2 0-15,-1 2-2 16,-13 1-5-16,-6 3-19 16,0 0-61-16,0 4-98 0,-7 8-54 15,1 3-28-15,-1 0-10 16</inkml:trace>
  <inkml:trace contextRef="#ctx0" brushRef="#br0" timeOffset="301518.3193">2841 7213 80 0,'-34'4'49'15,"-11"7"-14"-15,-7-1 0 16,-13 9 12-16,-13-1 19 0,-7 4 21 16,0 4 14-16,0 0 10 15,1 3-2-15,6 4-11 16,13-3-18-16,6 2-22 15,13-2-20-15,20-1-16 16,13 0-11-16,20-3-8 16,13-5-5-16,12-1-1 15,7-6 3-15,13 1 0 0,7-8-1 16,0 0 2-16,-1-4 5 16,-6-3 3-16,-6 0 3 15,-7 0 7-15,-13-3 5 16,0 3 6-16,-13 3 5 15,-13-3 3-15,-13 8 8 16,-13 3 3-16,-13 4 4 0,-20 6-3 16,-6 5-5-16,-7 4-4 15,7-1-12-15,0 4-10 16,6-4-4-16,7 3-5 16,13-5-5-16,13-2-3 15,13-3 1-15,13 0-3 16,13-4 0-16,19-3 2 0,15-3 2 15,5-3 0-15,19-1-1 16,1-4 1-16,12-4-1 16,1 0-10-16,0-4-37 15,-1-4-65-15,-5-1-101 16,-1-7-63-16,-6 3-32 16,-7-10-10-16,-7 1 28 0</inkml:trace>
  <inkml:trace contextRef="#ctx0" brushRef="#br0" timeOffset="302007.6133">3433 7510 49 0,'7'-7'183'0,"-7"-1"-19"16,0 5-43-16,-7-1-33 15,-5 8-25-15,-8 7-22 16,-6 3-12-16,-1 5-2 0,-5 6-2 16,6 4-6-16,-7-3-6 15,7 3-2-15,-7 0-4 16,15-3-4-16,-2-8-1 16,7 4 2-16,6-10 2 15,0-6 4-15,14-1 1 16,6-10 0-16,7-1 2 0,5-13-1 15,2 1-5-15,-1-4-5 16,6-4 0-16,-5-3-2 16,5-1-1-16,1 1 2 15,-1-4 4-15,1 1 8 16,-1-1 7-16,1 4 9 16,-7 2 5-16,0 5-5 0,0 8-6 15,0 3-7-15,1 4-6 16,-8 7-4-16,7 7-4 15,0 8 4-15,-6 7 2 0,-1-1 2 16,1 13 1-16,-14-5-3 16,0 8-3-16,-6-1-28 15,0-3-58-15,-12 4-86 0,-8-1-51 16,-13-6-26-16,-6-5-11 16</inkml:trace>
  <inkml:trace contextRef="#ctx0" brushRef="#br0" timeOffset="302230.0176">3166 7832 21 0,'-26'0'204'15,"13"0"12"-15,1 0-42 16,4 0-54-16,8 0-36 16,14 0-24-16,5 0-18 15,21 0-9-15,5 0-4 16,7 0-4-16,13-4 1 15,14 4-5-15,-8-4-5 0,8 1-28 16,-2-4-52-16,2 3-72 16,-8-3-63-16,-12-4-33 15,-7 0-15-15</inkml:trace>
  <inkml:trace contextRef="#ctx0" brushRef="#br0" timeOffset="302683.8064">4092 7403 110 0,'-7'-21'222'16,"7"2"-12"-16,-7 8-31 0,7-1-42 15,0 6-44-15,7 6-32 16,-7 4-13-16,7 7-12 16,-7 11 1-16,6 3 3 15,0 4 2-15,-6 4-3 0,7 4-5 16,0 4-1-16,-7-5-2 15,6 5-2-15,-6-1 2 16,0-7-1-16,0-1-5 0,-6-5-6 16,6-6 0-16,0-2 7 15,0-5 18-15,0-6 10 16,0-1 5-16,0-7 4 16,0-7-2-16,6-5-13 0,7-2-20 15,-7-4-17-15,8-5-7 16,6-2-5-16,5 3-5 15,-5 0 0-15,6 0-2 0,0 4-1 16,-7 3-3-16,1 4 1 16,6 8 1-16,0-2 1 15,1 13 3-15,5 0 4 16,1 7 4-16,-1-1 1 16,7 4-5-16,-7 4-30 0,8-1-49 15,-1-2-81-15,-6-1-106 16,5 0-55-16,-11-6-22 15,-1-4 14-15</inkml:trace>
  <inkml:trace contextRef="#ctx0" brushRef="#br0" timeOffset="302910.241">4939 7532 62 0,'13'-11'208'0,"0"4"7"16,6-4-40-16,7 3-54 16,-6 1-37-16,13 3-21 15,5-2-13-15,9-2-7 0,4-1-14 16,1 6-29-16,1-3-56 16,-2 1-83-16,-5 2-58 15,-13 3-30-15,-7-3-13 16</inkml:trace>
  <inkml:trace contextRef="#ctx0" brushRef="#br0" timeOffset="303133.6456">4965 7708 88 0,'0'10'156'0,"13"1"9"0,-1-3 0 16,15-5-9-16,-1-3-20 15,20 0-29-15,-1 0-36 16,14-3-32-16,-1-5-27 16,7 5-57-16,8-8-87 0,-8 4-63 15,6-4-34-15,-6 0-17 16,-6-4 1-16</inkml:trace>
  <inkml:trace contextRef="#ctx0" brushRef="#br0" timeOffset="303520.35">6190 7360 136 0,'-14'-11'208'0,"8"2"-24"16,-7 3-35-16,0 3-25 0,-6 3-18 15,5 7-11-15,-5 0-11 16,-1 8-9-16,8 3-8 15,-2 4-8-15,8 0-9 0,0 3-7 16,12 1-12-16,6 0-4 16,8-4-7-16,7 0-3 15,5-4-5-15,13-3-3 16,1-9-4-16,13 2-1 16,0-8 0-16,-7-8-1 0,0 2 0 15,-13-5 0-15,0-4 1 16,-13-3 1-16,-7 0-1 15,-5-4 2-15,-14 0 2 0,-20-4 6 16,0 4 9-16,-19 0 5 16,0 4 6-16,-13-1-3 15,-7 8-5-15,-6-1-35 0,7 10-125 16,-7 4-112-16,12 3-60 16,2 2-30-16,25-2-14 15</inkml:trace>
  <inkml:trace contextRef="#ctx0" brushRef="#br0" timeOffset="313189.6467">1759 9731 10 0,'0'0'14'0,"0"2"7"15,0-2 12-15,0 0 12 16,0 0 12-16,0 0 11 16,0 0 9-16,0 0 4 15,0 0 6-15,0 0 1 16,0 0-1-16,0 0 1 16,0-2-6-16,0 2-13 15,0 0-13-15,0-5-15 16,0-2-15-16,6 3-14 0,8-3-9 15,-2-1-3-15,1-2-4 16,7-1 0-16,6 0-2 16,0-1 0-16,0 2 2 15,1-1-1-15,5 3-4 16,-7-2 1-16,9 5-1 16,-9-1 0-16,8 2 0 15,0 4 0-15,-8 0 2 0,2 4 0 16,-8 2 4-1,-6 1 2-15,7 1-1 0,-14 7 3 16,1-1 1-16,-7 1 2 16,0 4-1-16,0-1 1 15,-7-3-1-15,1-1 1 16,0-3-1-16,6 1 0 16,-7-5 2-16,7 0 3 15,-7 0 4-15,7-7 2 16,-6 4 2-16,-1-8 0 15,7 4-3-15,-6-7-5 16,6 0-5-16,6 0-3 16,1-5-4-16,13 1 0 0,-1-3-3 15,13-1-2-15,14 1-3 16,-1-5-1-16,8 4-1 16,-1 1 0-16,-7-1-1 15,1 8 2-15,-7 0 1 16,0 2 3-16,-6 5 0 15,-7 7 4-15,0 1 4 16,-6 7 2-16,-8-1 0 0,2 5 2 16,-1 0 2-16,0-2 0 15,0-2-1-15,-7-1-2 16,0-2 6-16,2-1 1 16,-2-5 1-16,0-1 3 15,-6-5 1-15,7-5 1 16,0-1-2-16,5-1-3 15,-5-9-1-15,6 7-4 16,6-11-4-16,1 3-2 16,6-2-1-16,7-3-3 0,-1 4-4 15,1 2-1-15,-1 3-2 16,1 1-2-16,6 5-4 16,-6 3-3-16,6 4-44 15,-6 7-84-15,-1 1-42 16,7 4-18-16,1-3-10 15</inkml:trace>
  <inkml:trace contextRef="#ctx0" brushRef="#br0" timeOffset="315511.4405">7702 5840 67 0,'0'0'128'0,"6"0"-7"16,-6-4-11-16,0 4-7 16,6 0-8-16,-6-4-5 15,0 4-6-15,7-4-6 16,-7 4-7-16,7-3-7 16,-7-1-8-16,6 0-11 0,0 0-10 15,1-3-10-15,-1 4-10 16,8-4-7-16,-2 3-7 15,8-4-2-15,-7 5-6 16,7-5-2-16,-8 8-1 16,8-3-3-16,0 3 1 0,-1 0-1 15,1 3 4-15,0 1 2 16,-1 3 2-16,1 5 3 16,-8-2 3-16,2 1 0 0,-2 4 0 15,-5-1 0-15,0-3 1 16,-1 1 1-16,-6-2 1 15,7-3 5-15,-7-2 4 16,0-2 3-16,0 1 3 16,-7 0-1-16,7-4 0 0,-6 0-4 15,-1 0-3-15,0-4-4 16,1 0-4-16,6-4 0 16,-6 1-2-16,6 0-1 15,0 0-2-15,6-4-2 16,-6 3-1-16,6 2-3 0,1-2-3 15,6 1-3-15,0 3-4 16,1 0 3-16,-2 4 1 16,2 0 2-16,-2 4 1 15,1 0 4-15,1 3 3 16,-8 1 1-16,0-2-1 0,0 2 1 16,2-1 3-16,-2 1-1 15,-6-1-1-15,6-4 1 16,-6 1 5-16,0-1 4 15,0-3 3-15,0 5 1 16,-6-5 3-16,6-5 0 0,-6 5-3 16,-2-3-14-16,2-1-47 15,6 1-101-15,-6-1-61 16,6-3-34-16,6-1-16 16,8-3 2-16</inkml:trace>
  <inkml:trace contextRef="#ctx0" brushRef="#br0" timeOffset="316407.6911">10888 5448 15 0,'-7'0'46'0,"7"-5"0"16,0 5-1-16,-7 0-6 15,7 0-10-15,0 0-8 0,0 0-9 16,0 0-5-16,0 0 0 16,0 0-3-16,0 0 4 15,0 0 1-15,0 0 7 16,0 0 11-16,0 0 14 15,0 0 7-15,0 0 8 0,0 0 14 16,0-2 6-16,0 2 2 16,0 0-2-16,0 0-2 15,0-5-3-15,0 5-14 16,0 0-7-16,0 0-13 16,-6 5-8-16,6-3-1 0,-12 3 0 15,-8 5 0-15,-7 2 0 16,-5 5 1-16,-7 2 0 15,-1 3-8-15,8 0-8 0,-1-1-6 16,-6 2 3-16,7-1-3 16,6-4-2-16,0 0-7 15,-1-3-24-15,8-4-29 16,0 0-37-16,6-4-44 0,-7 1-56 16,7-5-44-16,6-3-4 15,-5-3 15-15</inkml:trace>
  <inkml:trace contextRef="#ctx0" brushRef="#br0" timeOffset="316650.1614">10418 5554 45 0,'14'-15'110'0,"-1"8"-6"16,-1-4-17-16,-5 3-21 0,6 5-15 15,7 3-15-15,-1 3-9 16,7 0-3-16,-6 6 0 15,12 1 2-15,-5 1-3 16,5 7-3-16,1-3-5 16,6 4-2-16,-7-1-5 0,1 0-1 15,0 0-3-15,0-3-4 16,-1 0-46-16,1-1-72 16,-7-3-35-16,-7-3-21 0,1-2-9 15</inkml:trace>
  <inkml:trace contextRef="#ctx0" brushRef="#br0" timeOffset="317419.8016">10947 5711 15 0,'0'-4'147'16,"0"-3"-29"-16,6-1-30 15,0 1-23-15,7 0-18 0,1 0-8 16,5-4-6-16,0 7-10 16,1-3-9-16,-7 4-6 15,7-1-5-15,-8 4-3 16,8 0-5-16,-7 4-1 0,1-1 2 15,4 4 3-15,-4 0 2 16,-8 5 0-16,8-5 5 16,-8 3-2-16,1 2 1 15,-1-5 2-15,0 1 1 16,1-6 10-16,-7 3 19 0,0-2 19 16,7 1 11-16,-7-4 8 15,0-4 0-15,6 1-9 16,0-2-20-16,-6-1-19 15,14-2-11-15,-8 1-11 0,7-1-5 16,0 1-3-16,0 0-2 16,1 4-2-16,-2-1-4 15,1 0-2-15,0 4-1 16,7 0 3-16,-7 0 2 0,0 4-1 16,6 3 4-16,-6-3 0 15,7 3 2-15,-6 0-2 16,-2 1 0-16,-6-5 2 15,8 1-2-15,-14 4 4 0,6-8 5 16,1 2 3-16,-1-2 5 16,-6 0 2-16,0-2 0 15,6 2 0-15,-6-4-2 16,8-4-1-16,-2 1 0 16,0-1-2-16,8 1 0 0,-2-3 6 15,8-2 6-15,-1 5 11 16,1-3 9-16,0-2 8 15,-1 5 2-15,1 3-8 0,0 1-9 16,-1-1-15 0,1 4-12-16,-2 4-7 0,9-1-4 15,-7 1 0-15,-1 3 0 16,0 5-3-16,1-6-26 0,0 5-63 16,-7-3-96-16,-7-1-52 15,-6 0-28-15,-6-7-12 16</inkml:trace>
  <inkml:trace contextRef="#ctx0" brushRef="#br0" timeOffset="317674.5548">11272 5316 175 0,'-6'-23'358'0,"6"1"44"16,-7 5 41-16,1-2-90 16,6 8-79-16,0 0-63 15,0-1-55-15,0 6-48 0,0 2-56 16,0 0-75-16,6 4-94 16,7 0-128-16,0 4-128 15,0 0-62-15,1 2-18 16,-8 2 23-16,0-1 62 15</inkml:trace>
  <inkml:trace contextRef="#ctx0" brushRef="#br0" timeOffset="319081.9252">2436 9385 76 0,'7'4'107'16,"-7"-4"15"-16,0 0 10 0,0 0 2 16,7 0-14-16,-7-4-20 15,6 4-20-15,-6-3-21 16,6-4-24-16,1 0-13 16,0-1-6-16,-1 1-5 15,1-1 0-15,5 2 11 16,-12-2 11-16,8 1 6 0,-2-1 0 15,-6 4 3-15,0 0 0 16,0 1-10-16,0 0-14 16,-6 3-6-16,-2 3-7 15,-4 0-3-15,-1 1-2 16,6 0-5-16,-6 4-1 16,7-1-6-16,-1 1-6 0,0-2-8 15,7 2-13-15,0-1-14 16,7-3-21-16,0 0-30 15,-1-2-50-15,-6-2-50 16,0 0-17-16,6 0 0 16</inkml:trace>
  <inkml:trace contextRef="#ctx0" brushRef="#br0" timeOffset="322950.5636">3844 9957 181 0,'0'-11'224'15,"0"1"-10"-15,-7-2-75 16,-6 1-52-16,-7 4-32 16,-6-1-17-16,-6 0-5 15,-1 6-11-15,-6-2 0 16,-6 4-1-16,-1 0-1 15,-6 4 0-15,-7 6-2 16,8 2 8-16,-2-1 2 16,7 4-4-16,7-1-6 0,7 1-9 15,6-1-8-15,13 1-6 16,-1 0-4-16,22-5 0 16,4-3 0-16,1 1 1 15,13-4 3-15,0-4 1 16,7-4 2-16,-1 1 0 15,1-9 3-15,-1 4 1 16,-5-6 12-16,-1-1 8 16,0 1 4-16,-6-1 3 0,-1 1 10 15,1-1 12-15,-8 1-5 16,-4 2-2-16,4 2-2 16,-5 3-7-16,-1 2-16 15,1 2-12-15,-7-1-9 16,13 8-5-16,-7-1-3 15,1 2 5-15,6 4 4 0,0 3 1 16,-6-1 0-16,5 0-3 16,1 4-1-16,1-4-1 15,-2 0-1-15,2 0 0 16,-2-1 2-16,-5-6 5 0,6 0 4 16,-6 0 0-16,-1-4 2 15,0-4 4-15,2-4-1 16,-2-2-2-16,0-1 0 15,0-4-2-15,-6 0 1 16,8 1-3-16,-8-1 1 0,0-3-1 16,6 3 2-16,-6 0-1 15,6 5 1-15,-6-2-6 16,0 5-7-16,7 3-1 16,-7 1-5-16,6 6-1 15,1-3 0-15,0 8 5 0,-1 3 6 16,6 0 3-16,-4-1 3 15,11 2 0-15,-6-1-1 16,0-1-2-16,7-2-1 16,6 0 1-16,-7-1 0 15,7-3 0-15,-6-4 3 0,-1 0 3 16,1 0 4-16,0-4-1 16,-8-3 3-16,-5 3 1 15,-7-4 1-15,0 0-2 16,-7 2-4-16,1-2-1 15,0 1-4-15,-14-1 0 0,7 5-3 16,6-4-4-16,-6 3-7 16,7 4-3-16,0-3-5 15,6 3-3-15,0-4-6 16,6 0-6-16,7 0-4 0,13 1-4 16,-6-5 1-16,12 2 1 15,1-6 3-15,-1 5 8 16,-6-4 9-16,7 3 8 15,-7 5 6-15,-7-4 3 16,7 3 2-16,-6 1 3 16,0 6 1-16,5 1 0 0,-5 3 4 15,0 0 1-15,6 8 4 16,-7-5 0-16,1 5-2 16,0 4-2-16,-1-5-1 15,-5 5 0-15,-2-4-14 16,-6-1-53-16,1 1-93 0,-7-5-64 15,-7 2-36-15,1-5-21 16,-14-7 1-16</inkml:trace>
  <inkml:trace contextRef="#ctx0" brushRef="#br0" timeOffset="323185.6725">3746 9594 105 0,'-7'-13'287'15,"7"-4"15"-15,-6 7 10 0,6 0-107 16,6 1-93-16,1 2-56 16,0 0-32-16,6 0-29 15,-1-1-52-15,2 5-91 16,6 3-78-16,-8-4-41 0,8 4-20 15,-7 0 3-15</inkml:trace>
  <inkml:trace contextRef="#ctx0" brushRef="#br0" timeOffset="323718.3245">5336 9460 68 0,'7'-12'217'15,"-1"7"11"-15,0-1-53 16,2 2-45-16,-8 0-31 16,-14 8-15-16,1 0-14 15,-7 2-3-15,-12 6-4 0,-1 7-5 16,-5-2-12-16,-9 6-11 16,2 2-10-16,-1 0-6 15,-6 1-5-15,7 1-3 16,-8-2-8-16,2-3-27 0,5 4-42 15,1-8-57 1,5 0-71-16,1-4-58 0,7 2-24 16,-1-12 9-16</inkml:trace>
  <inkml:trace contextRef="#ctx0" brushRef="#br0" timeOffset="323962.4944">4567 9594 11 0,'20'-18'155'0,"6"3"-21"16,0 4-34-16,0 0-28 16,7 4-4-16,-1 3 7 15,1 1 0-15,6 6 0 16,-1 1 1-16,2 3-2 0,5 4-16 16,8 0-20-16,-1 1-14 15,0 2-6-15,6 1-6 16,1 0-3-16,6-1-20 15,1 1-58-15,-1-5-88 16,6 2-50-16,-6-5-24 0,0-3-14 16</inkml:trace>
  <inkml:trace contextRef="#ctx0" brushRef="#br0" timeOffset="324361.9905">5969 9070 72 0,'-53'15'142'0,"1"7"4"16,-1 7 9-16,2 4 4 16,-2 11-6-16,15 7-9 15,-2 4-18-15,7 4-9 16,14 0-14-16,13 7-12 16,12-5-13-16,13 2-9 0,14 0-10 15,19-5-13-15,13 0-13 16,20-10-12-16,20 0-8 15,11-11-14-15,15-4-56 16,12-4-133-16,1-7-84 16,-1-7-44-16,1-8-22 0,-20-7-6 15</inkml:trace>
  <inkml:trace contextRef="#ctx0" brushRef="#br0" timeOffset="327393.0898">6352 9165 89 0,'-6'-3'70'15,"0"-1"-12"-15,6 4-5 0,0-3-3 16,-7-1 3-16,7 0 1 16,0 4-1-16,0 0 4 15,0-3 0-15,0 3 4 16,0 0-2-16,-7 0-1 0,7 0-7 15,0 0-11-15,0 0-10 16,0 0-10-16,0 0-7 16,0 3-4-16,0 1 4 15,0 3 2-15,0 4 2 0,0 4 5 16,7 4 4-16,-7 2 1 16,7 4-2-16,-1 5-5 15,0-1-3-15,-6 4-3 0,7 1-4 16,0-2-1-16,-7 1 0 15,0 1 0-15,0-2 1 16,-14 1 2-16,8-3-1 16,-7-5 0-16,0-2-3 15,7-1 0-15,-7-8-2 0,6 1 1 16,0-4 2-16,1-5 5 16,0 3 2-16,-2-6 6 15,2 0 0-15,0-6 1 16,6 0-4-16,0-1-3 0,0-4-4 15,6-3-9-15,0-4-3 16,8 1-2-16,-1-4-3 16,7-4-2-16,6 1 2 15,0-2 1-15,6-3-2 16,1 0 0-16,-1 5-1 0,1 2-1 16,-7 5-4-16,0-1 0 15,-7 7 2-15,1 5 0 16,-7 3-1-16,0 3 4 0,0 8 4 15,1 4 3-15,-8 4 3 16,6-2 0-16,-4 6-1 16,4-2 0-16,1 5-15 15,1-6-34-15,-2 5-59 0,8-4-82 16,0 1-50-16,-1-3-25 16,-5-2 0-16</inkml:trace>
  <inkml:trace contextRef="#ctx0" brushRef="#br0" timeOffset="329024.8739">7291 9726 69 0,'-7'-3'63'16,"1"-5"-15"-16,-7 4 5 16,0 1 8-16,7-1 5 0,-8 0 1 15,1 4-3-15,0-3-11 16,-6 0-15-16,5 3-14 16,-5 0-10-16,-7 0-7 15,6 0-3-15,-6 0 2 0,-6 6 16 16,-1-2 9-16,1 3 12 15,-1 1 6-15,1 6 2 16,-7 1 1-16,6 0-16 16,1 3-12-16,6 4-8 15,6-4-6-15,0 5-5 16,7-9-5-16,-1 4-3 0,14-6-4 16,0 2 0-16,0-6 2 15,14-1 2-15,-8 0 2 16,8-7 2-16,5 0 3 15,1-3 1-15,0-5-2 16,-1 1 0-16,1-1 0 0,-2-6-12 16,2 3-9-16,7-4-8 15,-8 1-2-15,7-1 0 16,0 1-5-16,0-1 12 16,0 0 7-16,0 4 3 15,1 0 3-15,-8 4-1 16,7 3 1-16,-13 0 0 0,0 4-1 15,1 4 2-15,-8 0 3 16,-6 7 4-16,0-4 2 16,0 8 2-16,-6-4 0 15,-2 4 3-15,2-5-2 16,0 5-2-16,-1-4 0 16,7-4-1-16,-7 0 4 0,7-3-1 15,0 0 3-15,7-4-1 16,0-4-2-16,-1-4 1 15,0 1-5-15,14 0 1 16,-7-4-2-16,0-4-2 16,6 5 1-16,1-5 1 15,0 0 0-15,-7 3-1 0,0 3-1 16,0 1-2-16,0 4 0 16,0 0 0-16,0 0 2 15,0 8 0-15,6 0 1 16,7 0 4-16,-6 4-1 15,7-1 1-15,-1 0-2 16,-7 0-1-16,7 1 1 0,0-1-1 16,-6 0 4-1,-1-4 3-15,1-3 4 0,0 0 0 16,-1-3 2-16,0-4-2 16,0-4 3-16,-5-5 6 15,-8 3 6-15,8-6 8 16,-8-3 8-16,0 1 10 15,-6-5 8-15,7 0 4 16,-7-4 3-16,0 1 3 0,-7 0-1 16,7 0-4-16,-6 0-9 15,0-1-3-15,-1 7-1 16,0 3-6-16,1 1-11 0,6 8-7 16,0 0-7-16,-6 7-11 15,6 8-11-15,-8 7-7 16,8 7 1-16,0 8 3 15,0-1 4-15,0 9 0 16,0-2 4-16,14 1-2 0,6-4-4 16,-8 0-17-16,15-2-40 15,5-5-74-15,7 0-109 16,1-8-57-16,-1-3-26 16,-7-7 2-16,-6-4 28 15</inkml:trace>
  <inkml:trace contextRef="#ctx0" brushRef="#br0" timeOffset="329264.2742">7343 9583 95 0,'39'-7'108'16,"7"0"1"-16,13-4 0 16,12 3-14-16,0-3-26 0,8 0-26 15,6 1-65-15,-7-2-80 16,-6 5-44-16,-7-1-23 16,-13-2-10-16</inkml:trace>
  <inkml:trace contextRef="#ctx0" brushRef="#br0" timeOffset="329573.8686">8327 9407 117 0,'13'0'167'15,"13"-3"-41"-15,0 3-41 16,13-4-23-16,0 4-12 16,14-3-12-16,-2-1-10 0,1 4-16 15,1 0-34-15,-1 0-56 16,-7 0-56-16,-6 0-28 15,1 0-14-15</inkml:trace>
  <inkml:trace contextRef="#ctx0" brushRef="#br0" timeOffset="330129.8147">9089 8961 76 0,'0'-8'149'0,"-6"4"-32"16,6 4-39-16,-7 4-13 15,1 7 11-15,6 11 16 16,-6 4 16-16,-2 11 4 15,2 3-4-15,-7 4-13 16,6 7-18-16,-5 0-19 0,5 0-15 16,-6 2-7-16,-6-3-7 15,-1-2-4-15,0-4-4 16,7-7-3-16,1-5-1 16,-2-6-3-16,8-8 1 0,0 0 13 15,-1-6 10-15,0-5 4 16,1-3 1-16,6-4 1 15,0-8-6-15,0 0-18 16,6-1-9-16,1-7-7 16,6 3-2-16,7-7-3 15,5-2 1-15,1 1-3 16,7-1-2-16,6 3-2 0,-6 2-2 16,-1 0-3-16,1 11-3 15,-1-2 3-15,1 8 1 16,0 8 2-16,-7 3 2 15,-6 1 4-15,-1 5 0 16,0 5-3-16,1 0-12 0,-7 4-36 16,0-4-52-16,0 3-78 15,-7-2-75-15,1 2-36 16,0-7-9-16,-7-3 25 16</inkml:trace>
  <inkml:trace contextRef="#ctx0" brushRef="#br0" timeOffset="331005.6907">9630 9921 70 0,'0'0'165'0,"6"0"-25"16,8-4-21-16,-8 0-21 0,8-3-19 16,-2-1-17-16,1-2-19 15,7-2-12-15,-8 1-6 16,8-3 3-16,-6-5 6 15,5 2 6-15,1-2 4 16,-8-3-1-16,15 4-3 16,-8-1-7-16,0 5-11 0,1-1-9 15,0 7-4-15,-1-2-6 16,-5 5-2-16,-8 5-1 16,7 0 0-16,-6 5 3 15,-7 5 2-15,0-2 2 16,0 3 1-16,0 3-1 15,0-3 1-15,0 1-3 0,0-1-3 16,0-4-2-16,0 4-3 16,0-7-2-16,0 3 1 15,0-3-1-15,0-4 2 16,6 0 3-16,-6-4 0 16,6 0-1-16,1-3-2 15,-1-1 1-15,8 0 0 0,-2-1-2 16,2 1 3-16,-2 0-2 15,2 1-3-15,-1 3-1 16,-1 2-2-16,2-3 0 16,-8 5 0-16,8 5 1 15,-8-5 0-15,7 2 3 16,0 2-4-16,0 3-2 16,1-3-4-16,-8 4 0 0,6-4 0 15,2-1 2-15,-8 1 6 16,7-4 5-16,1 0 2 15,-8 0 4-15,6-4 2 16,2-3 0-16,-1-1-3 16,7-3 0-16,-2 0 0 15,9 0 2-15,5-4 15 0,-6 0 11 16,7 5 8-16,-7-1 4 16,0 3 3-16,-6 1-5 15,-1 4-17-15,1 3-11 16,-7 0-5-16,0 3-4 15,0 8-1-15,-7-3 1 0,8 3 4 16,-14 0-10-16,6-1-43 16,-6 1-89-16,-6 1-78 15,-8-2-41-15,-5-6-23 16,-7-1-3-16</inkml:trace>
  <inkml:trace contextRef="#ctx0" brushRef="#br0" timeOffset="331196.1802">9839 9550 45 0,'-39'-15'269'0,"6"1"19"16,7 3 8-16,6 0-97 15,1 1-87-15,12-2-95 16,1 1-94-16,12 0-109 15,8 4-54-15,4-4-27 0,-4 0-9 16</inkml:trace>
  <inkml:trace contextRef="#ctx0" brushRef="#br0" timeOffset="331688.2395">9786 8667 14 0,'7'-15'155'15,"-7"5"-28"-15,7 3-27 16,-1-1-23-16,14 1-17 16,-1 2-9-16,13 5-8 0,21 5-7 15,-1 6-4-15,19 4 1 16,2 10 9-16,4 11 19 16,8 13 13-16,0 6 13 15,-1 3 11-15,7 12 2 16,-6-1 0-16,0 5-16 15,0 2-7-15,-20 5-4 0,0-1-7 16,-19 8-6-16,-13 1-7 16,-7-2-6-16,-20 5-11 15,-6-7-8-15,-13-1-7 16,-6-7-4-16,-1-4-9 16,-6-11-16-16,-7-7-40 0,-6-5-71 15,-7-5-127-15,1-8-70 16,-14-8-32-16,-6-4-7 15,7-10 27-15</inkml:trace>
  <inkml:trace contextRef="#ctx0" brushRef="#br0" timeOffset="333065.5872">11833 10257 6 0,'-14'-6'138'15,"8"-2"5"-15,0 0 4 16,-7 1-6-16,-1 3-11 16,2-3-19-16,-2 0-16 0,-5 3-15 15,-7-4-16-15,0 5-17 16,0 0-7-16,-13-1-2 16,-1 4-3-16,-5 4-6 15,-1-1-2-15,1 5 0 16,-1-1-7-16,7 4-8 15,13 0-8-15,-1 3-8 16,15-3-3-16,12 4-4 16,6-5-2-16,14-2-20 0,12 3-35 15,7-3-45-15,7-5-42 16,6 1-29-16,0-4-14 16,1-4 13-16,-1 1 34 15,-7-5 43-15,1-3 41 16,-7 1 43-16,0-5 36 15,-7 1 37-15,-5-5 35 0,-1 1 32 16,-6-1 21-16,-8 0 14 16,1 4-5-16,-6 5-19 15,-1 3-32-15,1-1-25 16,-1 4-20-16,1 4-23 16,-7 4-14-16,7 0-7 15,-7 7 1-15,0-3-3 16,6 2-3-16,0 5-5 0,1-4-2 15,0 0 0-15,12 0-2 16,-6-4 2-16,6 1 0 16,-5-5 3-16,12 1 3 15,-7-4-1-15,1 0 3 16,6-4 2-16,-7-3 0 16,1-4 0-16,-7 0 1 15,0-3 2-15,0-2-1 16,-13-1 4-16,0-2 12 0,0 1 13 15,-7-1 10-15,1-2 8 16,0 2 3-16,-8 4 1 16,8 1-15-16,0 3-19 15,6 3-14-15,0 4-11 16,0 2-5-16,6 4-3 16,0 2 1-16,8 4 2 0,-2 0 4 15,2-1 1-15,5 3-1 16,1-2-1-16,-1-1 1 15,1-3-1-15,6 3 1 16,0-3 2-16,0-4 1 16,7 0 0-16,-1-4 0 15,1-3 1-15,-1 3 1 16,1-3 0-16,-7-4 2 0,0 4 0 16,-7 0 0-16,-5-1-1 15,-2 4-1-15,2 0-4 16,-1 0-3-16,-7 4-2 15,1 4-1-15,-1 4 0 16,1 0 2-16,5 1 3 16,2 7 3-16,-8 2 0 0,7-3 2 15,0 3 0-15,0 0-1 16,7 1-1-16,-7-4-10 16,0-5-20-16,0 5-27 15,7-4-43-15,-14-3-52 16,8-1-73-16,-14 0-29 15,0-7-2-15,0 0 17 16</inkml:trace>
  <inkml:trace contextRef="#ctx0" brushRef="#br0" timeOffset="333358.4917">12100 9861 20 0,'-7'-10'245'0,"0"3"13"0,-5-5 2 15,6 5-103-15,-2 0-105 16,2 0-97-16,0 2-105 16,6 5-57-16,0 0-27 15,0 0-7-15</inkml:trace>
  <inkml:trace contextRef="#ctx0" brushRef="#br0" timeOffset="334552.0956">2697 11617 170 0,'-32'-4'234'0,"6"4"20"16,-1-4-66-16,15 4-48 15,-2 0-33-15,8 0-19 16,6 0-17-16,6 0-18 15,8 4-17-15,18 0-13 16,1-4-7-16,18 4-2 16,8-1 0-16,19-3-3 15,20 4-3-15,7-4-1 0,19-4-2 16,-1 4-8-16,7-3-52 16,0-1-74-16,-12 0-88 15,-7-4-48-15,-20 4-25 16,-12-3-8-16</inkml:trace>
  <inkml:trace contextRef="#ctx0" brushRef="#br0" timeOffset="334857.039">3329 11379 11 0,'-13'-8'187'0,"0"8"10"15,0 0-22-15,0 4-46 16,0 7-24-16,-6 3-11 16,5 5-4-16,1 6-4 15,13 4-16-15,-6 1-20 16,12 3-18-16,1 3-14 15,6 1-11-15,6 0-27 16,7-4-68-16,1 3-95 16,5-3-49-16,-6-3-26 0,7-1-11 15</inkml:trace>
  <inkml:trace contextRef="#ctx0" brushRef="#br0" timeOffset="335950.6369">4717 11891 55 0,'0'-7'185'0,"0"-1"7"16,0 1-67-16,7-4-52 15,6 0-28-15,-1 0-16 0,2-3-8 16,6 3-4-16,5-3-2 16,1-1-5-16,0 0-4 15,1 4-5-15,-1-3-5 16,0 2-3-16,0 4 1 16,-1 5-1-16,2-1-2 15,-1 4 1-15,-6 4 3 0,-1 3 2 16,0 4 2-16,-6 0 3 15,1 0 2-15,-8 4 1 16,0-4-1-16,-6 1 4 16,0-2 0-16,0 1 3 0,-6-3 4 15,0-1 11-15,-1-4 11 16,-6 1 8-16,6-1 8 16,-5-6 1-16,5-1 0 15,0 1-9-15,7-4-12 16,0-5-11-16,0 1-10 0,7-3-5 15,6-1-6-15,0-3-4 16,0 4-3-16,6-2-1 16,1 2-1-16,0 3-1 15,-1 3-3-15,1 5 1 0,6-1 0 16,0 8 3-16,-7-1 2 16,7 1 1-16,7 7 3 15,-7-4 2-15,0 4 0 16,1 0-1-16,-9 0-3 15,2 0-3-15,-6 1-3 0,-1-5-1 16,-1 0 4-16,-5-3 2 16,6 0 5-16,-7-4 5 15,-6 0 4-15,0-8 1 16,7 5-4-16,0-8 0 16,-1-1-1-16,7 1-1 0,0-3-2 15,6-1 1-15,-5-3-1 16,12 3-1-16,-7-3-2 15,7 3-3-15,0 4 2 16,-6-3-1-16,7 7 3 16,5-1-4-16,-7 4-1 15,2 4 1-15,-1 0 0 0,0 8 0 16,0-1 1-16,0 4 1 16,-7 0 3-16,1 4 2 15,-7 0-3-15,0-1-10 0,-6-3-46 16,-7 3-68-16,0-3-63 15,-7 0-32-15,-6 0-15 16</inkml:trace>
  <inkml:trace contextRef="#ctx0" brushRef="#br0" timeOffset="336326.6801">5264 11294 6 0,'-6'-10'257'0,"-1"-2"20"16,1 5 13-16,6-1-83 15,-6 5-63-15,6-1-46 16,0 1-25-16,0-1-14 0,0 4-5 16,0-4-5-1,0 4-9-15,0 0-12 0,0 0-10 16,0-3-9-16,0 3-6 16,0-5-6-16,0 5-24 15,0-2-33-15,0-2-35 0,0 0-42 16,0 0-57-16,0 4-63 15,0 0-19-15,0 0 13 16,6 4 23-16</inkml:trace>
  <inkml:trace contextRef="#ctx0" brushRef="#br0" timeOffset="337849.3911">6366 12262 61 0,'6'0'120'0,"7"-4"11"16,-6 0-4-16,-1-3-17 15,1-1-26-15,5-3-27 16,-4-3-21-16,-2-2-19 0,0-2-7 15,1 0-4-15,-7-3-1 16,-7-2 1-16,1 2 3 16,0-5 5-16,-8 3 12 15,-5-6 14-15,-7 3 12 16,0-3 7-16,-13 4 8 0,5-5 4 16,-11 8-9-16,6-3-11 15,0 6-12-15,0 5-12 16,0 7-10-16,0 3-10 15,6 4-8-15,0 4-6 0,14 7-4 16,6-1-1-16,6 5-3 16,14-1-1-16,13 1 1 15,12-4-1-15,7 0-3 16,1 1-4-16,11-5-2 16,-5-3-1-16,-1-1-2 0,1-3 4 15,0-3 7-15,0-5 7 16,-1 2 3-16,-13-3 7 15,1-2 3-15,0 0 4 16,-14 4 0-16,1-1-1 16,-1 5-2-16,-5 0-5 0,-2-1 1 15,2 8-5-15,-2-1-2 16,2 8 3-16,-1 0 2 16,-1 4 2-16,2 0-2 15,6 3 0-15,-1-3 1 16,1 3 0-16,6 1-2 0,0-9 0 15,7 5 1-15,-7-4 10 16,13 1 5-16,-7-10 4 16,7 2-3-16,7-1-14 15,-14-6-16-15,7-1-23 0,-6 2-18 16,-7-10-18-16,0 1-9 16,-7 0 7-16,-12-3 9 15,0-1 9-15,-7 3 10 16,-7-2 15-16,-6 7 17 15,-6-4 10-15,-1 7 13 16,0 0 4-16,-6 4-6 0,7 4-4 16,-1 3-7-16,1 1-5 15,12 3-7-15,7-1 11 16,0 5 14-16,7-3 6 16,12-2 3-16,1 1 6 15,-1 0 2-15,14-4-21 0,0 2-17 16,-1-9-20-16,7 0-21 15,0 0-20-15,1-9-13 16,-8 2-1-16,1-4 12 16,-1-4 13-16,-13 1 22 15</inkml:trace>
  <inkml:trace contextRef="#ctx0" brushRef="#br0" timeOffset="338218.9421">7454 11903 8 0,'7'-23'36'0,"-1"-2"10"0,-6 3 18 15,-6-4 22-15,-8 8 19 16,8 0 7-16,-1 3 2 15,-6 4-7-15,0 3-11 16,-7 8-21-16,1 8-19 16,-7 6-6-16,0 9-4 0,0 2 3 15,7 11 4-15,-1 1 0 16,14 4-2-16,-2 2-8 16,2 5-4-16,6 0-4 15,6 4-8-15,2-4-5 16,-2-2-6-16,7-2-3 15,0-3-5-15,6-9-6 16,-5-1 1-16,5-10 1 0,0-11 1 16,1-2 0-16,-7-4 2 15,7-11 0-15,-8-4 0 16,-5-4-3-16,-7-7-3 16,0 0 1-16,-7-4 0 15,-5 1 0-15,-8-1-3 16,1 4-9-16,-1-1-21 15,0 2-53-15,8 6-94 0,-2-4-66 16,8 9-36-16,-1-1-10 16,1 1 11-16</inkml:trace>
  <inkml:trace contextRef="#ctx0" brushRef="#br0" timeOffset="338718.9221">8118 11642 180 0,'0'-3'214'15,"0"3"-8"-15,-6 3-77 16,-13 1-58-16,-1 11-31 0,-6 0-18 16,-7 2-5-1,1 5-3-15,-1 5-2 0,-6-2-6 16,0 1-3-16,0-1-11 15,6 0-36-15,-6-2-61 16,13-5-60-16,0 1-29 16,0-9-16-16</inkml:trace>
  <inkml:trace contextRef="#ctx0" brushRef="#br0" timeOffset="338964.2614">7629 11774 159 0,'14'-15'199'0,"-1"7"-31"16,6 2-58-16,8 3-38 0,5-2-20 15,1 5-9-15,6 5-6 16,13 1 5-16,0 2-2 16,0 3-6-16,6-4-8 15,1 8-7-15,6-4-7 16,0 0-20-16,1 0-48 15,-1 0-71-15,-6-4-59 16,-8-4-30-16,2 1-15 0</inkml:trace>
  <inkml:trace contextRef="#ctx0" brushRef="#br0" timeOffset="339384.6949">8783 11110 83 0,'-59'12'142'0,"0"6"-3"16,2 11 9-16,-2 8 11 16,6 14 13-16,7 7 5 15,1 9-15-15,13 6-15 16,12 8-19-16,1 0-19 16,12 3-22-16,7-3-18 15,13-1-11-15,6 1-8 0,7-8-6 16,20-7-6-16,13-7-7 15,12-9-8-15,14-6-6 16,7-10-6-16,11-9-25 16,9-7-51-16,5-7-84 15,-7-7-124-15,-5-8-65 16,-8-7-35-16,-12-3 0 0,-13-12 40 16</inkml:trace>
  <inkml:trace contextRef="#ctx0" brushRef="#br0" timeOffset="340196.8986">9259 11371 92 0,'6'-3'117'15,"-6"-1"-31"-15,0 4-16 16,0 0-1-16,0 4 7 16,-6 7 4-16,-1-1 13 15,-6 12 14-15,0 3 4 16,-7 6-4-16,1 5-11 16,-1 4-13-16,8 4-13 15,-8-1-15-15,6 3-15 0,2 0-11 16,-1-1-8-16,0-5-4 15,0 0-4-15,-7-3-5 16,14-3-1-16,-1-9-1 16,-6-7-2-16,7 0 2 15,6-6-1-15,0-2-2 16,0-10-1-16,12 0-1 0,2-10 0 16,6-2-4-16,-1-6-3 15,13 0-3-15,1-7 2 16,-1-2-2-16,8-2 2 15,-1 3-2-15,-7 1 3 16,-6 7-1-16,1-1 1 16,-8 8-1-16,0 4 0 0,1 2 0 15,-1 10 2-15,1 2 4 16,0 4 1-16,-1 4 0 16,1 3-8-16,-8-3-26 15,8 3-43-15,-7 0-67 16,1 0-78-16,-2-3-40 15,-5 0-12-15,0 0 12 16</inkml:trace>
  <inkml:trace contextRef="#ctx0" brushRef="#br0" timeOffset="341228.6776">9917 12045 133 0,'-7'-4'176'16,"1"-3"-42"-16,-7 3-28 16,-1 1-22-16,2-1-13 15,-8 4-7-15,-6 0-4 16,7 4-10-16,-7 3-13 16,-1 0-7-16,1 5-6 0,0-1-6 15,7 3-6-15,5-3-5 16,2 0-4-16,-2 1-4 15,8-6-3-15,6 2-17 16,13-8-23-16,0 0-28 16,7 0-26-16,6-8-19 15,7 2-13-15,-7-2 7 0,13-3 17 16,-7-4 24-16,1 5 26 16,6-5 21-16,-7 1 20 15,1-2 11-15,-1 9 15 16,2-4 5-16,-9 7 10 15,1 0 6-15,-6 4 1 16,0 4-5-16,-8 3-5 0,1 1-2 16,-6-1-10-16,0 4-3 15,-7 0-7-15,0-3-6 16,0 3-3-16,-7-4-4 16,7-3 4-16,-7-1-5 15,7 1 2-15,0-4 2 0,0-4 4 16,0 1 1-16,7-1-2 15,0-3 5-15,-1-4 5 16,8 3 19-16,-2 2 23 16,-6-3 15-16,8 2 9 15,-1 3 2-15,-1 1-5 0,8-1-17 16,-6 4-22-16,5 0-12 16,1 4-8-16,-8-1-7 15,8 1 0-15,-7 0 2 16,7 3-4-16,-8-2-1 15,-5-3 2-15,6 2 5 16,-7-4 1-16,1 0-2 0,0 0 6 16,-1-6-3-16,-6-3 1 15,0 2-2-15,0-8 8 16,-6-2 9-16,6 2 9 16,-7-7 11-16,0 0 11 0,1-4 11 15,0-4 6-15,-1 1 1 16,0 0-5-16,7-4-7 15,-6-4 4-15,0 4 5 16,-1 0 5-16,0 4 7 16,-6 4 4-16,7 2-1 15,6 10-16-15,-14 1-17 0,8 12-19 16,-6 7-17-16,-2 11-9 16,1 5-3-16,7 6 1 15,0 4-2-15,6 3-2 16,6 5-4-16,0-5-15 15,7-3-31-15,7 0-56 16,6-4-99-16,7-3-85 0,5-7-41 16,1-8-12-16,1-4 20 15</inkml:trace>
  <inkml:trace contextRef="#ctx0" brushRef="#br0" timeOffset="341467.3666">10073 11793 49 0,'19'-8'106'15,"7"1"-13"-15,14 0-9 16,5-1 0-16,14 1-19 15,0-1-23-15,6 2-54 16,0 1-79-16,7-2-42 16,-7-1-22-16</inkml:trace>
  <inkml:trace contextRef="#ctx0" brushRef="#br0" timeOffset="341745.1344">10894 11745 73 0,'20'0'160'16,"5"0"-31"-16,15-3-38 15,-7-2-23-15,12 2-12 16,1-1-9-16,5 0-33 16,-4 0-52-16,5 1-71 0,-1-1-41 15,-5-3-23-15</inkml:trace>
  <inkml:trace contextRef="#ctx0" brushRef="#br0" timeOffset="342271.6876">11428 11239 120 0,'-13'-3'154'0,"13"6"-46"15,-6 5-34-15,6 6-9 16,-6 11 8-16,6 4 5 16,6 8 2-16,-6 4-2 15,6 2-13-15,1 6-12 16,-1-5-14-16,-6 3-10 16,0 1-5-16,-6-4-5 0,-1 0-2 15,-12-5-5-15,6-5-3 16,0-1 2-16,6-8 1 15,-6-6 1-15,7-5-3 16,-7-3-1-16,13-7-2 16,-7-4-6-16,14-4-5 15,-1-7-2-15,7 1-2 16,14-5 3-16,5-7-3 0,7 4 6 16,0-4 1-16,1 0 0 15,5 0-2-15,-7 7-3 16,-4 0 1-16,-1 5-1 15,-1 6 1-15,1 4 1 16,-7 7 3-16,0 4 2 16,-7 7 1-16,1 1-1 15,6 3-4-15,-7 0-19 0,7 0-86 16,0-1-73-16,0-2-38 16,1-1-19-16,-8-7-8 15</inkml:trace>
  <inkml:trace contextRef="#ctx0" brushRef="#br0" timeOffset="343310.4286">12002 12155 19 0,'13'0'205'0,"0"0"4"15,-7 0-21-15,8-4-75 16,-2 4-49-16,8-3-18 15,-7-4-8-15,7 3-4 0,0-7-2 16,-1 3-6-16,-6 2-3 16,0-6-6-16,0 1-2 15,0-3 5-15,0-1 4 16,-6 0 7-16,5 0 5 16,2 1 0-16,-8-1 3 15,1 1 3-15,-1-1 7 0,8 4 2 16,-8 4-5-16,-6 0 0 15,6 3-7-15,-6 0-11 16,6 4-14-16,-6 4-9 16,0 3-5-16,-6 7 0 15,6 1 0-15,-6 3 1 16,0 1 2-16,6 4 0 0,-8-6-1 16,8 2-4-1,8-5-1-15,-8 1-4 0,6-5-3 16,-6 2 0-16,6-9 3 15,0 1 3-15,1 0 2 16,6-4 1-16,0-8 3 16,1 5-2-16,4-9-2 15,2 2-2-15,0-1 1 16,-1 0 0-16,1 0-2 0,0 0-2 16,-7 4 0-16,6-1-4 15,-6 2-2-15,1 1-1 16,-2 5 3-16,1 0 2 15,0 5-3-15,0 1-4 0,1-3-3 16,5 5-4-16,-12 0-4 16,6-1-3-16,-1-3 0 15,-5-1 6-15,0 1 9 16,-1-4 4-16,0 0 2 16,1-4 6-16,0 1 3 0,-7-4 2 15,6-1-2-15,1-4 0 16,6 3 2-16,0-7 2 15,13 5 6-15,-13-4 12 16,6 5 8-16,1-1 2 16,-7 3-1-16,7 4-2 15,-8 1-5-15,8 6-17 16,7 1-7-16,-9 4-1 16,2 3 2-16,-1-1-23 0,1 1-55 15,0 4-99-15,-7-4-64 16,-7 0-31-16,-12-3-19 15,-1-5 12-15</inkml:trace>
  <inkml:trace contextRef="#ctx0" brushRef="#br0" timeOffset="343534.7815">12406 11811 157 0,'-20'-14'254'16,"-6"2"10"-16,14 1-35 15,-2 4-109-15,1-4-73 16,13 3-56-16,0 5-66 16,13-5-92-16,1 5-49 15,4-1-22-15,-4 0 1 0</inkml:trace>
  <inkml:trace contextRef="#ctx0" brushRef="#br0" timeOffset="344009.3704">12360 11107 58 0,'39'0'108'0,"7"0"12"16,6 8 20-16,20 6 15 15,6 8 3-15,14 12-15 16,5 10-26-16,1 6-24 16,5 9-15-16,2 8 6 15,-13 6-1-15,-8 4-2 0,-12 3-3 16,-20 4-5-16,-7 0-7 16,-19 4-22-16,-12 0-13 15,-14 1-2-15,-20-6-4 16,-6-1-1-16,-13-10-3 15,-13-6-2-15,-7-11-3 16,-6-6-4-16,-6-10-7 16,-2-6-20-16,2-11-50 0,0-3-102 15,5-11-105-15,7-8-56 16,14-8-26-16,-1-15 2 16</inkml:trace>
  <inkml:trace contextRef="#ctx0" brushRef="#br0" timeOffset="345574.6545">13475 12489 162 0,'0'3'176'0,"6"-3"-44"16,-6 4-62-16,6-4-35 15,2 4-17-15,-2-4-9 16,6 4-5-16,2-4 1 16,-1 2 9-16,-1-2 6 0,2 0 15 15,-1 0 14 1,6-2 11-16,1-2 3 0,-1-4-6 16,1-3-7-16,6 0-19 15,1-4-16-15,-2-2-8 16,1-2-7-16,-6-7-4 15,6 4-2-15,-13-1 1 16,0-2 2-16,-6 0-1 16,-1-1 4-16,-6 4 0 0,-6 0 3 15,-8 4-3-15,1 4 0 16,1 3 0-16,-8 3-3 16,0 4-2-16,7 4-4 15,-7 4 2-15,14 4-1 16,6-4 0-16,6 5 0 15,8-1-1-15,5-4 2 0,7 4 0 16,0-5 16-16,1 1 9 16,5-4 4-16,1-4 1 15,-7 1 0-15,0-5-3 16,0 1-16-16,-1 0-9 16,-5-4-2-16,0-1 0 15,-1 1 11-15,-5 4 7 16,-2 0 3-16,2 0 0 15,-8 3-3-15,7 4-1 0,-6 0-7 16,6 4-3-16,-1 3 0 16,-4 5 2-16,4-2 6 15,8 5 1-15,-7-2-1 16,0 3-1-16,0 3 0 16,7-5-2-16,-8-3 0 0,8 3-4 15,-1-6 2-15,-5 3-1 16,-2-8 2-16,2 1 2 15,-1-1-10-15,0-6-8 16,0-4-8-16,7-1-3 16,-8-6-7-16,1-1-8 15,-6 0-3-15,0-3 2 16,-7 0 8-16,0 0 13 0,0-1 17 16,-7 8 14-16,0-1 17 15,1 6 5-15,-1 2 0 16,-5 4-9-16,-2 4-12 15,-5 7-7-15,6 3-6 16,0 1 0-16,-1 4 2 16,8-1 0-16,0 1-1 15,6-2-2-15,0-3-1 0,6 2 3 16,0-5-2-16,8-4-1 16,5-4-9-16,1-3-14 15,12-3-15-15,-5-4-20 16,5-8-16-16,1 1-7 15,-7-5 3-15,6 1 12 16,-5-4 14-16,-1-4 18 0,-7 4 14 16,-6-4 7-16,0 1 6 15,0-1 7-15,-6 1 15 16,-1 2 28-16,0 5 23 16,-6-1 8-16,-6 9 5 15,0 3-4-15,-8 7-7 16,-5 7-22-16,-1 7-12 15,-6 12 3-15,0 4 8 0,1 6 11 16,-1 4 9-16,6 8 5 16,-7 0-3-16,7 7-6 15,2 0-8-15,-2 0-10 16,7-1-10-16,-7 2-9 16,8-9-4-16,5 2-6 0,7-11-5 15,0-4-3-15,7-8-2 16,-1-5 3-16,6-6-1 15,8-7 1-15,-7-5 0 16,7-6 2-16,-8-9-3 16,2-2-4-16,-1-4-1 15,-6-5 0-15,-1-2 0 16,-12-4-2-16,-1 3-2 16,-6-3-4-16,-7 0-9 0,1 0-18 15,-7 6-40-15,6-3-72 16,1 4-92-16,-1 4-46 15,7-7-17-15,6 3 5 16</inkml:trace>
  <inkml:trace contextRef="#ctx0" brushRef="#br0" timeOffset="345863.8566">15084 11676 45 0,'20'-8'184'0,"5"4"3"0,1 1-55 16,7-1-56-16,7 0-33 15,-1 1-14-15,6-1-7 16,1 4-9-16,-1-4-43 16,1 1-82-16,-7 3-42 15,-13 0-25-15,-12 0-12 16</inkml:trace>
  <inkml:trace contextRef="#ctx0" brushRef="#br0" timeOffset="346074.3504">15025 11979 59 0,'7'4'165'16,"6"4"-11"-16,6-8-55 15,1 2-36-15,6-4-14 16,13 2-23-16,7-4-61 0,6-4-71 15,0 1-40-15,7-4-23 16</inkml:trace>
  <inkml:trace contextRef="#ctx0" brushRef="#br0" timeOffset="346505.6696">16133 11617 60 0,'-19'-8'194'0,"-7"8"12"0,-1-4-53 16,-5 8-49 0,-1 0-23-16,1 4-10 0,-1 1-9 15,7 7-5-15,0 2-10 16,0 0-10-16,7 5-9 15,5 2-5-15,8-7-6 16,6 5-3-16,12-5-1 16,8 0 3-16,13-7 3 15,-1 0 0-15,14-4 3 0,0-3-1 16,0-4 0-16,-1-4-3 16,1-3-7-16,-7 0-1 15,-7-4 1-15,-12-3 11 16,-1-1 12-16,-12 0 11 15,-7-4 7-15,-7 5 5 16,-12-5-3-16,-1 1-17 0,-12 3-39 16,-1 5-80-16,1 2-120 15,-7 5-75-15,-1 3-40 16,-5 0-16-16,-1 0 16 16</inkml:trace>
  <inkml:trace contextRef="#ctx0" brushRef="#br0" timeOffset="356314.8886">15462 1997 17 0,'-7'0'191'0,"1"0"16"15,0 0-30-15,6 0-47 16,0 0-23-16,-8 0-6 16,8 0-1-16,0 0-4 0,0 0-3 15,0 0-4-15,8 0-6 16,-8 0-5-16,0 0-6 15,6 0 3-15,0-5 3 0,-6 5 2 16,14 0-1-16,-2 0-4 16,15-7-8-16,5 0-12 0,21-4-16 15,12-4-15-15,6-3-13 16,8-1-6-16,5-2-8 16,14-6-12-16,0 2-44 15,13-4-71-15,-8 0-104 0,9 3-93 16,-9-3-45-16,-11 3-17 15,-7 1 30-15</inkml:trace>
  <inkml:trace contextRef="#ctx0" brushRef="#br0" timeOffset="359294.6636">2906 14184 82 0,'0'4'110'0,"-6"-4"-19"16,6 0-8-16,0 0-5 15,0 4 0-15,0-4-10 16,0 0-9-16,0 0-13 0,0 0-11 15,0 0-11-15,0 0-7 16,0 0-4-16,0 0-3 16,0 0-3-16,0 0 2 15,6-4 3-15,0 0 5 16,7-2 3-16,0-2 3 16,0 1-1-16,7-5 0 15,-7 2-4-15,13-1-5 16,-6 0-6-16,6 0-5 15,0-1-1-15,7 2-2 16,-8-1-4-16,8 3-2 16,0 0-2-16,-1 6-1 15,1-3 2-15,-7 10-1 0,6 5 4 16,-13 9 3-16,1 0 5 16,0 10 0-16,-13-4 3 15,5 4 1-15,-6 0 0 16,2 0 1-16,-8-3-3 15,0-4 6-15,0-3 9 16,0-4 19-16,-8-5 14 16,2-3 10-16,6-2 10 0,-6-5 3 15,0-5-4-15,-1-5-18 16,7-1-11-16,7-4-12 16,-7 0-12-16,12-3-5 15,-6 0-8-15,14 0-4 16,0-1-4-16,-1 1-21 15,7 3-12-15,1 0-8 16,-1 8-1-16,6 0-2 16,-6 7 2-16,1 0 18 0,5 7 10 15,-13 0 1-15,7 8-4 16,-6-3-6-16,-7 2-10 16,0 4-11-16,0-4-11 15,-7-2-4-15,2 2 0 0,-8-6 5 16,6 3 11-16,-6-3 13 15,0-6 14-15,0-2 12 16,0 0 5-16,0 0 5 16,6-7 1-16,-6 0-3 15,6-4-1-15,2-3 3 0,4 3 2 16,8-4-3-16,-1-4 2 16,7 2 2-16,1 1-1 15,5-2-4-15,7 3 0 16,-7 5 0-16,8 3-1 15,-1-2-2-15,0 6 1 0,1 3-1 16,-2 8-1-16,1-1-1 16,0 0 4-16,-5 8-1 15,-9-4 1-15,1 3 1 16,0 2 0-16,-6-2-14 16,-1 1-69-16,-12-4-62 0,0-5-35 15,-7 2-18-15,-14-8-9 16</inkml:trace>
  <inkml:trace contextRef="#ctx0" brushRef="#br0" timeOffset="359552.4877">3916 13771 310 0,'-20'-23'366'16,"1"5"25"-16,-1 4-18 15,14-1-126-15,-1 8-102 16,7 0-67-16,0-1-43 0,7 4-48 16,11 4-82-16,9 0-130 15,5 4-84-15,2 4-44 16,5-1-20-16,-1 0 9 15</inkml:trace>
  <inkml:trace contextRef="#ctx0" brushRef="#br0" timeOffset="360809.7814">4874 14837 99 0,'13'-19'207'16,"-1"-2"7"-16,-12 6-52 16,7-3-40-16,-14-1-23 0,1 1-7 15,-7 3-4-15,0 1-1 16,-14 7-12-16,2-1-15 16,-15 1-17-16,2 7-12 15,-1 0-8-15,-1 3-5 0,1 5-4 16,7-2-6-16,-1 6-3 15,7-1-5-15,13-4-4 16,0 4-1-16,13-4-1 16,0 1-1-16,7-5 0 15,12 2 2-15,-5-5 4 0,4-5 1 16,2-2 0-16,7-1 1 16,-9-2 0-16,2-5 1 15,7 1-2-15,-15 3-1 16,8-4-1-16,0 0 0 15,-7 3 1-15,-1 3-3 0,8 1-1 16,-14 0-1-16,8 4-2 16,-1 4 1-16,0 4 2 15,6 0 1-15,-5 0 4 16,-2 7 1-16,2 0 3 16,5 0 0-16,-6 0-3 0,0 0 2 15,0-1-4-15,0-2-1 16,0-1 0-16,-6 1 2 15,-1-4 0-15,1-1 1 0,-1-3 2 16,0 0 0 0,8-3-1-16,-8-5-1 0,1 1-1 15,6 0 0-15,-7-4 0 16,1 0 1-16,6-1 1 16,0 5-2-16,-7-5 0 0,8 10-3 15,-2-5-1-15,8 7-2 16,-1-4-2-16,1 8 1 15,6-1 3-15,1 1 3 16,-1 3 1-16,6 4 0 16,1-4 1-16,-1 4 0 15,7 1-3-15,-6-5-2 0,-1 3-1 16,-6-2 1-16,1-1 0 16,-8-3 3-16,0-1-4 15,-12-3 2-15,0-3-4 16,-7-1 2-16,-7-3 0 0,0-1-4 15,-12 1 6-15,6-3 1 16,-6-5 0-16,-1 3 3 16,6-2-2-16,-4 0 2 15,11-6-2-15,0 6-2 16,7 3-1-16,7-3-3 0,0 3-2 16,11 0-1-16,2 3-1 15,0 2 1-15,6 1 0 16,0-2 0-16,7 7 0 15,0 0 2-15,-1 4 2 16,1-1 3-16,5 4 2 0,-5 5 3 16,-1-1 3-16,1 0 0 15,0 3 1-15,-1 4 0 16,-6-3-1-16,-6 0-2 16,0 3-13-16,-7-7-32 15,-13 4-64-15,0 0-84 0,-13-8-44 16,-7 0-23-16,-12-7 0 15</inkml:trace>
  <inkml:trace contextRef="#ctx0" brushRef="#br0" timeOffset="361003.5802">5154 14430 193 0,'-14'-22'249'0,"-5"4"9"0,12 0-79 16,1 3-68-16,12 3-52 16,8 2-50-16,12-1-85 15,13 3-90-15,13 1-46 16,-1 3-21-16,8-2-11 16</inkml:trace>
  <inkml:trace contextRef="#ctx0" brushRef="#br0" timeOffset="361259.1815">6170 14246 64 0,'46'0'180'0,"-1"0"3"0,8 0-73 16,-1 0-55-16,7 0-32 16,-8 0-49-16,1 0-75 15,-5 5-41-15,-15-2-20 16,-13 1-8-16</inkml:trace>
  <inkml:trace contextRef="#ctx0" brushRef="#br0" timeOffset="361435.5546">6183 14457 143 0,'-13'6'184'0,"13"1"-33"16,13-3-55-16,14-4-38 16,5 4-21-16,13-4-19 0,20 0-10 15,0-4-18-15,14 4-80 16,0 0-51-16,-2 0-26 15,-6 0-11-15</inkml:trace>
  <inkml:trace contextRef="#ctx0" brushRef="#br0" timeOffset="366321.3704">7728 13877 109 0,'-7'-4'169'0,"7"0"-39"16,0 4-31-16,0 0-21 15,7 0-9-15,-7 0-8 16,6 4 1-16,0 3-2 15,1 5 5-15,-1 2 6 16,8 5 1-16,-2 2-3 16,2 5-9-16,-8 3-15 0,7 4-13 15,-6 4-8-15,-1-3-8 16,-6-2-2-16,7 1-6 16,-7-8 2-16,0 1 2 15,-7-4 7-15,7-7 16 16,-6-1 25-16,6-6 19 15,-13-1 9-15,0-3 4 16,-1-4-1-16,-12 0-9 0,7-7-20 16,-1-1-16-16,0-3-7 15,-5-3-6-15,5-5-6 16,8 1-6-16,-2-4-3 16,1-7-6-16,6 0-3 15,7-5-3-15,7 1-5 16,6-7-3-16,7 0-3 0,6-4-2 15,-1 1-3-15,15-3 0 16,-1 3-2-16,7-1-1 16,-7 4-2-16,6 7-1 15,-5 4-2-15,-8 7 3 16,7 3 1-16,-6 7 2 16,-7 9 2-16,0 6 4 0,-7 9 3 15,1 7 1 1,-8 3 2-16,-4 0 0 0,-2 3 2 15,-12 1 0-15,-2 0 0 16,-4-5 1-16,-8 2 2 16,-5-2 1-16,-15-2-2 15,1-1-2-15,-6-4 1 16,-7 2 0-16,-1-3-3 16,1-1-11-16,0-1-28 0,13-4-40 15,-7 4-56-15,14-3-73 16,12-1-83-16,0 0-47 15,14 0-3-15,6-2 26 16</inkml:trace>
  <inkml:trace contextRef="#ctx0" brushRef="#br0" timeOffset="366854.1262">8438 13950 90 0,'20'8'100'15,"-1"3"5"-15,7 4 5 16,0 2-3-16,0 5-8 16,-7 5-20-16,7-2-16 0,0 0-13 15,1 0-10-15,-1 1-7 16,0-4-9-16,-7-3-8 16,1-2-4-16,0-1-4 15,-8-5 29-15,2-4 37 16,-1 1 24-16,-7-5 14 15,0-6 5-15,2-2 5 16,-8-5-24-16,0-5-34 0,6-3-21 16,-6-5-7-16,6-2-5 15,-6-5-3-15,6 1-5 16,-6-8-2-16,0 5-4 16,7-8-4-16,-7 3-4 15,0-4 0-15,0 1-4 16,0 8-3-16,0-1-6 0,0 4-13 15,-7 6-56 1,7 1-98-16,-12 11-104 0,-2 0-54 16,-5 7-27-16,-13 1-3 15</inkml:trace>
  <inkml:trace contextRef="#ctx0" brushRef="#br0" timeOffset="367276.4987">8516 13573 83 0,'0'-7'216'15,"7"-1"18"-15,-1 4-46 16,-6 1-35-16,6-1-37 16,-6 4-26-16,0 0-16 15,0 0-18-15,0 0-21 16,0 4-18-16,0 3-7 0,-6-3-4 16,6 3-1-1,-6-3-3-15,6-1 1 0,-7 1 12 16,7-4 18-16,0 0 12 15,-7 0 3-15,7 0 4 16,-6-4-3-16,6-3-10 16,0 4-19-16,0-5-17 15,0 4-24-15,0-3-63 16,0 4-83-16,0 3-85 0,0 0-42 16,0 3-19-16,0 4 7 15</inkml:trace>
  <inkml:trace contextRef="#ctx0" brushRef="#br0" timeOffset="367886.6332">7173 14741 113 0,'-12'-4'256'0,"-2"4"26"16,8-3-43-16,6 3-54 16,13-4-47-16,14 1-41 15,18-1-32-15,13 4-25 16,21-3-15-16,25-1-9 16,20 4-5-16,25-4-3 15,21 4-3-15,13 0-5 0,18-4-3 16,1 4-2-16,7 0-1 15,0-3-3 1,-8 3-1-16,-11-4 0 0,-15 1-4 16,-25 3-33-16,-19-5-62 15,-21 3-94-15,-25 2-51 16,-33-4-27-16,-25 4-9 0</inkml:trace>
  <inkml:trace contextRef="#ctx0" brushRef="#br0" timeOffset="368738.9051">7910 15057 47 0,'-20'0'204'16,"8"0"6"-16,5 0-41 15,0 0-66-15,1 3-41 16,12-3-20-16,1 8-11 15,6-1 5-15,0 8 6 16,0 3 4-16,0 0 3 0,0 8 0 16,0-3-1-16,-7 2-6 15,1 0-8-15,0-2-5 16,-7 2-2-16,-7 0-2 16,0-3-2-16,1-4-1 15,0 1 2-15,-1-5 5 16,-6-2 9-16,7-1 15 15,-1-5 14-15,0-1 10 0,1-2 2 16,-7-3-2-16,7-8-11 16,-1 2-14-16,0-5-16 15,7-3-14-15,0-5-11 16,7 1-8-16,0-9-5 16,12-2-5-16,1 1-8 15,12-7-10-15,1 3-9 16,5-5-10-16,9 1-6 0,-2-1-5 15,1 0-3-15,-1 5 2 16,-5 2 4-16,-8 8-1 16,-7 5 2-16,-5 5 4 15,0 9 7-15,-13 3 5 16,-1 7 7-16,-6 7 14 16,-6 1 6-16,-1 7 1 15,-13-4 4-15,8 4 3 0,-8 0 1 16,0-3 1-16,-5-1 1 15,5 0-1-15,-6-3-2 16,6-1-1-16,7-3 1 16,-7 0-1-16,14 0 0 15,0 0 2-15,6-2 1 16,0-3-1-16,0 1 1 0,12 5 1 16,2-5-1-16,-2-1-2 15,8 2 0-15,-1 0 1 16,7-1-2-16,1 0-1 15,5 0-4-15,1 1-7 16,-1-1-44-16,14 1-91 16,-7-5-67-16,0 5-36 0,1-5-18 15,-8-3-2-15</inkml:trace>
  <inkml:trace contextRef="#ctx0" brushRef="#br0" timeOffset="369048.1845">8894 15137 98 0,'6'4'137'0,"0"3"-24"15,2 0-4-15,-2 8 1 0,-6-1-4 16,6 6-14-16,-6 1-17 16,0-3-20-16,0 1-17 15,0-2-10-15,-6 2-8 16,0-1-8-16,-2-2-7 16,-10-2-28-16,4-3-80 15,-5-5-68-15,-13 2-37 16,5-8-17-16,-12 0-8 0</inkml:trace>
  <inkml:trace contextRef="#ctx0" brushRef="#br0" timeOffset="369301.4909">8581 15090 77 0,'27'-11'168'16,"5"3"-26"-16,1-3-19 16,12 5-11-16,1-6-4 15,13 1-12-15,6 0-17 16,6-1-26-16,7 2-24 16,6-1-27-16,1 0-90 0,-6 0-76 15,-1 4-40-15,-6-4-21 16,-13 3-8-16</inkml:trace>
  <inkml:trace contextRef="#ctx0" brushRef="#br0" timeOffset="369814.4558">10353 14616 106 0,'13'-7'205'0,"7"5"6"15,-7-3-63-15,6 2-58 16,8-1-38-16,-1 0-19 16,13 0-10-16,-1 4-11 15,2-3-19-15,5 3-75 0,8 0-67 16,-14-4-38-16,-7 1-18 15,-12 3-8-15</inkml:trace>
  <inkml:trace contextRef="#ctx0" brushRef="#br0" timeOffset="370051.2545">10276 14760 141 0,'-14'11'184'15,"2"-4"-14"-15,12-3-50 16,12 0-31-16,2-1-17 16,11-3-8-16,1 0-19 15,13 0-25-15,1-3-19 16,-1 3-14-16,7-4-13 0,-8 0-71 16,1 1-57-16,0-1-28 15,-5-3-17-15,-9 0-7 16</inkml:trace>
  <inkml:trace contextRef="#ctx0" brushRef="#br0" timeOffset="372182.0552">7181 13496 61 0,'-14'4'59'15,"8"4"-3"-15,-8 2-7 16,8 5 0-16,-1 6 0 16,1 8 12-16,-7 9 13 15,6 6 13-15,1 7 13 16,0 8 9-16,-1 3 7 16,0 7-9-16,7 4-8 0,-13 5-17 15,7 2-10-15,-1 0-12 16,1 8-9-16,6 0-8 15,-7 1-4-15,7 1-4 16,7-1-7-16,6-1-6 16,13-4-7-16,13-4-2 15,14-6-4-15,12-7-4 0,12-9-4 16,14-7-4-16,7-7-19 16,13-8-49-16,6-6-96 15,-5-5-80-15,-2-10-41 16,-5-8-20-16,-22-2 9 15</inkml:trace>
  <inkml:trace contextRef="#ctx0" brushRef="#br0" timeOffset="372882.5643">9344 13364 150 0,'26'40'163'0,"0"11"-8"16,7 12-10-16,5 10-22 15,1 4-22-15,7 11-24 16,-13 4-19-16,-1 3-12 16,-6 4-10-16,-7 3-4 15,-11 0-3-15,-2 5-1 0,-12-3 1 16,-2 1-1-16,-11-6-2 16,-7-3-5-16,-6-9-2 15,-8-3-1-15,-5-10-2 16,-8-1-3-16,-5-11 0 15,-7 1-2-15,-7-9-2 16,-6-6-6-16,-7-4-13 16,-6 0-32-16,-1-8-56 0,-5-3-66 15,-7-2-64-15,7-6-34 16,-2 0-6-16,8-10 21 16</inkml:trace>
  <inkml:trace contextRef="#ctx0" brushRef="#br0" timeOffset="374379.5208">9214 15833 161 0,'0'0'191'0,"6"4"-33"0,-6-4-20 16,6 0-12-16,-6 0-1 16,7 0 1-16,-7 0 1 15,0 0-10-15,6 0-14 16,1-4-13-16,-1 1-13 15,1-1-14-15,-1-3-21 16,8-1-15-16,-2 1-11 0,2-4-8 16,5-4-5-16,-6 0-3 15,6-3-3-15,1 3-2 16,-7-3-1-16,7-4 2 16,0 4 1-16,5 0 10 15,-5-4 12-15,0 3 7 16,-8 1 3-16,2 3 3 0,-2 1 0 15,-5 6-10-15,6 1-13 16,-6 0-6-16,-1 3-4 16,0 4-4-16,-6 4-2 15,7 7 3-15,0 0 4 16,-7 3 2-16,6 5 2 16,-6-1 4-16,6 1-1 0,-6-1 0 15,7 0-3 1,-7 0-2-16,0-3-2 0,0 0-1 15,0-8-1-15,0 4 2 16,0-4 4-16,0-3 0 16,0 0 3-16,0-4 0 15,7-4 1-15,-7 0-5 0,6-3-5 16,1-1-2-16,-1-2-3 16,7 2 0-16,0-3-2 15,1 0 0-15,-2 0 0 16,8 4-2-16,5 0 2 15,-5-1 0-15,0 5-2 16,6-1 2-16,0 4 2 16,-6 0 1-16,6 0 2 0,-6 4 3 15,-1 3 0-15,0-3 1 16,-6 3 0-16,1-3 0 16,-2-1 0-16,-5 1 0 15,0 0 6-15,-1-1 1 16,-6-3 1-16,6-3 0 15,-6-1 2-15,7-3-3 0,-1-4-6 16,8-4-3-16,6 1 0 16,5-5 0-16,1 1-3 15,6-1 1-15,8 1 1 16,-7 0 1-16,6 0-3 16,-7 3-3-16,1 4 1 15,-1 1-3-15,-6 2-4 0,7 4 4 16,-7 4 0-16,0 4 2 15,-7-4 0-15,1 8-6 16,-6-2-41-16,-8 2-71 16,-6-1-90-16,-6 3-70 15,-14-2-36-15,-6 0-12 16,-7-5 32-16</inkml:trace>
  <inkml:trace contextRef="#ctx0" brushRef="#br0" timeOffset="374595.9426">9650 15305 71 0,'-14'-14'232'15,"8"2"11"-15,0 2-25 16,6-1-93-16,0 1-58 15,0 2-40-15,6 1-80 16,7 3-94-16,0-4-47 0,1 5-25 16,-8-4-13-1</inkml:trace>
  <inkml:trace contextRef="#ctx0" brushRef="#br0" timeOffset="384370.5879">11428 13708 103 0,'0'-4'139'15,"7"1"2"-15,0-1-5 16,-1 4-10-16,-6-3-2 0,6-1 0 16,-6 1-4-16,8-1-8 15,-8 4-7-15,0-4-7 16,6 4-16-16,-6-4-18 16,6 4-17-16,-6-3-16 15,6 3-9-15,-6 0-9 16,0 0-5-16,0-4-3 15,0 4-2-15,0 0 0 0,0 0-3 16,7 0 0-16,-7 0-1 16,0 0 0-16,0 0-2 15,0 0-2-15,0 0 0 16,7 0 0-16,-7 0-1 16,0 0 1-16,0 0 1 15,6 0-1-15,-6 0 0 0,0 0 3 16,0 0 0-16,0 0 0 15,0 0 2-15,0 0 1 16,0 0 1-16,0 0 0 16,0 0 2-16,0 0-2 15,0 0-1-15,0 0 1 16,0 0-3-16,0 0 1 16,0 0-1-16,0 0 0 0,-6 0-1 15,6 4 2-15,0-1 0 16,-7 5 0-16,7 3-1 15,0 3 2-15,0 5 2 16,0 2-1-16,0 6 2 16,0 2 1-16,-7 4 3 15,7-1 0-15,0 5 0 0,-6-4-1 16,6 0 1-16,-6 0-1 16,0-4 0-16,6-4-3 15,-8 2-2-15,2-8 1 16,0 1-4-16,-1-1-8 15,0-4-34-15,7-1-50 16,-6-3-67-16,-1 0-79 16,7 1-51-16,-6-10-20 15,0 6 18-15</inkml:trace>
  <inkml:trace contextRef="#ctx0" brushRef="#br0" timeOffset="385111.6204">12224 13863 42 0,'0'-5'88'15,"0"1"-13"-15,0 4-15 16,-7-3-16-16,0 3-5 16,1 3 0-16,-7 1 2 15,-7 4 7-15,1-1 8 16,-8 4 15-16,2 5 4 0,-1 1-4 15,0 2-10-15,6 3-6 16,1-5-9-16,5 6-11 16,14 0-8-16,0-6-6 15,14 2-3-15,-2-1-6 16,15-4-1-16,-1-3-7 16,6 0-1-16,1-3 1 0,6-2 1 15,7-1 3-15,-7-5-1 16,-1-5 7-16,-5-1 18 15,-1-2 11-15,-5-3 6 16,-7-3 13-16,-1-1 8 16,-12-4 7-16,5-3-16 15,-12 5-1-15,-6-6 7 16,0 2-2-16,-14-2-4 0,0 2-4 16,1 2-4-16,-7 1-9 15,0 3-14-15,6 5-15 16,1-2-8-16,-1 9-15 15,1-1-29-15,5 0-44 16,8 4-59-16,6 4-85 16,6 3-79-16,14 0-36 15,-1-2 4-15,7 1 28 0</inkml:trace>
  <inkml:trace contextRef="#ctx0" brushRef="#br0" timeOffset="385547.349">12771 13837 46 0,'-13'-4'151'16,"0"4"-12"-16,-7 0-13 15,1 4-16-15,-1 3-11 16,0 3-18-16,1 5-17 15,6 0-12-15,7 3-14 0,6 1-7 16,6-1-10-16,7-3-7 16,6 3-4-16,8-6-2 15,-8 2 0-15,14-7-2 16,-7 1-4-16,0 0 3 16,0-8 1-16,0 0-1 15,-6-5 1-15,0 2 1 0,-8-9 4 16,-6 5 16-16,-6-3 16 15,-6-5 18-15,-6 4 19 16,-8-4 12-16,0-3 6 16,-13 7-16-16,1-3-17 15,-1-2-16-15,1 9-26 16,6-4-22-16,6 3-46 16,1 4-47-16,5 1-75 15,14 3-92-15,0 0-44 0,20 3-16 16,6-3 26-16</inkml:trace>
  <inkml:trace contextRef="#ctx0" brushRef="#br0" timeOffset="385840.3476">13586 13719 177 0,'-14'4'183'0,"-12"0"-10"15,7 2-24-15,-7 6-11 0,0 2-16 16,-1 6-18-16,8-3-27 16,-7 5-24-16,6 0-10 15,-6 1-14-15,6-2-11 16,8 1-13-16,-8 1-46 15,1-6-75-15,-1 2-83 16,7-5-45-16,-6-6-23 16,-1-1-7-16</inkml:trace>
  <inkml:trace contextRef="#ctx0" brushRef="#br0" timeOffset="386118.165">13051 13844 18 0,'6'-19'216'16,"1"5"8"-16,-7-1-10 0,13 4-33 16,0 1-40-16,7 6-40 15,6 4-30-15,7 4-28 16,5 2-18-16,1 6-8 16,14 3-5-16,-1 2 0 15,0 2-1-15,6 0-3 16,-6 2-2-16,1-3-3 15,-8 5-4-15,1-5-7 0,-7 0-56 16,-13-4-84-16,0 1-69 16,-13 0-35-16,-13-4-18 15,0-6-6-15</inkml:trace>
  <inkml:trace contextRef="#ctx0" brushRef="#br0" timeOffset="386414.4759">13866 13679 96 0,'0'-4'161'0,"0"4"-25"16,0 4-27-16,0 4-17 15,0 6-4-15,0 4 1 16,0 8-7-16,0-4-18 16,0 4-17-16,0-1-16 15,0 1-9-15,0-1-7 16,0 2-8-16,0-2-36 16,0-3-71-16,6 0-73 0,-6-3-38 15,6-2-18-15,1-5-9 16</inkml:trace>
  <inkml:trace contextRef="#ctx0" brushRef="#br0" timeOffset="386868.026">14237 13789 21 0,'6'-14'178'0,"-6"3"-1"16,7-1-34-16,-7 8-32 16,0 1-11-16,0 6-4 0,-7 5-5 15,1 7-5 1,-7 3-4-16,6 1-8 0,1 2-11 16,6 1-14-16,0 4-11 15,6-7-8-15,1-1-5 16,6 0-9-16,0-4-1 15,0-2-2-15,7-1 1 0,-1-5 1 16,1-6-2-16,-8 0-1 16,2-3 0-16,-1-4 0 15,-7 0 0-15,-6-8 9 16,-6 1 22-16,-7-1 24 16,-1-3 20-16,-12-1 15 15,-6-7 7-15,-1 4-8 16,-12 1-19-16,5-2-22 0,8 5-26 15,-1 3-34-15,7 1-71 16,1 3-127-16,11 0-119 16,2 3-65-16,4 1-29 15,2 3-3-15,0-3 54 16</inkml:trace>
  <inkml:trace contextRef="#ctx0" brushRef="#br0" timeOffset="387489.4909">14348 13401 58 0,'19'-8'149'16,"1"4"-40"-16,6-3-36 15,7 0-28-15,-1 4-13 0,1-1-7 16,-1 0-6 0,-6 0-5-16,1 4-5 0,-1 4-3 15,-7 0-3-15,-12 0 6 16,-1 6 3-16,-12-3 2 15,-8 5-1-15,-6 3 2 16,2-1-1-16,-9 1-3 0,-5-5-3 16,12 6-1-16,-6-6-1 15,7-2-1-15,5 3-2 16,8-3-1-16,-7-6 1 16,13 2-2-16,-7-4 3 15,14 0-1-15,0 0 3 16,-1-4 2-16,14 2 4 15,-8-3 6-15,8 2 3 0,-1-1 7 16,1 4 5-16,6-5 5 16,-6 3 1-16,5 2-1 15,2 2 0-15,-7 3-1 16,6 2-2-16,0 4 2 16,-13 0-1-16,6 3 1 15,-12 1 0-15,5 4-2 16,-12-1 0-16,0-3-6 0,0 3-7 15,-6 1-6-15,-7-4-23 16,7-5-62-16,-7 1-99 16,-7 0-64-16,1-4-32 15,-1-3-16-15,1-8 10 16</inkml:trace>
  <inkml:trace contextRef="#ctx0" brushRef="#br0" timeOffset="387916.9485">14843 13118 19 0,'26'-7'73'0,"0"0"-9"0,1 7 2 15,-2 0 5 1,1 4 13-16,7 6 15 0,-7 9 14 16,13 6 14-16,-6 9-1 15,0 6-3-15,5 7-16 16,-5 4-19-16,-7 8-23 15,0 7-19-15,-13 0-11 16,-7 0-6-16,-6 3-4 16,-6-2-5-16,-20-1-2 0,-13-8-1 15,-14 5-5-15,-12-5-19 16,-12-7-46-16,-14-3-64 16,-8 0-89-16,-11-12-55 15,-7-3-27-15,-21-4 2 16</inkml:trace>
  <inkml:trace contextRef="#ctx0" brushRef="#br0" timeOffset="388799.5119">11618 13297 58 0,'-14'-2'92'0,"2"-2"-4"16,-2 0-11-16,1 0-10 15,7 4-14-15,0-3-13 16,-2 3-9-16,2 0-7 15,6-4-8-15,-6 4-2 0,6 0 1 16,-6 0-1-16,-2 4 1 16,-4-4 3-16,-8 0 2 15,1 7-1-15,-7-3-1 16,-1 2 0-16,-11 2 1 16,-2 7 2-16,-5-1 5 15,-8 12 5-15,2 3 4 16,-1 12 8-16,5 10 2 0,9 7 0 15,11 12-2-15,15 4-3 16,5 2-6-16,14 5-6 16,5-4-6-16,8 4-1 15,6 0 0-15,7-9-3 16,12-2-1-16,14-7-4 16,13-5-9-16,6-7-66 15,13-7-107-15,14-3-53 0,-8-12-31 16,7-3-15-16</inkml:trace>
  <inkml:trace contextRef="#ctx0" brushRef="#br0" timeOffset="389888.0706">15970 13606 110 0,'6'-4'124'15,"-6"0"-7"-15,0 4-8 0,0 0 1 16,-6 4-1-16,-7 6-2 16,-13 9-4-16,0 4-4 15,0 6-6-15,-7 7-14 16,-5 1-15-16,-2 0-18 15,-5 3-14-15,-8 0-10 16,8 1-7-16,-1-5-7 16,1-2-10-16,5-5-24 0,8-4-45 15,5-4-66-15,2-1-78 16,5-10-40-16,-12-3-18 16,6-3 10-16</inkml:trace>
  <inkml:trace contextRef="#ctx0" brushRef="#br0" timeOffset="390147.7504">15520 13796 128 0,'27'4'97'0,"11"4"-25"0,8 2-8 15,7 1-1-15,6 4-5 16,6-1-7-16,0 5-11 16,6 0-13-16,1-6-10 15,-7 7-10-15,7-6-43 16,-7 1-71-16,-13-1-38 16,0-2-17-16,-7-6-11 0</inkml:trace>
  <inkml:trace contextRef="#ctx0" brushRef="#br0" timeOffset="391098.3626">17091 13445 29 0,'0'0'116'0,"0"-4"-10"16,6 4-14-16,-6 0-10 0,0 0-5 15,0 4-1-15,-6-1 3 16,0 8 10-16,-8 7 12 16,-5 8 8-16,6 10-1 15,0 5-9-15,-1 8-17 16,8 1-21-16,0 4-17 16,6-2-11-16,-7 3-10 0,7-7-9 15,7 0-7-15,-7 0-5 16,6-9-6-16,-6-3-15 15,6-2-45-15,-6-8-70 16,0-1-84-16,8-3-46 16,-8-8-20-16,0-2 2 15</inkml:trace>
  <inkml:trace contextRef="#ctx0" brushRef="#br0" timeOffset="391985.5001">17508 13629 20 0,'-6'-5'80'0,"-8"10"2"15,2-3 8-15,-2 6 21 16,-12 7 16-16,1-1 12 16,-2 8 5-16,1 7-1 15,-6 0-4-15,6 2-18 16,6 1-16-16,7 1-21 0,7 0-16 15,12-4-13-15,0 1-11 16,14-5-10-16,6 1-12 16,0-4-6-16,13-4-2 15,0 1-3-15,0-8-4 0,14-1 0 16,-8-2 1 0,1-1 1-16,-7-7 3 0,7 0-3 15,-14-3 0-15,1-1 0 16,-7-7-2-16,0-1-2 15,-7 2-4-15,-5-9-2 16,-8 1-4-16,0 0-1 0,-6-8-1 16,-6 1 1-1,6-5-2-15,-14 1 0 0,2-4 0 16,-1 0 1-16,-7 1-1 16,0 1 0-16,8 6 0 15,-15-1 2-15,8 4 0 16,-7 5-3-16,0 5-13 15,0 1-29-15,0 5-44 16,0 1-50-16,-1 5-55 0,8 5-56 16,0-3-27-16,-1 6 8 15,1-1 32-15</inkml:trace>
  <inkml:trace contextRef="#ctx0" brushRef="#br0" timeOffset="393844.8122">11239 14866 15 0,'-6'-4'130'16,"0"0"-1"-16,6 1-7 15,0 3-11-15,0-4-11 16,6 4-10-16,0 0-18 16,1 0-17-16,6 0-13 15,7 0-7-15,13 0-6 0,5 4-4 16,15-1-3-16,6 1-1 16,12 0-2-16,14 3-3 15,6-3 0-15,19 0-4 16,14-1-4-16,7 4-1 15,19-2-2-15,6-2 1 16,0 0-5-16,7 2-2 0,0-2-1 16,0 5-1-16,-7-5-1 15,-6 1-1-15,0-1 3 16,-13 2 3-16,0-2 4 16,-14 0 2-16,-5 1 3 15,-7-4-3-15,-7 4 1 16,-7-4-2-16,2 0-1 15,-8 0-1-15,0 3-3 16,0-3 1-16,-7 0 1 0,8-3-3 16,-1 3 2-16,7 0 0 15,0 0-1-15,-7-4 1 16,7 4-3-16,-7 0 1 16,6 0 0-16,-5 0-1 15,6 0 0-15,-7 0-1 0,7 0 2 16,-1 0-1-16,7 0 0 15,-5 0-2-15,4 0 1 16,1 0 1-16,1 0-2 16,-7 0-1-16,6-4 0 15,0 4 1-15,0-3-2 16,1 3 8-16,-1-3 0 16,1-2 5-16,5 2 1 0,7 3 3 15,-6-4 1-15,7 4-6 16,-8-3 0-16,7-2-3 15,-6 2-1-15,0 0-2 16,-7 3-1-16,0-5 0 16,-13 2 0-16,1 0 0 15,-20-2-1-15,-1 1 1 16,-12-2 0-16,-7 2 0 0,-7 0-4 16,-12 1 2-16,7-5-4 15,-14 4-1-15,-1 1-1 16,-5-4-13-16,0 3-28 15,-7 1-62-15,0-1-73 16,-13 0-38-16,-7 0-20 16,-19 1 2-16</inkml:trace>
  <inkml:trace contextRef="#ctx0" brushRef="#br0" timeOffset="395742.7267">12009 15354 83 0,'6'-8'184'0,"7"0"-32"16,0 2-31-16,6-1-19 0,7-2-29 15,1 2-23-15,5 3-18 16,7-3-11-16,1 4-7 16,-8 3-7-16,7-4-6 15,-6 8 0-15,-1-4 2 16,-6 7 4-16,-13 4 8 16,-6 3 7-16,-14 5 9 0,-6 4 10 15,-19 6 4-15,-7-1 2 16,-7 9 0-16,-6-4 3 15,-6 4 4-15,5-1 3 16,1-2-2-16,0-5 0 16,13 0-3-16,6-3-4 15,7-4-8-15,7-4-7 0,19 0-2 16,0-7-4-16,13 3-3 16,13-6-7-16,6 0-3 15,7-1-2-15,14-3-4 16,5-4-4-16,7 0-4 15,0 0-2-15,7-4-18 16,0 1-57-16,6-5-110 0,-6 1-81 16,-7-1-40-16,-6-3-19 15,-7 0 2-15</inkml:trace>
  <inkml:trace contextRef="#ctx0" brushRef="#br0" timeOffset="396392.1076">13077 15475 116 0,'0'-12'206'15,"0"-3"-8"-15,-13 4-29 16,6 0-29-16,-5 1-12 16,-8-1-12-16,0 4-13 15,1-1-16-15,-7 1-15 16,0 3-16-16,-1 0-14 16,1 4-14-16,-6 0-4 0,6 4-4 15,0 0-6-15,6 3-6 16,1 1-7-16,12 2-1 15,1 1-3-15,6 0-1 16,6 0-2-16,14 3 2 16,-1 1 1-16,14 5 1 15,6-6 4-15,0 3 2 0,6 2 1 16,-5-1 3-16,-7 1 0 16,-1-1 2-16,-12 0-3 15,-1-3 3-15,-19-1-1 16,0 1 0-16,-19 0 2 15,-7-4-2-15,-14 4 1 16,-5-8-2-16,-1 0 1 0,-6 1 1 16,6-4 0-16,1-1 0 15,5-3 2-15,15-3 3 16,-1-1-2-16,19-4-3 16,7-3-5-16,13 0-5 15,13-3-4-15,13-5-7 16,0-2-4-16,7 2-1 15,-1-3 0-15,-5 1-2 0,5-2-5 16,-12 1-19-16,-1 8-27 16,1-5-52-16,-13 5-72 15,-8 2-68-15,2 1-30 16,-8 5 1-16,-6-2 21 16</inkml:trace>
  <inkml:trace contextRef="#ctx0" brushRef="#br0" timeOffset="396879.3995">13221 15338 158 0,'0'-4'203'0,"6"4"-33"15,1 0-30-15,5 0-31 0,-5 0-22 16,12-2-18-16,1 2-16 16,13-5-17-16,-1 5-14 15,7 0-10-15,7 0-5 16,-7 0-6-16,7 0 1 15,-7 0-3-15,0 5-2 16,-7-3 0-16,-6 6 3 0,1 0 14 16,-15 3 11-16,2 3 13 15,-14 1 9-15,0 7 10 16,0 0 0-16,-6 3-7 16,-2 0-6-16,-4 2-5 15,-1 2-3-15,-1-3-3 16,-5 3-1-16,6 1-2 0,-7-5-5 15,7 1-2-15,-6-1-8 16,6-2-8-16,7-9-20 16,-2 1-63-16,8-1-121 15,0-6-76-15,0-1-36 16,0-7-17-16,0 0 4 16</inkml:trace>
  <inkml:trace contextRef="#ctx0" brushRef="#br0" timeOffset="398893.3656">15038 15412 72 0,'33'-12'216'16,"-7"6"9"-16,-6-2-14 16,-14 1-23-16,8 3-16 15,-14 0-23-15,-8 2-21 16,-4 2-22-16,-15 0-28 16,1 6-17-16,-13 2-12 15,1 7-8-15,-15 3-9 0,1 0-9 16,0 3-7-1,-14 6-4-15,1 2-5 0,0 0 1 16,0 0-3-16,7-3-4 16,-1-1-2-16,6-3-34 15,8 1-53-15,7-9-100 16,-2-3-90-16,14-3-46 16,0-5-20-16,0-3 17 0</inkml:trace>
  <inkml:trace contextRef="#ctx0" brushRef="#br0" timeOffset="399131.7557">14413 15482 117 0,'33'0'168'0,"5"0"-42"16,9 8-34-16,-2-2-16 15,13 9-8-15,7-5-10 16,0 6-11-16,1-2-13 16,6 1-12-16,-1-1-11 0,8 1-41 15,-8 1-87-15,8-7-46 16,-14-1-27-16,0 0-12 16</inkml:trace>
  <inkml:trace contextRef="#ctx0" brushRef="#br0" timeOffset="402238.7074">20290 7275 46 0,'7'0'115'16,"-7"0"-18"-16,0 0-11 0,6 0-5 15,-6 0-1-15,0 0 0 16,0 0-1-16,0 0-4 16,0 0-4-16,0 0-4 15,7 0-10-15,-7 0-12 16,0 0-14-16,0 0-9 0,6 0-10 16,0 0-5-16,2 0-4 15,4 0 4-15,8-3-2 16,13-2-1-16,-1 3-2 15,13-6-4-15,1 1-1 0,13-1-6 16,-6-3-11-16,12 0-76 16,0 1-75-16,0-5-38 15,0 3-20-15,-7-2-6 16</inkml:trace>
  <inkml:trace contextRef="#ctx0" brushRef="#br0" timeOffset="403684.3337">15990 15211 24 0,'0'-7'86'0,"0"-2"6"15,0 2 7-15,-6 3 2 16,6-3-5-16,-8 5 2 0,2-7-10 16,0 6-17-16,-1-2-16 15,0 2-20-15,-5 3-12 16,-8 0-9-16,-13 8 1 16,-6 4 7-16,1 5 8 15,-15 4 10-15,1 14 6 16,0 1 4-16,-6 7-6 0,5 5-7 15,1 7-6-15,7-1-4 16,-1 6-6-16,13-1-1 16,7-5 2-16,13 1-5 15,13-4-5-15,7-3-6 16,19-8-3-16,6 0-6 16,21-6-4-16,-2-5-40 0,8-3-68 15,0-8-86-15,-1 0-46 16,-12-7-19-16,-1 0-11 15</inkml:trace>
  <inkml:trace contextRef="#ctx0" brushRef="#br0" timeOffset="404383.9975">15534 15650 52 0,'13'-8'89'0,"0"-2"-33"15,0 3-21-15,7-1-15 16,-8 2-7-16,8 0-7 0,-1 4-2 15,-5-6-3-15,5 4 0 16,-6 4 1-16,0-3-2 16,0 3 1-16,0 0 1 15,1 0-1-15,-2 3 1 16,1 1-1-16,0 0 3 16,0 2 1-16,1 6-1 0,-8 3 2 15,-6 0 11-15,-6 3 11 16,-8 0 10-16,-5 8 8 15,-7-5 10-15,0 5 9 16,-1 0-5-16,-5-4 0 16,-1 0-3-16,1 0-5 15,6-4-6-15,6-3-10 16,1-5-5-16,5 2-9 0,2-1-5 16,12-5-3-16,0-1-2 15,12 2 1-15,2-7-6 16,5 4 1-16,1-4-3 15,12 0 1-15,1-4-5 16,-1 4-3-16,8-4 0 16,-1 1-4-16,0-4-35 15,-1 3-72-15,-5-4-63 16,0 1-29-16,0-1-17 0,-1-2-7 16</inkml:trace>
  <inkml:trace contextRef="#ctx0" brushRef="#br0" timeOffset="405468.1976">16068 15588 8 0,'0'0'76'0,"0"-4"10"16,0 4-1-16,0 0-3 15,0 0-9-15,0 0-9 16,0-4-11-16,7 4-13 0,-7 0-8 16,0 0-7-1,0 0-5-15,0 0-6 0,0 0-7 16,0 0 1-16,0 0-3 16,0 0-1-16,0 0 4 15,0 0 7-15,0 0 5 16,0 0 6-16,0 0 3 15,6 0 0-15,1 0-6 16,-1 0-8-16,14-3-6 16,6 3-8-16,0 0-3 0,7 0-3 15,-1-3 1-15,7 3-2 16,-13 0 1-16,7 3 1 16,-1-3 1-16,-6 0 1 15,-7 3 1-15,1 1 2 16,-6 0 4-16,-8 3 12 15,-6 1 8-15,0 2 16 16,-6 2 9-16,-8 5 12 0,2 6 8 16,-2-1-1-16,-5 3-4 15,-1 1-8-15,0 3-8 16,8 1-11-16,-2-5-10 16,1 4-6-16,7-6-8 15,0 2-7-15,-1-6-5 16,7-1-4-16,0 0-28 0,7-6-57 15,-7 2-78-15,6-7-73 16,-6-3-36-16,0-4-17 16,-6-4 15-16</inkml:trace>
  <inkml:trace contextRef="#ctx0" brushRef="#br0" timeOffset="406139.7149">16550 15672 43 0,'6'-7'91'0,"-6"3"9"15,8 0-1-15,-8 1-7 16,6-1-7-16,0-4-14 0,0 6-10 16,2-2-10-16,4 0-8 15,1 0-9-15,7 1-8 16,6-2-5-16,0 2-9 16,0 3-7-16,-7 0-4 15,8 0 1-15,-1 3-2 0,-14 2 1 16,2 2 1-16,-8 1 3 15,-6 2 3-15,0 5 0 16,-12-4 3-16,-8 3 2 16,0 1-1-16,-6 0-1 15,0-5-3-15,0 5 0 16,0-4-1-16,6-4-1 0,1 0 0 16,6 1-3-1,0 0-2-15,7-8-1 0,12 4-1 16,0-4 0-16,14-4-1 15,-1 4-2-15,1-4 3 16,6 0-1-16,0 4 3 16,0-3 0-16,0 3 4 15,6 0 1-15,-5 0 5 16,-1 3 6-16,-6 1 3 0,6 0 5 16,-14 3 5-16,8 4 8 15,-13 0 6-15,-1 0 5 16,-6 0 1-16,-6 0 4 15,-8 3-4-15,1-2-4 16,-6-2-8-16,-8 1-8 0,2 0-10 16,-1-3-19-16,0-4-42 15,6 3-74-15,-6-7-99 16,7 3-53-16,5-6-28 16,2-2-4-16</inkml:trace>
  <inkml:trace contextRef="#ctx0" brushRef="#br0" timeOffset="406421.403">17137 15756 140 0,'6'-3'190'0,"7"3"-25"0,1-4-40 15,4 4-30-15,2-4-17 16,7 4-13-16,5-4-10 16,1 1-4-16,-1 3-5 15,7-4-8-15,-7 0-6 16,8 4-3-16,-7-3-8 16,-7 0-42-16,-1-1-71 0,-11 0-76 15,5-3-50-15,-19 3-23 16,0-3-11-16</inkml:trace>
  <inkml:trace contextRef="#ctx0" brushRef="#br0" timeOffset="406698.7971">17312 15584 90 0,'0'-4'142'16,"0"1"-15"-16,0 3-10 15,7 0-10-15,-7 3-7 16,7 8-3-16,-1 1-1 0,0 2 3 16,-6 5-5-16,7-1-13 15,-7 4-16-15,0 0-19 16,7 4-7-16,-7-5-11 16,0 1-10-16,0 1-10 15,0-2-41-15,-7-6-72 16,7 4-92-16,0-9-53 15,0 1-24-15,0-3-14 0</inkml:trace>
  <inkml:trace contextRef="#ctx0" brushRef="#br0" timeOffset="407168.4918">17684 15647 73 0,'13'-7'134'16,"7"-1"-25"-16,-8 1-13 0,8-1-12 16,-1 2-13-16,1 0-16 15,6 0-17-15,1 2-9 16,-1 0-13-16,-7 1-8 15,1 3-3-15,-8 3-2 16,2 1 3-16,-8 4 5 0,-12 2 8 16,0 5 6-16,-8 4 4 15,-12-1 7-15,7 4 4 16,-15 0-3-16,9-1-1 16,5-2-1-16,0-1 3 15,1 1-3-15,6-5 2 16,0-3-5-16,7 0-6 0,-1-3-4 15,7-1-7 1,0 1-5-16,0-5-4 0,13 0 1 16,-7-3 0-16,14 0-1 15,-1 0 0-15,7 0-2 16,7-3-2-16,-1-4-15 16,1 3-56-16,1-7-97 0,4 4-56 15,-11-8-31 1,-1 4-15-16</inkml:trace>
  <inkml:trace contextRef="#ctx0" brushRef="#br0" timeOffset="407623.895">18042 15551 7 0,'7'-7'163'0,"0"3"-17"16,-1 1-14-16,6-1-17 16,2 0-18-16,-1 1-12 15,7-2-17-15,6 3-22 16,0 2-13-16,6-4-13 15,1 4-8-15,-1 0-9 16,1 0-4-16,-7 0 1 0,0 4 0 16,-7-2 9-1,1 6 13-15,-13 7 9 0,-1-1 9 16,-6 2 5-16,0 1 7 16,-6 5 3-16,-1 1-6 15,1-5-8-15,-8 4-5 16,8-8-3-16,0 5-8 0,-8-4-9 15,14-1-6 1,-6-3-6-16,-1-4-17 0,1 0-54 16,0-3-94-16,-8-4-73 15,-5 0-35-15,-1-4-17 16,1-3 3-16</inkml:trace>
  <inkml:trace contextRef="#ctx0" brushRef="#br0" timeOffset="408047.6376">18121 15243 20 0,'19'-14'140'0,"-6"-2"-14"15,7 7-8-15,-1 0-2 16,7 2-3-16,7 3-15 16,-1 1-13-16,20 6-6 15,1 1-4-15,12 8-5 0,0 6-5 16,0 4-6-16,7 7-8 16,0 4-9-16,-7 3-7 15,-7 9-3-15,-5-2 4 16,-14 6 5-16,-7-3 7 15,-19 7 4-15,-13-2 4 16,-19 3-1-16,-20-3-9 0,-14 5-6 16,-12-5-9-16,-7-4-7 15,-5-3-14-15,-15-3-43 16,1-5-73-16,-14-3-117 16,1-3-73-16,-13-8-38 15,0-4-14-15,-1-3 27 16</inkml:trace>
  <inkml:trace contextRef="#ctx0" brushRef="#br0" timeOffset="409139.4168">10673 16365 83 0,'13'0'222'16,"-1"-4"17"-16,15 4-24 15,12 0-60-15,6-3-34 16,14-1-17-16,12-1-11 15,14 2-13-15,7 0-17 16,5-5-21-16,8 4-15 0,-1-3-12 16,-7 3-21-16,2-4-65 15,-14 6-111-15,-14-2-67 16,-12 0-36-16,-20 4-19 16,-26 0 6-16</inkml:trace>
  <inkml:trace contextRef="#ctx0" brushRef="#br0" timeOffset="409431.0793">11083 16632 56 0,'0'12'213'16,"0"-6"1"-16,14-2 3 0,-2 0 8 15,15-1 6-15,11-3-17 16,1 0-31-16,14-3-35 16,18-1-34-16,7-4-27 15,14 1-26-15,-1-3-24 16,6-2-17-16,2 2-37 16,-8-2-65-16,-7 1-108 0,-5 4-108 15,-21-1-55-15,-19 1-27 16,-6-1 9-1,-20 6 49-15</inkml:trace>
  <inkml:trace contextRef="#ctx0" brushRef="#br0" timeOffset="485175.51">2436 6367 27 0,'0'0'151'15,"-6"0"-26"-15,0-4-38 16,-1 4-22-16,7 0-8 15,0 0 3-15,0 0 5 16,0 0 1-16,0 0-6 0,0 0-13 16,0 0-10-16,7 0-18 15,-7 0-13-15,6 4-6 16,0-4-2-16,1 3-2 16,0 1-2-16,-1 0 3 15,7 0 3-15,0 3 0 16,0-4 1-16,1 4 2 15,4-3 0-15,2 4 0 0,13-1-2 16,6 0 1-16,7-4 1 16,12 6 0-16,14-1-1 15,6-6 0-15,6 2-2 16,15 4 0-16,11-5-10 16,-5-3-5-16,12 4 1 0,-7 0 0 15,1-4 0-15,1 0 0 16,-2 4 10-16,-13-4 3 15,2 0 2-15,-8 0-1 16,0 0 1-16,-7 2 2 0,1-2-3 16,-13 0 0-16,0 0 0 15,-1 0-1-15,-12-2 0 16,-7 2 1-16,-7 0 0 16,1 0 0-16,-13-4 0 15,-1 4 0-15,-5 0 0 0,-1 0-1 16,-7 0 0-16,7 0 0 15,0 0-1-15,0 0 3 16,-6 0-1-16,-1 0 0 0,1 4-1 16,0-4 2-16,-8 0-3 15,1 0-3-15,-6 2 0 16,6-2-1-16,-7 0-1 0,2 0-8 16,-8 0-18-16,6 0-31 15,-6 0-47-15,0 0-43 16,0 0-20-16,0-2-6 15</inkml:trace>
  <inkml:trace contextRef="#ctx0" brushRef="#br0" timeOffset="488327.2528">7421 6422 66 0,'0'-4'87'0,"0"4"14"15,0 0 2-15,0 0-6 16,0-4-11-16,0 4-15 16,7 0-20-16,-7 0-13 15,6 0-12-15,-6 0-11 16,0 0-6-16,7 0-2 0,6 0-3 16,6 4 0-16,1-4-1 15,13 4 2-15,5-4-2 16,15 3-1-16,5 0 0 15,14-3-1-15,0 5 3 16,12-5-1-16,1 4 1 0,12-4-1 16,8 3-3-16,-1-3 0 15,7 0 2-15,0 0-2 16,-1 0 0-16,8 0-2 16,-7 0 3-16,-7 0-2 0,7-3 0 15,-14 3-3-15,1-4 0 16,0-1 0-16,-14 5-2 15,-5-3 1-15,-1 3 0 16,0-3 4-16,-13 3-2 16,7-4 1-16,-6 0 2 0,-8 4-3 15,7-3 2-15,-6 0-3 16,6-2 0-16,-6 5 3 16,6-4 1-16,-6 1 3 15,6 3-1-15,-7-4-2 0,1 4 0 16,0 0-5-16,-1-3-5 15,1 3-3-15,0 0-2 16,-1 0-3-16,0-4-3 16,8 4-7-16,-1 0-2 15,-6-3-2-15,0 3 3 16,-2-4 3-16,-4 4 7 0,-1-4 5 16,-7 4 7-16,-5-4 3 15,-1 4 3-15,-7-3-1 16,1-1 1-16,-1 4 2 15,-5-3-1-15,-7-2 0 16,6 3 1-16,-14-2 1 16,1 4 3-16,1-4 4 0,-8 4 1 15,0-4 5-15,0 4 4 16,-6 0-1-16,0 0 2 16,0-3-1-16,0 3-2 0,0 0-3 15,0 0-4-15,0 0-2 16,0 0-7-16,0 0-7 15,8-4-9-15,-8 4-11 16,6 0-5-16,-6 0-5 0,0 0 0 16,0 0 2-16,0 0 7 15,0 0 8-15,0-4 5 16,6 4 6-16,1 0 4 16,0-6 4-16,6 1 0 15,-1-2 0-15,2-4 0 0,6 0 2 16,-1-4-1-16,1-3 5 15,-2 0 0-15,9-1 2 16,-7-3-1-16,-1-4 1 16,7-3-2-16,0-1-2 15,-6-1 2-15,6-3 0 0,0-3 7 16,-7-3 3-16,1 0 6 16,0 0 4-16,-1-1 4 15,-6 4 5-15,0 1-2 16,-7 3-4-16,8 0-3 0,-8 4-4 15,0 3-8-15,1 1-8 16,-7 2-4-16,0 6-4 16,0-3-2-16,0 6 0 15,-7-1 0-15,1 5 0 16,0-1 1-16,0 0 1 0,-2 0-1 16,-4-4 0-16,5 4 3 15,-6-4 0-15,0-2 1 16,-7-3-2-16,8-1-1 15,-15-1-1-15,1-4-3 0,-6-4-2 16,-14-1-4-16,1-3 2 16,-8-7-1-16,-6 1-3 15,-12-3 1-15,6-5 2 16,-14 0 9-16,-5-3 10 0,-8-1 11 16,-5 2 18-16,-1-2 12 15,-6 4 5-15,-7 4 16 16,-6 4 0-16,-7 3-3 15,0 4-10-15,1 4-8 16,-1 3-6-16,-7 4-19 0,7 0-11 16,1 8-8-16,-1 3-4 15,6 0-4-15,-5 8-3 16,5-6-2-16,2 9-5 0,-2 0-7 16,7 0-8-1,7 5-11-15,-7-1-3 0,7 3-7 16,0 0 0-16,6 0-2 15,7 4 4-15,6 1 5 16,0-2 4-16,7 1 6 0,6-3 2 16,7 2 4-1,0-3 8-15,6 4 2 0,7-3 3 16,-7 4 1-16,8-6 6 16,-2 2 4-16,7-5 1 15,1 5 2-15,6-4 1 0,7 3 2 16,-1-4-4-16,0-3 0 15,8 5-3-15,-1-3 1 16,6-2 0-16,0 4-1 16,-5-4 3-16,5 4-2 0,-7-4 1 15,1 4-1-15,-6-1-1 16,-1 1 0-16,1-4-3 16,-1 4 3-16,1 0-1 15,-1-2-9-15,13-2-15 16,1 5-13-16,6-2-18 0,0 4-25 15,13-3-12-15,6 4 3 16,7-1 12-16</inkml:trace>
  <inkml:trace contextRef="#ctx0" brushRef="#br0" timeOffset="488884.0466">7532 6510 9 0,'0'0'46'0,"0"0"-6"16,0 3-8-16,6-3-18 15,-6 0-16-15,7 0-9 16,-7 0-11-16,0 0-10 16,0 0-27-16</inkml:trace>
  <inkml:trace contextRef="#ctx0" brushRef="#br0" timeOffset="490432.2512">7297 4678 8 0,'0'0'54'0,"0"0"-7"16,-6 0-13-16,-1 4-12 16,-5-4-8-16,-14 4-2 15,-1-2-2-15,-5 6 2 16,-8-1-15-16,1 1-4 15,0-1-4-15,-7 5-2 0,8-2-2 16,-1 5-4-16,0 0 13 16,-1 3 7-16,14 1 6 15,-7 6 0-15,15 0 3 0,4 2 2 16,14 2 1-16,0 3-2 16,20 1-1-16,6 1 0 15,7-2 14-15,12-2 8 0,-6 3 6 16,7-4 0-1,0 0 2-15,-8 1-3 0,8-5-16 16,-7 0-7-16,0 1-7 16,0 3 1-16,1 0-5 15,-8 1 0-15,1 3 1 16,-7 4-3-16,-7 0-1 0,1 3-2 16,-1 0 0-16,-6 5 0 15,-6 1-2-15,6-1 0 16,0 2 0-16,-7 5 2 15,8-5-1-15,-8 4 5 0,7-3 3 16,-7 3 1-16,1 1 2 16,0 0 1-16,-7-6-1 15,0 6-3-15,0-4-1 16,0-1-1-16,-7-3-3 16,7 0-1-16,-7-4 1 0,7-3 1 15,0-3-1-15,0-5 0 16,0 0 1-16,0-3 2 15,0-5-1-15,0-3-1 16,0-3 0-16,0 0 1 0,0-4-1 16,0 0-1-16,0-4 1 15,7 1 5-15,-7-5-1 16,0 0 0-16,0 2 3 16,0-5 0-16,0 4 1 15,7-4 5-15,-7 0 2 0,0 3 11 16,0-3 2-16,0 0 0 15,6 0 1-15,-6 0-6 16,0 0-3-16,0 0-8 16,0 0-4-16,0 0-1 15,0 0-2-15,0 0-1 0,0 0-3 16,0 0-2-16,0 0-6 16,0 0-5-16,0 0-15 15,0 0-27-15,0 0-38 16,0 0-44-16,0 0-31 15,13 3-14-15</inkml:trace>
  <inkml:trace contextRef="#ctx0" brushRef="#br0" timeOffset="492984.6621">12601 5128 9 0,'0'0'177'16,"7"0"5"-16,-7 0-50 15,7 5-57-15,-7-5-36 16,0 0-12-16,6 0 0 16,-6 0 7-16,7 0 14 0,-7-5 15 15,12 5 16-15,2-3-2 16,25-5-10-16,19-6-17 15,33-9-36-15,21-8-42 16,24-6-48-16,14-8-49 0,6-2-49 16,-6-1-39-16,-6 0-6 15,-14 4 12-15</inkml:trace>
  <inkml:trace contextRef="#ctx0" brushRef="#br0" timeOffset="504594.4621">6340 11405 27 0,'0'0'36'16,"6"0"0"-16,-6 0-2 0,6 2-8 15,-6-2-8-15,0 0-10 16,0 0-5-16,0 0-3 15,7 0-1-15,0 0 0 16,-7 0 2-16,6 4 0 16,7-4 1-16,-6 0 8 0,-1 0 24 15,7 0 26-15,1-4 21 16,5 2 15-16,7-6 8 16,0-3-5-16,13-4-23 15,1-4-26-15,-2-3-25 16,7-3-20-16,8-4-18 0,-1-4-17 15,-7-4-34-15,8 4-40 16,-7 0-50-16,-7 0-25 16,-7 4-5-16</inkml:trace>
  <inkml:trace contextRef="#ctx0" brushRef="#br0" timeOffset="525714.7524">13012 16082 17 0,'0'0'59'16,"0"-4"1"-16,0 4-3 15,0-3-5-15,-7 3-5 16,7-3-10-16,0 3-12 15,-6-4-6-15,6 4-11 16,0-4-5-16,0 4-5 0,-7-3 0 16,7 3 0-16,-6-5 1 15,6 5 6-15,0-3 5 16,-6 3 6-16,-2-4 7 16,2 0 4-16,6 4 2 15,-6-4 5-15,0 1-2 16,-2-1-3-16,2 1-7 0,0-1-1 15,6 1-5-15,-13-1-8 16,13 4-3-16,-7-4-6 16,0 0-4-16,1 4-7 15,0 0-8-15,0 0-1 16,-2-3 0-16,8 3 2 16,-6 0 4-16,6 0 0 15,-6 0 7-15,6 0 1 0,0 0 4 16,0 0 0-16,0 0 2 15,0 0 3-15,0 0 1 16,0 0 1-16,0 0 1 16,0 0 5-16,0 0 5 15,0 0 6-15,0 3 7 16,0-3 15-16,0 8 21 16,-7-1 23-16,0 11 21 0,1 5 19 15,-1 13 10-15,1 8 5 16,-7 4-4-16,6 10-20 15,1 5-20-15,6 3-20 16,-6 0-17-16,-1 3-17 16,-6-6-13-16,6-5-8 15,1-3-5-15,-1-7-2 0,1-4-5 16,-1-7-7-16,1-8-21 16,6-3-22-16,-6-9-31 15,6-1-39-15,-8-3-48 16,8-5-77-16,0-4-61 0,0-4-20 15,-12-4 7-15,5-4 26 16</inkml:trace>
  <inkml:trace contextRef="#ctx0" brushRef="#br0" timeOffset="526148.6008">13286 16020 73 0,'6'-15'131'0,"1"5"9"16,-1-2-4-16,-6 1-9 16,0 8-19-16,0 0-16 15,-13 6-11-15,7 8-2 16,-8 7 8-16,-5 11 16 16,0 12 23-16,-1 7 12 15,1 6-1-15,5 9-9 0,-5 6-16 16,6 1-21-16,-6-1-25 15,5 1-19-15,-6-4-12 16,8-4-11-16,-1-11-8 16,-1-3-16-16,2-7-26 15,4-5-47-15,2-11-62 0,6 1-104 16,0-8-88-16,0-3-36 16,0-7-3-16,0-8 29 15</inkml:trace>
  <inkml:trace contextRef="#ctx0" brushRef="#br0" timeOffset="526578.5481">13481 16562 1 0,'20'-8'237'0,"-14"6"12"16,0-2 9-16,8 0-83 0,-14 0-60 15,6 4-44-15,1 0-20 16,-1 0-11-16,-6 4-7 16,0 0-8-16,0 0-9 15,0-2-3-15,0 3-1 16,0-2-1-16,0 4 3 15,0-7 5-15,0 4 12 16,0 0 19-16,0-4 20 0,0 0 21 16,0 0 8-16,0 0 0 15,6-4-10-15,-6 0-17 16,8-3-22-16,-8-1-24 16,6 2-18-16,-6-2-13 15,6 1-31-15,1-1-50 16,-7-2-84-16,13-1-116 0,-7 0-57 15,7-1-25-15,7-2 9 16,-7 3 38-16</inkml:trace>
  <inkml:trace contextRef="#ctx0" brushRef="#br0" timeOffset="527081.0889">14289 16068 5 0,'0'-12'173'0,"0"9"23"16,-13-1-33-16,0 8-24 0,-19 11 3 15,-1 4 10-15,-13 13 21 16,1 4 4-16,-7 12-9 15,5 3-14-15,-4 7-20 16,11 2-21-16,1 1-35 16,7-1-21-16,6-5-21 15,13-1-15-15,7-10-9 0,12-3-7 16,7-9-5-16,7-2-13 16,12-8-6-16,1-7-5 15,5-5-7-15,2-2-1 0,-1-4-2 16,0-4 9-16,-13-4 6 15,0-4 7-15,-13-2 9 16,-6-2 7-16,-7 1 6 16,-7-7 4-16,-6 4 1 15,-13-5 0-15,0 5 7 0,0-4 0 16,-1 3-5-16,2 4-14 16,5 1-31-16,0-2-45 15,8 4-72-15,5 5-86 16,0-5-86-16,14 2-37 15,6-2 4-15,7 0 31 16</inkml:trace>
  <inkml:trace contextRef="#ctx0" brushRef="#br0" timeOffset="527419.5926">14557 16152 133 0,'12'-11'151'0,"-5"3"-50"16,-7 5-15-16,0 3 0 15,-7 7 13-15,1 8 10 16,-14 7 13-16,0 12 12 15,1 5-7-15,-1 5-18 0,-6 4-23 16,0 0-19-16,1 3-19 16,5 0-17-16,0-3-10 15,1-1-12-15,-1-7-7 16,14 1-13-16,-8-8-29 16,14-8-48-16,-6 1-71 0,6-4-80 15,6-3-41-15,-6-9-12 16,8-2 14-16</inkml:trace>
  <inkml:trace contextRef="#ctx0" brushRef="#br0" timeOffset="529411.1459">15690 16082 13 0,'0'-4'165'15,"6"1"-11"-15,-6-4-21 16,7 7-15-16,-7-4-12 15,0 1-9-15,0 3-7 0,0-5-8 16,0 5-9-16,0 0-3 16,0 0-2-16,0-3-3 15,0 3-9-15,0 0-10 16,0 0-13-16,0 0-11 16,0 0-8-16,0 3-4 15,0-3-2-15,0 0 0 0,0 5 1 16,-7 2 3-16,7-3 6 15,-6 6 12-15,0 9 14 16,-1 3 16-16,-6 7 14 16,0 8 10-16,0 7 1 15,0 6-5-15,-7 10-11 16,0 1-15-16,8 2-14 16,-8 3-9-16,1 0-7 0,-1-4-3 15,0-7-5-15,1-4 0 16,6-3-2-16,0-8-4 15,7-11-2-15,-8-2-3 0,8-6 1 16,-1-2 2-16,1-9 6 16,6-2 1-16,-7-4-1 15,-6-4-2-15,13-4-3 16,-6-4-5-16,0-6-11 0,6-1-8 16,6-2-4-16,0-6-7 15,7 0-10-15,7-2-6 16,12-4-8-16,1-4-3 15,-1 0-2-15,8 3-2 16,-1-2-3-16,0 6-1 16,-13 1 4-16,0 6-1 0,-13 1-4 15,0 7 1-15,-13 4 10 16,0-1 8-16,-13 8 6 16,-6 4 10-16,-7 3 12 15,6 4 10-15,1 1 2 16,-1-2-1-16,6 2 0 15,14 3-2-15,8-5-2 16,-2 1-6-16,14-3-3 16,5-1-2-16,1 0-1 0,7 0 0 15,-7-7-2-15,13 4-1 16,-6-8 1-16,0 4-1 16,-8-4 1-16,8-3 1 15,-7-1 4-15,-6 2 4 16,-1-5 9-16,0 3 4 0,1-3 2 15,-7 1 5 1,1 2 1-16,-8-3 4 0,0 3 6 16,0 1 6-16,2 0 2 15,-2 3 0-15,-6 1 0 16,6-1-6-16,1 0-8 16,6 4-5-16,6 4-4 15,1 0-3-15,13 3-1 0,-1 4-2 16,1 0 3-16,-1 3 0 15,1 1 0-15,-1 4 0 16,-12-4-1-16,0 2 0 16,-8-2-2-16,-5 3 2 15,-14-3 2-15,-5 0 4 0,-8-5 5 16,-6 6 5-16,0-9 10 16,-7 1 3-16,1-2 8 15,-1-2 9-15,1 0 8 16,5-4 5-16,8 0 3 0,6 0-4 15,7 0-11-15,6-4-10 16,0-4-12-16,19 2-12 16,7-5-15-16,0-1-23 15,14-2-36-15,-2-5-67 16,8 1-108-16,0-4-67 16,-1 1-31-16,1-2-2 0,-1-6 28 15</inkml:trace>
  <inkml:trace contextRef="#ctx0" brushRef="#br0" timeOffset="529727.404">17170 16119 28 0,'0'-3'214'0,"-20"10"30"16,-13 3-2-16,-6 12-40 16,-13 12-15-16,-7 5 1 15,0 9-5-15,-6 7-16 0,0 8-24 16,-7 3-33-16,7 3-28 16,0 4-25-16,-6-2-18 15,6-2-12-15,6-3-14 16,0-5-27-16,7-6-34 15,13-3-42-15,-1-8-51 0,15-7-76 16,5-4-97-16,7-8-34 16,6-6-2-16,14-8 22 15</inkml:trace>
  <inkml:trace contextRef="#ctx0" brushRef="#br0" timeOffset="530310.5096">16446 17031 44 0,'13'-11'220'0,"0"4"20"0,6-4-29 15,1-4-40-15,6-3-27 16,1 0-18-16,5-4-17 15,1-4-11-15,5 1-8 16,1-1-17-16,7-7-17 16,-7 4-11-16,7-4-6 0,-1 3-4 15,-6 1-10 1,-5 4-8-16,-15 2-5 0,0 9-11 16,-6-1-7-16,-7 4-8 15,-12 8-4-15,-7 3 0 16,-6 6 1-16,0 2-1 15,-1 3 2-15,-7 3-1 16,15 1-4-16,-2-3-3 0,14 2-3 16,0-3 3-16,7 0 3 15,6-4 7-15,13 0 5 16,1 1 3-16,-2-1 7 16,7-3 1-16,2-4 5 15,-2 3 0-15,1 1 2 16,-1 4 1-16,-5-2 6 0,-9 5 9 15,2 1 12-15,-7 2 11 16,1 5 11-16,-14-1 11 16,-7 0 6-16,-6 1-1 15,-7 2-5-15,-5-1-6 16,-2 1-11-16,-12-3-23 0,-7 1-39 16,0-5-68-16,-5 1-95 15,-2-1-132-15,1-2-68 16,-7-4-28-16,8-2 12 0,-8-3 47 15</inkml:trace>
  <inkml:trace contextRef="#ctx0" brushRef="#br0" timeOffset="571803.6385">18942 10115 3 0,'-13'-12'162'0,"6"5"-10"0,0 4-15 15,1-1-4-15,0-3-5 16,6 3-12-16,-8 4-5 16,8-4-10-16,0 1-8 15,0 3-15-15,0 0-13 16,0 0-7-16,0-4-11 16,0 4-11-16,0 0-10 15,0 0-8-15,0 0-10 0,0 0-7 16,0 4 1-16,0 3 8 15,-6 4 14-15,0 7 12 16,-14 11 17-16,7 11 11 16,1 5 2-16,-8 10-6 15,6 7-9-15,-5 1-12 16,6 3-13-16,0 3-14 16,0-8-9-16,6 2-5 0,-5-5-3 15,5-2-2-15,-6-12-1 16,13-4 6-16,-7-7 5 15,7-7 8-15,0-4 7 16,0-11 4-16,7-4-2 0,6-10 0 16,6-5-3-1,1-10-10-15,13-4-10 0,-1-7 1 16,7-5 1-16,7 1-1 16,6-7-2-16,-6 3 1 15,0 1 4-15,-1 7-5 16,-6 4-6-16,-7 10 0 15,-6 4 2-15,7 11 0 16,-13 7-1-16,0 12 3 0,-8 2 5 16,2 4-4-16,-2 4-3 15,1 5-5-15,7-5-15 16,-8-3-36-16,8 0-66 16,0-5-95-16,-1-2-77 15,1-5-39-15,0-2-6 16,-1-12 23-16</inkml:trace>
  <inkml:trace contextRef="#ctx0" brushRef="#br0" timeOffset="572059.537">19815 10488 83 0,'12'-3'193'0,"8"-1"5"0,-1-3-64 16,8 3-59-16,12 1-39 16,6-5-20-16,14 0-15 15,6 4-54-15,7-3-73 16,-7 0-37-16,-13 4-20 15,-12-1-7-15</inkml:trace>
  <inkml:trace contextRef="#ctx0" brushRef="#br0" timeOffset="572270.0487">19893 10660 18 0,'-7'12'187'0,"1"-2"27"15,0 1-30-15,6-3-22 16,0-5-11-16,12 1-6 0,8-4-21 16,6 0-26-16,26-4-35 15,13-3-63-15,20-4-117 16,12 0-95-16,14-4-49 16,0 0-25-16,7-6-10 15</inkml:trace>
  <inkml:trace contextRef="#ctx0" brushRef="#br0" timeOffset="573452.4122">29478 9763 129 0,'0'-7'224'15,"0"3"24"-15,0 0-57 16,0 0-43-16,0 0-22 15,0 4-16-15,0-3-24 16,0 3-26-16,0 0-22 0,0 3-6 16,0 9 5-16,-13 3 13 15,6 10 11-15,-6 12 9 16,1 3 5-16,-8 12-8 16,13 2-15-16,0 2-16 15,1 2-13-15,0-7-5 16,-1 1-7-16,7-5-3 0,-6-4-2 15,6-6-2-15,-7-3-2 16,7-9 0-16,0-2 2 16,0-6 3-16,7-5 0 15,-7-9 0-15,6-3 1 16,7-7-4-16,0-4-1 16,6-3-3-16,1-5 0 0,6-3-2 15,1-8-2-15,12 5 1 16,-1-8 1-16,2 4-3 15,-1-4 2-15,6 7 0 16,-12 3-1-16,0 9-2 16,-14 3 1-16,7 11 3 15,-6 8 0-15,-7 7 1 16,-7 7 2-16,8 0 3 0,-8-1 1 16,6 6-2-16,2-6-9 15,-8-3-38-15,7 1-76 16,7-2-120-16,0-5-76 15,-1-5-40-15,1-3-10 16,0-4 24-16</inkml:trace>
  <inkml:trace contextRef="#ctx0" brushRef="#br0" timeOffset="573690.2802">30487 9979 49 0,'27'-7'167'16,"-1"0"-18"-16,6-1-50 15,15 1-49-15,11-1-28 16,1 2-41-16,6-3-67 15,0 3-41-15,-6-2-23 0</inkml:trace>
  <inkml:trace contextRef="#ctx0" brushRef="#br0" timeOffset="573901.1845">30514 10192 40 0,'-7'11'110'16,"7"0"-12"-16,13-8-5 16,7 4-9-16,12-7-13 15,7 0-16-15,7-3-22 16,13-1-44-16,0-3-81 0,6 0-44 16,-13-1-22-16,-7-3-11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34:23.888"/>
    </inkml:context>
    <inkml:brush xml:id="br0">
      <inkml:brushProperty name="width" value="0.05292" units="cm"/>
      <inkml:brushProperty name="height" value="0.05292" units="cm"/>
      <inkml:brushProperty name="color" value="#FF0000"/>
    </inkml:brush>
  </inkml:definitions>
  <inkml:trace contextRef="#ctx0" brushRef="#br0">9956 17427 45 0,'-6'0'116'0,"6"0"-21"0,-7 0-6 15,7 0-1-15,0 0-3 16,0 0-4-16,0 0-5 15,-7 0-12-15,7 0-11 16,-6 0-9-16,6 0-8 0,0 0-7 16,0 0-11-16,0 0-4 15,0 0-8-15,0 0-6 16,0 0-4-16,6 0-2 0,-6 0-2 16,7 0 1-16,-7 0 1 15,7 3 4-15,-1-3 3 16,0 0 3-16,1 5 4 15,0-3 4-15,5 2 1 0,1-4-3 16,7 4 1-16,0 0-1 16,6-1-2-16,7 5-4 15,-1-4 0-15,1-2 0 16,5 3-3-16,9-2 1 0,4 1 11 16,14-1 9-16,1 2 1 15,5-2 4-15,8 1 0 16,5-4 0-16,1 4-11 15,6-1-8-15,-6-3-3 0,0 3-1 16,0 2-1-16,-1-1 0 16,-6-1 1-16,-6-3-3 0,6 4 0 15,-7-1 1-15,-6 1-1 16,8-4 2-16,-8 3-2 16,0-3 1-16,0 4 0 15,-6-4-2-15,-1 4-1 0,7-4 0 16,-12 4 1-16,5-4-1 15,-5 0-2-15,5 0 1 16,-6 0 1-16,-6 0-3 0,-1 0 2 16,1-4 2-16,-7 4 0 15,0-4 0-15,-7 4 3 16,1-4-2-16,-1 4-1 16,2-3 0-16,-2-1 0 0,1 4-2 15,-1-3-2-15,7 3 5 16,0-4-1-16,7 4 0 15,-1 0 0-15,1-3-1 0,-1 3-1 16,2 0-1-16,-2 0 2 16,-5-4-4-16,-2 4 1 15,1 0 2-15,-13 0 3 0,7 0 0 16,-1 0-1-16,-5 0 2 16,-1 0-1-16,0 0 1 15,0 0-5-15,0 0-1 16,7 0 2-16,-14 0 2 0,7-5-1 15,0 5 0-15,-6 0 0 16,5 0 0-16,2-3 1 16,5 3-2-16,-6-3 1 15,0 3 0-15,1-4 1 0,-1 4 0 16,6-4-3-16,-12 4 0 16,5-3 0-16,8 3 1 0,-7-5-13 15,7 5-6-15,-1-3-1 16,8 3-3-16,5-4 0 15,-5 4 0-15,5-3 12 16,-6 3 7-16,1-5 4 0,5 3-1 16,-6 2 4-16,0 0 1 15,0-4 1-15,0 4-1 16,1-4-1-16,5 4-1 0,1-4 3 16,-1 4-2-16,8-3 1 15,-1-1 0-15,-1 0-1 16,-5 4 0-16,0-4-2 15,0 2 2-15,-1-3 1 0,-5 5-2 16,-8-3 1-16,1 3-1 16,-1-4-1-16,1 4-2 15,-1-3-2-15,-6-1 3 0,7 4 0 16,-7 0 2-16,7 0 0 16,-7 0-1-16,-7 0 1 15,7 0-1-15,0 0 0 16,-6 0-1-16,-1 0 3 15,1 0-2-15,0 0 1 0,-8 0 0 16,1 0 1-16,0 0 1 16,0 0-2-16,1 0 2 15,-2-4-2-15,8 4 2 0,-7 0-2 16,0-4-1-16,0 4 0 16,1 0-1-16,-2 0 0 15,-5-3-2-15,-1 3 4 16,1 0 0-16,-7 0 2 0,6 0 0 15,-6 0-1-15,0 0 2 16,0 0-3-16,0 0 2 16,0 0-2-16,0 0-1 0,0 0 1 15,0 0 1-15,7 0 0 16,-7 0-4-16,0 0 3 16,0 0-1-16,0 0 0 15,0 0 0-15,0 0 1 0,6 0 3 16,-6 0 1-16,0 0 1 15,6 0-1-15,-6 0-3 16,14 0 0-16,-8-4-1 16,1 4 0-16,6 0 0 0,0 0-2 15,-7 0 2-15,1 0-1 16,6 0 1-16,0 0-2 16,0 0 3-16,0 0-2 0,0 0-2 15,6 0 0-15,-5 0 1 16,5 4 2-16,7-4-2 15,-6 0 2-15,0 0 1 16,5 0 3-16,-5 0-2 0,6 0-2 16,0 0 1-16,0 0-1 15,-7 0 0-15,8 0-2 16,-7-4 0-16,-2 4 0 16,2 0 0-16,0 0 1 0,-1-3-1 15,1 3-1-15,0 0 2 16,-1-4 1-16,-6 4-1 15,6-3 0-15,-5 3 1 16,5 0 0-16,-6-4 1 0,7 4 0 16,-7 0 0-16,7-5 0 15,-8 5 0-15,1 0 1 16,7 0-1-16,-6-3-4 0,-2 3 1 16,8 0 2-16,-7 0 0 15,-1-3-2-15,2 3 0 16,-2 0 2-16,2 0 1 15,5 0-1-15,-5 0-1 0,6 0-1 16,5-4 0-16,-5 4 1 16,6 0-2-16,0 0-1 15,0-4 0-15,-1 4 4 0,2 0-1 16,5 0 1-16,-6 0 0 16,7 0 1-16,-7 0-1 15,7-3-1-15,-1 3 0 0,1 0 0 16,-1-3-1-16,2 3-2 15,-2 0 4-15,1 0 0 16,-7-5-1-16,6 5-1 16,-6 0 2-16,-7-4 1 0,8 4-4 15,-7 0 0-15,-2-3 1 16,9 3 2-16,-7 0-2 16,-2-5 0-16,9 5-1 0,-1-2 10 15,0 2 7-15,0-4 0 16,0 4 3-16,-7-3-1 15,8 3 5-15,-7-5-10 0,6 5-5 16,-7 0-1-16,7-3-4 16,0 3-1-16,7-4 0 15,-7 4 0-15,0 0-1 16,0-4 1-16,0 4 1 0,0-4 1 16,0 4 0-16,-6 0 1 15,6-2 0-15,-7 2-3 16,1-5 1-16,6 5-1 15,-6 0 0-15,5 0 0 0,-5 0 0 16,6 0 0-16,0 0 3 16,-7 0-2-16,7 0 1 0,-6 0 1 15,0 0-2-15,5 0 0 16,-5 0-1-16,7 0 0 16,-1 0 0-16,-7 0 0 15,7 0 2-15,6 0 0 0,-5 0-1 16,-1 0-1-16,0 0 0 15,6 0-1-15,-5-3 0 16,-1 3 0-16,-7 0 1 0,1 0 0 16,6 0 0-16,-6-4 4 15,-1 4 0-15,7 0 1 16,-6 0 0-16,6-3 1 16,-1-1 1-16,-5 4-1 0,13 0-1 15,-13-4 0-15,6 0-2 16,-7 4-2-16,7 0-1 15,-6-3 0-15,-1 3 0 16,1-4 0-16,-1 4 0 0,-6 0 1 16,1 0 3-16,-2-3-3 15,1 3 2-15,0 0 1 16,0 0 0-16,1-4 1 0,-8 4-1 16,7 0 0-16,-6-3 1 15,-1 3 0-15,7 0 0 16,-7 0-1-16,1 0 0 15,0-4-1-15,-1 4-1 0,0 0 0 16,1-5-1-16,0 5 1 16,-7-3 3-16,6 3 2 15,1-3 2-15,-1 3 0 16,1-4 1-16,-1 0-2 0,1 4-1 16,-7-3-3-16,6 3-3 15,-6-3-2-15,6 3 1 16,-6 0 0-16,0-5 1 15,0 5-1-15,0 0 1 0,0 0 0 16,0-4-1-16,0 4-2 16,0 0 0-16,0 0 1 15,0 0-9-15,-6 0-38 0,6-3-72 16,0 3-77-16,0 0-42 16,6 0-20-16,2-5-5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09:18.453"/>
    </inkml:context>
    <inkml:brush xml:id="br0">
      <inkml:brushProperty name="width" value="0.05292" units="cm"/>
      <inkml:brushProperty name="height" value="0.05292" units="cm"/>
      <inkml:brushProperty name="color" value="#FF0000"/>
    </inkml:brush>
  </inkml:definitions>
  <inkml:trace contextRef="#ctx0" brushRef="#br0">20746 10609 79 0,'0'-3'140'15,"-6"-1"1"-15,-1 4-4 16,1-5-2-16,6 5-7 16,-6-3-3-16,-2 3-5 0,8 0-8 15,0 0-4-15,-6-3-8 16,6 3-6-16,-6 0-10 15,6-4-4-15,0 4-8 16,0 0-12-16,0 0-11 16,12 0-14-16,2-4-15 15,12 4-12-15,7-3-8 16,6-5-4-16,7 1-3 0,-1 3 3 16,-6-3 3-16,0 4 1 15,-6-1 0-15,-1 0-4 16,-5 0-3-16,-2 1-23 15,-5-1-37-15,6 1-60 16,0-2-91-16,-7 3-73 0,7-6-34 16,0 1 0-16,1-5 24 15</inkml:trace>
  <inkml:trace contextRef="#ctx0" brushRef="#br0" timeOffset="493.179">21261 10206 126 0,'0'0'174'16,"0"-3"1"-16,0 3-12 16,0 0-21-16,0 0-24 15,0-5-27-15,0 5-21 16,0 0-15-16,0 0-13 16,0 5-13-16,0-5-9 0,0 3-5 15,0 5-2-15,0 2-1 16,0 5 1-16,7 11 3 15,6-1 4-15,-1 9-1 16,2 2-2-16,6 1 1 16,-1 3-4-16,1-1-5 15,-1 3-2-15,-6-2-5 16,0-7 0-16,0 0-2 16,0-4-2-16,-7-3-9 0,8-4-24 15,-14-8-35-15,6 1-84 16,7-12-72-16,-6 1-35 15,-1-8-14-15,7-6 14 16</inkml:trace>
  <inkml:trace contextRef="#ctx0" brushRef="#br0" timeOffset="1075.4967">21945 10253 67 0,'-12'-18'226'15,"-2"0"33"-15,-12-1-41 16,0 5-35-16,1-1-20 16,-9 1-26-16,-5 3-29 15,7 3-28-15,-1 4-24 16,1 2-23-16,-1 2-15 0,1 6-7 15,-1 2-8-15,13 3-5 16,0 0-4-16,14 4-2 16,6-1 1-16,14 1-2 15,11-1-4-15,8 1 1 16,13 3 3-16,6 1 2 16,7-5 3-16,-1 8 4 0,1-4 2 15,-7 1 3 1,0 4 1-16,-13-6-3 0,-13 5 2 15,-12-3-1-15,-14-2 1 16,-8 6 0-16,-11-8 0 16,-13-1 0-16,-8 1-2 15,1 0 1-15,-6-8-1 16,-7-4 8-16,6 1 8 16,0-4 4-16,14-4 3 0,-1-3 1 15,7-3-2-15,13-5-8 16,20-4-10-16,12-2-7 15,13-6-3-15,8-2-3 16,12 4 0-16,6-6-3 16,1 2-17-16,-7 0-41 15,7 4-65-15,-14 4-99 0,1-2-58 16,-13 1-27-16,-7 8 2 16,-7-2 33-16</inkml:trace>
  <inkml:trace contextRef="#ctx0" brushRef="#br0" timeOffset="1626.023">22187 10144 188 0,'6'0'223'16,"0"0"-24"-16,1 0-52 15,0 0-48-15,5 0-34 0,2 0-27 16,5 0-22-16,7 3-13 16,0 1-7-16,1 0 3 15,-9 7 0-15,2-1 2 16,-13 6 0-16,0-2 5 16,-14 8-1-16,-6 1-7 15,-7-2-3-15,1-3-3 16,-13 4-2-16,-2 1-5 0,2-5 1 15,-1 1 6-15,1-5 0 16,13-3 1-16,5 0-2 16,2-4-1-16,5-4 1 15,14 1-3-15,-1 0 3 0,14-4 5 16,5 0 2 0,1-4 2-16,7 4 1 0,-7-4 3 15,0 4 0-15,0-3-4 16,-6 6 2-16,-1-3-1 15,-5 4 4-15,-2 4 3 16,-12-1 5-16,7 3 10 0,-14 2 5 16,1 3 6-1,-14 4 2-15,1-5 2 0,-13 3-2 16,-2-2-8-16,-11 4-6 16,6-5-5-16,-1 1-10 15,2 0-18-15,5-5-41 16,7-2-66-16,0-4-73 15,0 0-40-15,13-4-16 16,7-4 2-16</inkml:trace>
  <inkml:trace contextRef="#ctx0" brushRef="#br0" timeOffset="2063.9028">22538 10462 54 0,'13'0'132'16,"-6"5"-11"-16,6-5-4 15,-13 0-5-15,7 0-15 16,-1 3-13-16,-6-3-14 16,0 4-8-16,-6-2-12 15,-1 3-10-15,0 2-5 0,1 0-7 16,-1-3-10-16,1 4-6 16,-1-1-3-16,1-3-2 15,-1 0 1-15,7-2 11 16,-6 3 19-16,6-5 24 15,0 3 23-15,0-6 13 16,0 3 1-16,0-5-7 0,0-1-20 16,6-2-21-16,-6 1-24 15,0-1-15-15,7 1-11 16,-7 0-20-16,6 0-54 16,1 0-92-16,-7-1-94 15,6 0-50-15,1 1-21 16,6 0 5-16</inkml:trace>
  <inkml:trace contextRef="#ctx0" brushRef="#br0" timeOffset="2610.1293">23027 10309 30 0,'-13'-12'219'16,"0"2"17"-16,-7-1-31 0,-6 3-45 15,-6 1-42-15,-1-1-34 16,1 6-26-16,-7 2-16 16,6 2-16-16,-7 2-14 15,2 4-8-15,5 7-8 16,7-1-6-16,6 1-6 15,7 2-7-15,1-1-5 16,12 2-4-16,12-6-3 0,1 2-4 16,7-7-2-16,6 1-2 15,0-6 1-15,7-2 1 16,-1-2 6-16,1-2 8 16,-1-7 10-16,-5 3 12 15,-1-3 26-15,0-3 33 16,-7-1 24-16,-5 3 14 0,-2 2 21 15,2-1 15-15,-8 3-11 16,0 1-24-16,1-1-26 16,-7 6-13-16,6 4-24 15,-6 3-16-15,-6 5-10 16,-1 9-4-16,7 3 4 16,-6 0-1-16,-8 4 2 0,8 3-10 15,0 0-25-15,6 1-37 16,0-5-54-16,0 5-73 15,6-8-73-15,0-5-33 16,14-2 4-16,7-4 24 16</inkml:trace>
  <inkml:trace contextRef="#ctx0" brushRef="#br0" timeOffset="3132.7314">23496 10335 14 0,'13'-11'177'16,"-6"-1"-6"-16,-1 1-8 16,-6 4-13-16,0 0-16 15,-6 0-19-15,-1-1-24 16,-6 4-29-16,1 4-27 15,-15 4-15-15,1 0-14 0,6 2-11 16,-6 2-6-16,13 3-6 16,1 0-5-16,12-4-5 15,0 0-1-15,12 2-16 16,1-6-13-16,13-3-5 16,0 0 0-16,7 0 2 15,-7-8 7-15,7 4 22 0,-13-6 32 16,6 3 25-16,-7-5 37 15,-6 2 41-15,0-1 41 16,0 0 35-16,-6 3 9 16,-1 2-2-16,-6 1-28 15,6 2-38-15,-6 3-40 16,0 3-38-16,0 8-24 0,-6 0-12 16,0 8-3-16,6 3 0 15,0 4-1-15,0-1-2 16,0 1-2-16,0 3-9 15,12-4-31-15,-5 2-55 16,6-6-79-16,6-2-104 16,-5-2-59-16,6-5-25 0,-1-5 13 15,1-7 44-15</inkml:trace>
  <inkml:trace contextRef="#ctx0" brushRef="#br0" timeOffset="3891.6247">24108 10071 81 0,'0'-4'193'0,"-6"0"-19"16,6 1-36-16,-6 3-25 15,6 0-15-15,-6 7-6 16,-2 8-8-16,-4 3-7 0,5 12-3 15,-6-1-4-15,0 7-13 16,7 4-16-16,-8 1-13 16,8 2-8-16,6-2-7 15,-6 0-5-15,-1-5-4 16,7-3-1-16,0 0-3 16,0-7 0-16,0-1-1 0,-7-7 0 15,7-3 3-15,-6-5 0 16,6-1-1-16,-13-6-1 15,6-3 2-15,1-3-2 16,6-6-3-16,0-1-3 16,6-5-2-16,14-3 0 15,6-4-6-15,6 0 0 0,7-3-2 16,7-1 11-16,-1 4 10 16,8 0 2-16,-14 4 2 15,1 7-10-15,-14-1-6 16,-1 5-15-16,-11 0-8 15,-8 7-2-15,-6 4-11 16,-6-1 7-16,-8 4 4 0,-5-3 2 16,-1 4 2-16,8 3-1 15,-8-5 12-15,7 6 7 16,-1-5 4-16,8 1 4 16,0-5 2-16,6 4 1 15,0 0 3-15,6-3 0 16,0 1-1-16,8-2 1 0,5 0 12 15,1-3 6-15,6 5 1 16,7-5 0-16,-7-5-15 16,13 2-50-16,-13 0-95 15,6-2-65-15,-6-2-33 16,1 0-15-16</inkml:trace>
  <inkml:trace contextRef="#ctx0" brushRef="#br0" timeOffset="4166.3946">24702 10280 99 0,'13'-8'177'16,"0"4"-28"-16,-7 1-16 0,1 3-20 16,5 7-15-16,-4 1-5 15,-2-1-4-15,0 7-6 16,1 4-18-16,-7 1-11 15,0 3-10-15,0-4-10 16,-7 5-5-16,1-6-9 0,0-2-6 16,-8 3-6-16,-5-7-9 15,-7 1-52-15,0-1-87 16,-7-8-74-16,-13 2-40 16,1-5-19-16,6-8-5 15</inkml:trace>
  <inkml:trace contextRef="#ctx0" brushRef="#br0" timeOffset="4349.5951">24487 10251 67 0,'39'-16'172'0,"6"-2"-21"16,1 4-44-16,13-1-38 0,-7-4-23 15,13 9-16 1,0-5-12-16,6 1-14 0,2-1-54 15,-8 3-65-15,-7 5-37 16,-6-3-19-16</inkml:trace>
  <inkml:trace contextRef="#ctx0" brushRef="#br0" timeOffset="4666.3317">25483 9888 18 0,'-19'10'205'0,"-7"9"1"16,-7 3-8-16,-5 14-7 0,-8 4-7 16,-7 8-20-16,2 7-25 15,-8 3-21-15,0 5-19 16,-13 3-20-16,7 1-22 15,-13-2-18-15,6 1-30 16,7-4-22-16,0-7-18 16,13-7-11-16,13-8-22 0,6-7-33 15,1-4-36-15,19-10-68 16,6-5-56-16,14-3-29 16,-1-7 3-16,1-8 23 15</inkml:trace>
  <inkml:trace contextRef="#ctx0" brushRef="#br0" timeOffset="5599.5782">25106 10408 125 0,'12'-15'173'16,"-5"8"-1"-16,0-5-4 16,-1 10-10-16,-6-6-15 15,0 8-20-15,-13 3-15 0,-6 8-20 16,-8 4-17 0,-5 10-9-16,-7 4-7 0,0 5-10 15,-1 3-11-15,-5 3-6 16,-1-1-6-16,7-1-23 15,-7 2-13-15,8-7-8 16,-1 0-3-16,6-7-1 0,1 0 1 16,12-5 13-16,-6-6 7 15,13-1 7-15,-1-3 8 16,2-3 6-16,5-5-1 16,1-3 0-16,12-3-1 15,1-5-2-15,13-3 4 16,-1-7 2-16,13 0 2 15,14-4 2-15,7-3 4 0,4-5 1 16,2 4-14-16,0 1-5 16,-1-1-5-16,-11 8-2 15,-2 3-3-15,-6 7 2 16,-13 5-1-16,0 3 0 16,-6 8 0-16,-8 3 0 15,2 0 0-15,-8 3-3 16,1 1-1-16,-1-4 2 0,-6-1 1 15,7 2 1-15,0-5-1 16,-1 0 2-16,0-4-4 16,0 2-9-16,8-5-13 15,6-8-17-15,-1 5-9 16,7-8-5-16,0-1 0 16,-6 2 8-16,5-5 11 15,2 1 17-15,-1-1 10 0,0 4 7 16,-13-1 3-16,6 6-1 15,1 2 1-15,-7-1 1 16,1 10 0-16,-2 2 0 16,-6 4-1-16,1 8 3 15,0-1-1-15,-14 4 2 16,0 3-16-16,1 1-9 16,-14 4-2-16,1-1-3 15,-1-4-1-15,-6 0-2 0,0-2 14 16,0 0 7-16,1-6 5 15,-2-2 2-15,1-4 4 16,6-4 6-16,1-7 4 16,12 0 1-16,1-4-1 15,12-6 2-15,8-5 0 0,12 0-3 16,0-7 14-16,19 1 7 16,8-2 0-16,5-2-10 15,14-1-63-15,-7-4-113 16,0 4-75-16,-13 1-41 15,-6-4-20-15,-27 0-1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09:58.526"/>
    </inkml:context>
    <inkml:brush xml:id="br0">
      <inkml:brushProperty name="width" value="0.05292" units="cm"/>
      <inkml:brushProperty name="height" value="0.05292" units="cm"/>
      <inkml:brushProperty name="color" value="#FF0000"/>
    </inkml:brush>
  </inkml:definitions>
  <inkml:trace contextRef="#ctx0" brushRef="#br0">31192 9884 30 0,'0'-3'90'16,"-7"3"-15"-16,7-5 0 15,0 5 0-15,-7-3 3 16,7 3 1-16,-6-4-1 0,6 4-4 15,0-4-4-15,-6 0-1 16,-1 4-6-16,7-3 0 16,-7 3-2-16,1-4-3 15,0 1-4-15,-1-1-1 16,0 4 3-16,7-3 3 16,0-1 4-16,-6 0 2 0,6 4-4 15,0-4-7-15,-7 4-8 16,7 0-11-16,0-3-14 15,-6 3-12-15,6 3-9 16,-13 1-8-16,0 7-1 16,-7 3 1-16,-12 9 4 15,5 3 6-15,-5 6 6 16,-1 1 3-16,1 3 2 16,6 1 1-16,-1-3 2 0,15-1 2 15,-8-4 0-15,7-4 3 16,7 1 0-16,6-4 1 15,13-4-1-15,0-2-3 16,12-6-1-16,15-3-1 0,5-3-3 16,14-4-3-16,-7 0-7 15,7-7-13-15,-7 3-24 16,0-6-23-16,-13-2-39 16,1 1-53-16,-2-3-59 15,-11 3-56-15,5-4-30 16,-12 0-6-16,-7 1 25 15</inkml:trace>
  <inkml:trace contextRef="#ctx0" brushRef="#br0" timeOffset="283.7645">31152 10056 89 0,'-12'7'112'0,"-8"-3"2"16,7 7 6-16,-7 4 1 16,0 3-3-16,8 3-12 15,-8 2-10-15,7 3-18 16,1 3-18-16,-2 0-11 16,1 0-13-16,6 0-9 0,-6-2-7 15,13-2-13 1,-6 0-32-16,6-2-40 0,6-5-61 15,-6-3-69-15,7-1-37 16,-1-7-15-16,1-2 17 16</inkml:trace>
  <inkml:trace contextRef="#ctx0" brushRef="#br0" timeOffset="956.1791">31393 9950 43 0,'-6'-4'107'16,"0"4"-25"-16,-1 0-15 0,7 0-10 15,-7-4-3-15,7 4-7 16,7 0-10-16,0 0 2 16,-1 0-2-16,7-3-1 15,0 3-3-15,6 0-2 16,1-3-2-16,6 3-12 15,7-5-5-15,-1 5-3 0,7-4-1 16,1 1-3-16,-1 3-3 16,-7-3-2-16,-6 3-2 15,-6 3 2-15,-1 0 23 16,-19 9 22-16,0 6 18 16,-12 4 15-16,-8 3 13 15,-13 9 2-15,1 2-15 0,-1 1-19 16,-6 3-13-1,0-7-19-15,6 4-14 0,1-7-10 16,5-1-5-16,1 0-7 16,14-8-26-16,-8 2-35 15,7-9-48-15,13 5-69 16,0-8-54-16,0-5-25 0,6-1 6 16</inkml:trace>
  <inkml:trace contextRef="#ctx0" brushRef="#br0" timeOffset="1373.5827">31752 10265 123 0,'0'0'160'0,"0"0"-13"0,-6 0-13 15,6 0-12-15,-7 3-20 16,7 1-21-16,-7 4-23 16,1-6-18-16,-1 3-15 15,7-2-8-15,-6 4-7 16,6-3 1-16,0-4 12 15,0 4 16-15,0-4 17 0,0 4 15 16,0-4 9-16,0-4 0 16,0 4-11-16,0-4-16 15,0-3-23-15,6 0-31 16,-6 0-29-16,7-1-44 16,-7 1-48-16,6-5-66 15,1 10-66-15,0-6-24 0,-1 0 1 16,0 1 26-16</inkml:trace>
  <inkml:trace contextRef="#ctx0" brushRef="#br0" timeOffset="1877.0198">31908 10086 178 0,'-6'-8'209'0,"6"4"-20"16,0 1-65-16,0-1-48 0,6 4-27 16,0-4-16-16,14 4-12 15,-7 4-10-15,7-4-4 16,-6 7-4-16,4 5-2 15,-11-2 0-15,0 9-1 16,-7 2 5-16,-7 4 6 16,-12 6 4-16,-1-2 7 0,-13 1 4 15,-5 1 1-15,-2-1-1 16,-5-4-3-16,6 0-1 16,-1-4-5-16,8-5-7 15,5-2 0-15,15 0-1 16,-8-8 2-16,7 0 5 15,13 2 0-15,0-6 2 0,7-3-4 16,12 0-15-16,0-3-22 16,8-6-33-16,5 2-41 15,1 0-46-15,-1 0-63 16,8-4-22-16,-8-1-3 16,1 2 19-16</inkml:trace>
  <inkml:trace contextRef="#ctx0" brushRef="#br0">32560 10040 144 0,'-13'-2'134'0,"0"2"-44"16,-13 0-38-16,0 0-23 15,0 0-11-15</inkml:trace>
  <inkml:trace contextRef="#ctx0" brushRef="#br0" timeOffset="3182.1402">32893 10096 54 0,'-14'-3'183'16,"1"3"-12"-16,0-4-24 15,0 4-20-15,0 0-14 16,6-3-10-16,1 3-17 15,0 0-20-15,-1 0-17 0,7 0-13 16,-7 0-8-16,7 0-2 16,0-4 0-16,7 4 1 15,0 0-3-15,12-4-2 16,7 4-4-16,6 0-6 16,1 0-9-16,7 0-3 15,-1-4 1-15,-1 4 0 16,2 0-2-16,-7 0-1 15,-7 4-1-15,-1-4-3 0,-11 8 10 16,-8-1 11 0,-6 3 15-16,-6 5 9 0,-14 3 7 15,-6 1 5-15,-1 7-7 16,-5-4-8-16,7 3-7 16,-2-2-8-16,-5 2-2 15,12-4-3-15,-6-2-3 0,6 3-5 16,7-5-8-16,1 2-21 15,4-4-35-15,8-3-48 16,0 2-70-16,8-3-88 16,4-4-41-16,1-3-6 15,7-8 21-15</inkml:trace>
  <inkml:trace contextRef="#ctx0" brushRef="#br0" timeOffset="6911.0943">32508 10136 43 0,'-6'0'115'0,"-2"-4"-7"16,8 2 4-16,-6-3 13 16,6 5 6-16,-6-3 0 15,6 3-9-15,0-4-10 0,0 4-10 16,0 0-12-16,0 0-16 15,0 0-12-15,0 0-10 16,0 0-8-16,0 0-9 16,-7 0-11-16,1 0-6 15,-7 0-3-15,0 0-4 16,-7 0-4-16,0 0-4 16,-5 0-3-16,-8 4 0 15,-6-1 0-15,0 2-1 0,0-3 1 16,-1 2 0-16,8 0 0 15,-1 0-3-15,7-1-1 16,1 1-4-16,5 0-1 16,6 0-2-16,8-2-1 15,0-2 1-15,6 5 1 16,0-5 2-16,0 0 1 0,0 3 2 16,0-3 1-16,0 0 1 15,0 4 1-15,0-1 1 16,-7 2 1-16,7 2 0 15,0 0 0-15,-6 1 1 16,-1 3 1-16,7-4-2 16,-7 4 0-16,7 0-1 0,0-1-2 15,0-2-1-15,7-1-3 16,0 1-2-16,-1-2-4 16,1-1 1-16,5-2 0 15,2-3 0-15,-2 4 5 16,15-8 1-16,-7 4 5 15,12-3 1-15,-6-2 3 0,0-1-1 16,7-2-2-16,-7 1 1 16,-1-1 1-16,2 1 0 15,-1 0 0-15,0 3-2 16,0 1 1-16,-7 3 0 16,7 0-1-16,1 3-2 15,-8 1 1-15,0 8-3 0,-5-6 1 16,-1 5 0-16,0 3 2 15,-13 1 2-15,0 0 2 16,-13-1 4-16,0 5-1 16,-7 0 2-16,-6-1 1 15,-7 1 0-15,-6-5 0 16,7 1-3-16,-1-1 0 16,-5-7-3-16,5 4-3 0,0-3 0 15,0-4-3-15,8-2-17 16,5 3-49-16,6-5-92 15,14 0-72-15,0 0-39 16,0-5-16-16,20-1 5 16</inkml:trace>
  <inkml:trace contextRef="#ctx0" brushRef="#br0" timeOffset="23099.9726">16432 527 133 0,'8'0'153'0,"-8"0"-23"15,6 4-35-15,-6-4-34 16,0 0-25-16,0 0-15 0,0 0-8 16,0 0-6-16,0 0-1 0,6 3-4 15,1-3 1-15,-7 0 1 16,6 0-3-16,1 4 0 0,0-4 0 16,-7 4 1-16,6-4-3 0,0 4 0 15,-6-1 3-15,8 1-2 16,-2-1 0-16,0 6 2 0,-6 0 3 15,6 3 3-15,1 3-1 0,0-1 4 16,-7 9 0-16,6-2 0 16,-6 5-2-16,0 7-3 0,0 0-1 15,0 4-2-15,0 6 1 0,-6 6 2 16,6 1 2-16,0 9 8 16,0 7 13-16,0 3 6 0,6 8 7 15,1 3 11-15,-1 9 7 16,0 6-2-16,-6 0 2 15,8 1 6-15,-2-1 3 0,-6 0 2 16,0 1 2-16,0-2 5 16,0 2-4-16,0-1-5 15,6 8-10-15,-6-5-11 16,14 9-11-16,-2-5-13 0,1-2-9 16,13-2-7-16,-6-6-7 15,6-4-12-15,0-5-11 16,-7-5-13-16,1-5-11 15,-1-10-19-15,-5-5-26 16,-2-10-31-16,-4-4-51 0,4-8-74 16,-12-3-33-16,0-7-5 15,-6-3 14-15</inkml:trace>
  <inkml:trace contextRef="#ctx0" brushRef="#br0" timeOffset="25115.1459">17065 1310 182 0,'-7'5'216'16,"7"-5"1"-16,-6 3-80 0,6 1-48 15,0-4-19-15,0 0 0 16,0 5 12-16,0-5 16 0,6 0 13 15,-6 0 7-15,7-5-6 16,6 1-21-16,0 1-22 16,0-8-28-16,6 0-29 0,1-8-22 15,7 5-10-15,-9-8 0 0,2 0 4 16,0 0 3-16,-1-4 8 0,1 1 2 16,-7 3 4-16,-7-4 5 15,1 0 0-15,-7 1 3 0,-7 7 7 16,7-5 11-16,-13 5 5 0,7 3 7 15,-8 1 1-15,2 3-4 16,-1 7-12-16,-7 1-10 0,0 6-12 16,-6 12-9-16,-6 3-6 0,6 11-1 15,0 8 5-15,-6 8 11 16,6 1 0-16,-1 12-7 16,1 5-9-16,0 3-8 0,0 1-8 15,7-1-13-15,5-8-6 16,2 0-1-16,4-10 5 0,16-7 3 15,4-9 3-15,2-6 1 16,5-7 2-16,13-8 5 16,-5-11 5-16,-1 0 5 0,-6-8 3 15,-1-7 8-15,-12 4 13 16,-1-7 19-16,-12-1 13 16,-1 2 16-16,-6-5 20 0,-7-4 24 15,1 4 11-15,-1 0 0 16,8 0-2-16,4 1-8 0,2-2-19 15,12 5-29-15,8 0-29 16,18 4-25-16,7-3-24 16,14 7-26-16,5-5-27 0,7 4-15 15,0 4-10-15,7-4-5 16,-6 4-2-16,-9 0 7 16,2 0 13-16,-13-2 8 0,-13 6 13 15,-7 0 21-15,-7-1 31 16,-6 4 20-16,-13-4 17 0,-6 4 13 15,-7 0 8-15,-14-3-8 16,-11 3-1-16,-8 3 0 16,0-3-1-16,1 4 1 0,-1 0-3 15,1 2 1-15,12-1-13 16,0 2-16-16,14 0-12 16,-1 0-12-16,14 1-7 0,0-1-4 15,12-3-2-15,0 4 7 16,8-6 7-16,5-2 11 15,1 0-6-15,6 0-2 0,0-7-1 16,-1 4 3-16,-5-4 3 16,-6-5 7-16,5-2 17 0,-13 2 14 15,-6-2 14-15,-6-1 21 16,-13-2 4-16,5-3 2 0,-6 3 0 16,-5 2-1-16,-1-3-8 0,0-1-15 15,6 4-5-15,-7 5-4 16,15-1-7-16,-1-1-9 0,0 6-15 15,6-1-21-15,1 2-23 0,6 2-20 16,0-1-14-16,0 4-2 16,6-4 7-16,-6 4 18 0,13-4 16 15,1 4 20-15,-8-3 12 0,6 3 8 16,2-4 10-16,-8 4 8 0,7-3 12 16,1 3 9-16,-8-4 9 15,7 1 1-15,-6 3-5 0,-1 0-8 16,0-4-9-16,1 4-11 0,6 4-9 15,0-1-3-15,0 1-1 16,0 3 0-16,7 4 0 0,-7 1-8 16,7-3-14-16,-8 7-20 0,2-3-36 15,5 4-46-15,-6 0-56 16,0 5-47-16,7-3-15 0,-8 2 7 16</inkml:trace>
  <inkml:trace contextRef="#ctx0" brushRef="#br0" timeOffset="25571.364">17912 1542 104 0,'14'-7'79'0,"11"-5"-13"15,-5-2 0-15,0-1 10 0,-2 1 15 16,2-4 13-16,-7-1 8 16,7 1-1-16,0-1-3 15,-8 1 0-15,2 0-1 0,-1 4-4 16,-7-5-6-16,7 4-8 16,-6 3-17-16,5 3-17 0,-5 1-15 15,0 8-18-15,12 0-9 16,-6 3-7-16,6 2-2 15,1 4-7-15,0 3-14 0,-1 3-18 16,7-5-28-16,0 6-38 16,1-2-46-16,-1-3-53 15,6 3-56-15,1-2-17 0,-1-5 6 16,1 1 28-16</inkml:trace>
  <inkml:trace contextRef="#ctx0" brushRef="#br0" timeOffset="25783.7978">18303 1260 36 0,'-33'-15'272'0,"1"-4"28"0,6 5 15 16,6-1-85-16,1 5-93 16,-1-1-87-16,7 3-96 0,0 0-108 15,13 6-82-15,0 2-44 0,0 0-12 16,13 2 20-16</inkml:trace>
  <inkml:trace contextRef="#ctx0" brushRef="#br0" timeOffset="26029.178">18668 1373 29 0,'-39'-3'137'0,"7"-1"-40"0,-8 8-38 16,1-4-27-16,0 7-14 15,7 1-13-15,-1 2-7 0,7 5-11 16,0 4-9-16,12-5-12 15,1 5-16-15,13-1-19 16,7-4-12-16,-1 1-10 16</inkml:trace>
  <inkml:trace contextRef="#ctx0" brushRef="#br0" timeOffset="26556.5523">18785 1341 142 0,'13'-33'183'15,"-7"-4"0"-15,1 1-7 0,-7-5-9 16,0 0-16-16,0 2-13 16,-7 1-6-16,7-1-3 0,0 3-1 15,-6 2-3-15,0 5-9 0,-1 3-16 16,7 8-38-16,0 4-35 16,-6 6-32-16,6 4-25 0,-7 8-13 15,7 10-3-15,0 5 18 0,7 2 12 16,-1 9 8-16,7-1-1 15,7 4-4-15,0 4-8 0,12-1-16 16,7-3-9-16,6 1-6 16,-5-3-7-16,11 0-2 0,2-9 1 15,-1 0 9-15,1-7 6 16,-2-5 3-16,-5-6 6 0,-1-4 7 16,1-4 9-16,-7-6 11 15,-6-2 8-15,-7-3 10 0,0 1 17 16,-13-4 23-16,-6-1 25 0,-7 5 22 15,-7-1 21-15,0 1 16 16,-5 2-1-16,-2 5-17 0,2-1-19 16,-2 5-26-16,-5 3-29 0,-7 3-23 15,6 9-13-15,1-2-14 16,-1 5-18-16,6 4-22 0,14 3-20 16,8-5-24-16,11 6-32 15,1-1-39-15,6-4-47 16,6 1-41-16,7 0-43 0,7-5-12 15,-1 1 16-15,8-8 37 16</inkml:trace>
  <inkml:trace contextRef="#ctx0" brushRef="#br0" timeOffset="27163.9267">20010 1279 154 0,'-19'-5'233'0,"-7"5"-1"15,-7 0-59-15,-6 0-52 0,6 7-40 16,0 1-32-16,7-1-26 0,7 5-21 16,-1-5-11-16,14 5-9 15,0-6-5-15,-1 5-5 16,14-3-6-16,-1-1 1 0,0 0 2 16,7-3 3-16,-6-1 4 15,6-3 7-15,1 0 9 16,-2-3 7-16,1-1 10 0,0-3 12 15,-6 0 15-15,-1-1 14 16,0 1 23-16,-6-3 19 16,0 1 14-16,8 1 0 0,-8 6-6 15,0-5-17-15,0 2-23 16,6 5-22-16,0 0-22 16,1 0-13-16,6 0-3 0,0 5-2 15,7-2 2-15,6 1 0 16,0-2 2-16,7 3 1 15,-8-5 1-15,8 0 0 0,6-5-2 16,0 3-3-16,-7-10-3 16,7 1 5-16,-5-7 1 0,-2 0 0 15,-7 0 4-15,-5-4 3 0,-6 0 1 16,-1-5-5-16,-13 6 0 0,6-4 1 16,-12-4 1-16,-1-1 2 0,1 1 7 15,-8-1 9-15,-6 1 14 16,1 0 21-16,-7 0 24 0,6 2 20 15,1 5 8-15,0 5-4 16,-1 2-17-16,7 4-25 0,0 7-27 16,6 8-25-16,-5 7-16 0,5 4-6 15,14 7-5-15,-1 3-11 0,14 4-14 16,-1 4-23-16,13 0-28 16,8 0-27-16,-1 0-30 0,13 1-23 15,1-5-39-15,4-4-43 16,2 0-51-16,7-2-13 0,-1-4 12 15,6-9 27-15</inkml:trace>
  <inkml:trace contextRef="#ctx0" brushRef="#br0" timeOffset="28650.559">21118 1080 102 0,'-13'-11'262'0,"-6"1"28"16,-1 2-29-16,0 1-70 0,-6 0-57 15,0 7-43-15,-6 0-37 0,6 0-28 16,0 3-16-16,-1 1-16 0,1 3-11 16,14 1-9-16,-2-1-11 15,8 3-8-15,-1-1-10 0,7-3-2 16,7 5-1-16,-1-3 1 0,8-1 3 16,-8 0 5-16,6 0 8 15,2-3 12-15,5 0 15 0,-5 0 21 16,4-4 19-16,9 3 16 0,-7-3 12 15,6 0 10-15,0 5 0 0,0-5-9 16,7 7-11-16,-1-1-8 16,1 2-8-16,-1 3-7 0,1 0 4 15,-1 7 5-15,-6 1 2 16,-7 2 0-16,-5 1 0 0,-14 0-4 16,0 4-11-16,-14-1-10 15,2 1-8-15,-15-4-2 16,1 0 0-16,-13-3 1 0,1-4 2 15,-8-1-11-15,0-2 3 16,0-5 1-16,8 0 4 16,-1-4-2-16,6-6-5 0,7-4-1 15,12 0-8-15,8-8-10 16,20-4-10-16,-2 1 14 16,15-5 8-16,11-6 6 0,1 3-8 15,14-6-2-15,5 2 0 0,1-3-17 16,0 1-4-16,6 1 3 0,0 2 16 15,-13 4 9-15,7 0 8 16,-14 3 3-16,-5 3 0 0,-15 5 2 16,1 3-2-16,-6 4 7 0,-14 2 10 15,1 5 11-15,-7 0 6 16,-7 8 2-16,-5-1 3 0,-8 5-3 16,0-2-12-16,7 1-11 0,-7 0-7 15,8 4-10-15,-1-4-6 16,6 0-10-16,1-4-8 0,6 1-5 15,-7 0-7-15,7-1 3 0,7-5 3 16,-1 2 5-16,1 0 9 0,6-4 9 16,-1 4 7-16,2-4 1 15,5 0-1-15,1 0-6 0,0 4-6 16,6-4-7-16,-7 0-8 0,1 4-9 16,0-4-6-16,-1 3-1 15,0-3 1-15,-6 4 5 0,-7-4 7 16,8 2 24-16,-8-2 26 0,1 0 19 15,0 0 16-15,-7-2 19 0,0-2 18 16,0 1 1-16,-7-5-2 16,0 0 3-16,1 2 1 0,6-6 0 15,-6 1-13-15,-2 0-5 0,8 1-7 16,0-5-10-16,0 1-10 16,8 2-16-16,4-2-5 0,2-1-5 15,5 1-10-15,7-1-5 0,7 1-5 16,-1 2-1-16,1 1-5 15,6 0-6-15,0 3-10 0,0 5-11 16,-7-1-7-16,8 4-8 0,-1 0-5 16,-13 7 0-16,0 1 2 0,-7 3 6 15,-12 0 8-15,-7 7 10 16,-7-3 5-16,-12 3 7 0,0 1 6 16,-8-2 4-16,1-2 2 0,-6 0 5 15,-1 0 1-15,1-8 1 16,-1 4 2-16,1-4 4 0,-1-2 0 15,7-3-1-15,6 3-1 0,1-5 1 16,6 0-7-16,0 0-10 16,13-5-15-16,0-2-12 0,13 0-9 15,0-4-4-15,12 0 3 0,9 0 7 16,-2-4 12-16,1 0 12 0,-1 1 10 16,1-1 10-16,-7 0 17 15,0 5 21-15,-7-2 15 0,1 3 11 16,-7 1 1-16,0 4-4 15,-6 0-10-15,-1 4-9 0,0 0-10 16,1 4-8-16,0 8-1 0,-1-6 2 16,-6 9-6-16,13-5-11 0,-6 5-6 15,6 0-8-15,-1-1-6 0,2-2-5 16,-2-1-2-16,2-4 0 16,-1 1 2-16,7-1 6 0,-2-4 3 15,2-3 6-15,7 0 5 16,-1-3 1-16,6-4-1 0,-6-1 1 15,7-7 1-15,-7 4 5 0,0-3 8 16,7-5 10-16,-14 2 14 0,7-3 13 16,-6 3 8-16,6-6 4 15,-1 2 8-15,-5-5-4 0,6 4-6 16,1-3-4-16,-1 2 0 0,6 1-4 16,-5 0-12-16,-9 8-8 15,9-5-12-15,-7 8-12 0,6 5-12 16,-1 2-9-16,1 0-3 0,-6 8-1 15,6 2 1-15,-7 9 0 16,-5 0 0-16,-8 3-4 0,0 4-3 16,-12 0-6-16,0 5-5 0,-20-2-12 15,-1 4-20-15,-5 1-31 16,-7-1-44-16,-7 0-59 0,-5 0-76 16,-2-4-55-16,7 1-12 0,1-7 17 15,6-1 36-15</inkml:trace>
  <inkml:trace contextRef="#ctx0" brushRef="#br0" timeOffset="28817.1123">23261 1018 47 0,'20'-3'245'15,"-7"6"11"-15,-6 1 10 0,-1 4-99 16,-12 2-70-16,-1 5-33 0,1 3-12 15,-13 0-8-15,-8 5-8 16,1-2-5-16,-6 4-13 0,-1 2-42 16,-13-2-79-16,-6 8-95 15,-7-4-50-15,-19 5-26 0,-7-1-10 16</inkml:trace>
  <inkml:trace contextRef="#ctx0" brushRef="#br0" timeOffset="29719.1708">17932 2034 238 0,'-6'-12'262'0,"6"4"1"0,0 1-73 16,-8 3-60-16,2 1-44 15,0 0-26-15,-8 6-11 16,-5 4 1-16,-7 8 2 0,0 3 3 16,-7 7-1-16,-6 5-7 15,0-1-10-15,-7 8-11 16,0-4-13-16,8 3 9 0,-8 2 4 16,7-5-3-16,0-4-9 15,6-4-16-15,7-3-13 16,0-3-26-16,13-5-22 15,0-6-20-15,6-5-11 0,7-3 3 16,7-7 10-16,0-8-9 16,6-4 3-16,6-1 19 0,8-10 16 15,-2 1 11-15,15-4 7 16,-1-8 25-16,6 5 21 16,1-5 17-16,6 0 15 15,0 5 18-15,-6-1 10 0,-8 8-2 16,-5 7-9-16,-1 8-11 15,-5 2-9-15,-1 12-14 0,-12 8-7 16,4 7-2-16,-4 3 2 16,-1 11-5-16,-7 1-19 15,0 3-29-15,-6-1-37 0,-6 5-50 16,0 0-65-16,-1-1-59 16,-13-2-17-16,-6-1 8 15</inkml:trace>
  <inkml:trace contextRef="#ctx0" brushRef="#br0" timeOffset="29945.5847">17371 2481 238 0,'-13'0'253'16,"7"0"10"-16,-1 0-81 15,7 0-79-15,7 0-57 0,12-5-23 16,7 5-9-16,7-4-6 15,5-4-1-15,15 6-1 16,6-5 6-16,12-1-22 16,1-4-46-16,6 5-72 0,-6-3-68 15,6-2-40-15,-6 2-15 16,-1-6 11-16</inkml:trace>
  <inkml:trace contextRef="#ctx0" brushRef="#br0" timeOffset="30406.5011">18505 2022 182 0,'0'-19'282'15,"0"8"10"-15,0 4-32 0,-7 4-92 16,7 6-69-16,0 9-35 16,0 2-14-16,0 11-3 15,0 4 1-15,7 1-1 0,6 7-2 16,-7 3-7-16,1 1-8 15,6-1-7-15,-7 0-12 16,1-3-15-16,-7-1-14 0,0-3-12 16,7-6-5-16,-7-10 8 15,0 2 23-15,0-9 33 16,0 2 22-16,-7-12 5 16,7 0-7-16,-13-12-12 0,7 2-17 15,-1-13-26-15,7 2-12 16,7-5 4-16,-1-3 13 15,7 3 5-15,13-4 1 0,-6 5-1 16,-1 7-3-16,14-1-1 16,0 8-5-16,-1 4-1 15,7 3-2-15,0 8 0 0,1 3 2 16,5 8-8-16,-13 0-14 16,7 6-17-16,-6-1-23 15,0 1-32-15,-8-3-37 16,-5 4-40-16,0-3-47 0,-7-5-37 15,-7 1-5-15,1-3 15 16</inkml:trace>
  <inkml:trace contextRef="#ctx0" brushRef="#br0" timeOffset="30629.9035">18987 2242 40 0,'7'-8'247'0,"-1"1"12"0,7 3 6 16,0-3-100-16,6 4-71 15,14-1-40-15,7 0-20 16,5 0-7-16,1 1-10 16,13-1-20-16,-1-4-49 0,1 6-75 15,6-2-74-15,-14 0-41 16,-4 0-19-16,-9 1 8 0</inkml:trace>
  <inkml:trace contextRef="#ctx0" brushRef="#br0" timeOffset="30849.3173">19209 2403 124 0,'-6'7'180'0,"6"1"4"15,0 0 1-15,6-6-10 16,13-2-18-16,-6 5-19 16,20-5-28-16,-1-5-39 0,1 3-51 15,13-3-57-15,-1-2-58 16,8-1-67-16,-1-2-73 16,-1 3-32-16,-5-8 3 0,6 1 23 15</inkml:trace>
  <inkml:trace contextRef="#ctx0" brushRef="#br0" timeOffset="31194.3975">20356 1890 45 0,'-34'-7'217'0,"-4"3"17"0,-1 4-16 16,-14 4-60-16,1 7-38 15,1 8-15-15,-2 2-10 0,8 8-6 16,5 0-8-16,8 8-14 16,6-1-4-16,7 1-7 15,19-1-8-15,6 2-9 16,20-1-10-16,7-8-7 0,19 0-7 15,6-3-7-15,14-9-8 16,6 3-19-16,7-6-36 0,0-7-52 16,-1-2-71-16,1-2-88 15,-7-3-42-15,-6-8-7 16,-7 1 21-16</inkml:trace>
  <inkml:trace contextRef="#ctx0" brushRef="#br0" timeOffset="31846.8131">20877 2301 169 0,'-14'13'214'16,"2"3"-22"-16,-2-2-30 15,2 8-22-15,5 1-13 0,1 2-9 16,6-4-12-16,6 8-14 15,1-2-19-15,5-1-15 16,2 3-18-16,-2-4-1 16,8 1-1-16,-7-4-2 15,1 0-2-15,-2-3-3 0,2-2-1 16,5-5-19-16,-12 3-10 16,6-9-2-16,-13 2-4 15,6-5-3-15,-6 1-4 0,-6-8 1 16,6-3 1-16,-13-3-19 15,6-5-9-15,-6-4-1 16,7-3 1-16,-8-4 1 16,14-6-2-16,-6-2 15 0,12-2 11 15,0-8 20-15,8 3 12 16,6-5 8-16,5 1 7 16,1 2 3-16,1 6 0 15,-1 0-15-15,0 8-7 0,-7 3-8 16,1 9-7-16,0 0-5 15,-1 3-3-15,-6 8-2 0,6 1-1 16,-5 5 2-16,-2 0 3 16,2 8 3-16,-8 3 3 15,0 4 0-15,-6-1-1 0,0 5-1 16,-12-1 1-16,6 0 1 16,-14 5-2-16,0-6 2 15,1 3 0-15,-7-3-1 0,-1 2-5 16,1-5-11-16,0 1-16 15,7-5-24-15,-7 2-61 16,6-5-66-16,7 0-69 0,0 1-27 16,13-8-1-16,6-8 15 15</inkml:trace>
  <inkml:trace contextRef="#ctx0" brushRef="#br0" timeOffset="32358.9533">22082 1886 68 0,'7'-10'253'0,"-7"-2"34"16,0 5-9-16,0 0-73 15,0-1-58-15,0 4-41 0,-7 4-25 16,-6 8-18-16,1 3-11 16,-8 8-2-16,0 3 3 15,-6 7 4-15,13 3-11 0,-7 1-14 16,1 1-10-16,-1 3-11 16,0-1-17-16,1-3-21 15,0-1-22-15,6 2-23 0,-7-9-27 16,14-3-15-16,-8-8 5 15,8 3-3-15,6-11-11 16,-6-3-2-16,6-6 12 0,6-3 9 16,0-6 4-16,-6-7 19 15,7 1 42-15,6-4 43 16,-7-3 31-16,8 0 20 0,-1-6 16 16,6 2 11-16,8-3 6 15,-1-2 1-15,-1 5 3 16,8 0-2-16,-7 3-6 0,6 8-14 15,-6 4-15-15,7 2-18 16,-7 9-20-16,0 6-10 16,1 9-3-16,-1 2-1 0,0 4 0 15,-7 8-8-15,7-5-19 16,-12 6-28-16,5-2-45 16,1 1-57-16,-8-1-71 0,-6 1-35 15,-6-4-4-15,-6 4 16 16</inkml:trace>
  <inkml:trace contextRef="#ctx0" brushRef="#br0" timeOffset="32567.4144">21893 2326 128 0,'-19'4'264'0,"6"3"20"16,0-3-19-16,7-4-70 15,6 3-56-15,6-6-31 0,7 3-18 16,6-7-13-16,8 3-18 15,5-4-15-15,7 0-16 16,7-1-30-16,5-3-48 0,2 1-49 16,-1 0-63-16,7-1-79 15,0-2-54-15,-2 3-10 16,2-7 19-16</inkml:trace>
  <inkml:trace contextRef="#ctx0" brushRef="#br0" timeOffset="32871.1075">22819 1886 49 0,'-6'-3'265'16,"-2"-1"10"-16,2 1 8 16,0 3-90-16,-1 0-67 0,0 7-43 15,-6 4-18-15,13 4 1 16,-6 3-1-16,6 4-1 15,6 0-13-15,-6 4-10 0,13-1-11 16,-6 1-30-16,6-1-38 16,1-3-46-16,-8 1-55 0,6-6-71 15,8-2-70-15,-7-4-19 16,-7-3 10-16,2-5 29 16</inkml:trace>
  <inkml:trace contextRef="#ctx0" brushRef="#br0" timeOffset="33080.0908">22290 1974 117 0,'-32'-15'293'0,"13"1"17"16,5 3 9-16,21-4-115 16,6 5-86-16,6-5-57 15,21 4-29-15,5-1-16 16,1 2-3-16,19-1-5 0,7-1 0 15,0 2-10-15,12-1-44 16,7 0-70-16,-6-3-101 0,6-1-53 16,-6 0-30-16,-6-3-4 15</inkml:trace>
  <inkml:trace contextRef="#ctx0" brushRef="#br0" timeOffset="33340.3958">23105 1564 54 0,'0'0'186'0,"0"3"7"15,14 1-51-15,-2 4-54 16,14 7-16-16,1 3 0 0,-1 4 6 16,13 7 3-16,-7 0 6 15,7 4-3-15,1 4-12 16,-8 3-12-16,1 0-10 15,-14 4-9-15,1-3-12 0,-14 3-8 16,-12-1-21-16,-14 2-28 16,-6-2-33-16,-13-2-40 0,-6 0-52 15,-1-9-46-15,-7-3-43 16,-6-3-8-16,2-4 16 16</inkml:trace>
  <inkml:trace contextRef="#ctx0" brushRef="#br0" timeOffset="33715.8009">21926 1642 164 0,'-52'-8'183'0,"0"4"-37"16,-7 8-24-16,7 4-3 15,-7 9 11-15,0 9 6 16,8 10 4-16,5 12-14 0,13 7-20 16,13 4-28-16,8 7-26 15,12 4-21-15,12-1-15 16,14 0-7-16,14-6-5 0,18-1 1 15,27-10-16-15,20-9-41 16,31-10-94-16,14-8-91 16,20-5-49-16,6-13-26 15,-7-11-1-15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10:43.337"/>
    </inkml:context>
    <inkml:brush xml:id="br0">
      <inkml:brushProperty name="width" value="0.05292" units="cm"/>
      <inkml:brushProperty name="height" value="0.05292" units="cm"/>
      <inkml:brushProperty name="color" value="#FF0000"/>
    </inkml:brush>
  </inkml:definitions>
  <inkml:trace contextRef="#ctx0" brushRef="#br0">3160 2663 55 0,'-7'4'251'16,"1"-4"28"-16,-8 0 26 16,2 0-91-16,6 0-51 15,-8 0-17-15,8-4-1 16,-1 4-6-16,1 0-7 0,-1-3-6 16,0-1-9-16,1 4-14 15,6-4-22-15,-6 0-22 16,6-3-19-16,6 0-21 15,7-5-12-15,0 2-10 16,14-5-9-16,5 1-1 16,1 2-1-16,5-3-2 0,1 5 0 15,7-1 4-15,-7 3-2 16,14 5-1-16,-15 6 2 16,1 5 1-16,1 3 1 15,-8 3-3-15,-5 5 3 0,-8 3-2 16,0-1-2-16,1 2 1 15,-13-5 2-15,5 0 3 16,-5-3 1-16,0-1 4 16,-1-6 5-16,-6-1 3 0,6-3 2 15,-6-4-3-15,7-8 0 16,-1-3 2-16,1 1-3 0,6-9-1 16,1 1-1-16,-2-4 2 15,1-3-1-15,7-1-1 16,6 4 1-16,-6-4-1 15,-1 8-3-15,7 4-2 0,-6-1 2 16,12 7 0-16,-5 5-3 16,5 3 1-16,7 3 4 15,-7 8 2-15,1 1-1 0,-1-2-2 16,-5 5-2-16,-1-4-2 16,-6-1 0-16,-1 2 1 15,-6-4 2-15,0-1 3 0,-1-5 8 16,-4 3 7-16,-2-5 3 15,0-5 4-15,1 3 2 16,6-10 2-16,0 1-4 16,7 0-2-16,0-7-2 0,5 4-2 15,7-5-3-15,2 2-5 16,5 0-3-16,-7 4-2 0,7 5-1 16,-7 4-3-16,15 4 0 15,-9 4 1-15,8 4 1 16,0 3-7-16,0 3-9 15,5 1-30-15,-11 0-47 0,-8-4-73 16,1-1-102-16,-14 2-89 16,-12-5-37-16,-7-4 2 15,-20 2 34-15</inkml:trace>
  <inkml:trace contextRef="#ctx0" brushRef="#br0" timeOffset="215.2306">4111 2209 274 0,'-26'-25'369'0,"-7"2"32"0,14 0 21 16,-7 6-146-16,6 2-99 16,7 4-65-16,1 0-49 15,4 4-49-15,8 3-55 0,8-4-68 16,4 8-102-16,15 0-107 15,11 5-49-15,8 2-15 0,0 0 19 16,0 4 49-16</inkml:trace>
  <inkml:trace contextRef="#ctx0" brushRef="#br0" timeOffset="1349.0891">5805 2743 59 0,'-6'-3'242'0,"-7"0"13"0,-1-1 6 16,2 0-117-16,-14 0-60 16,-1 4-34-16,1 0-15 15,-13 4-6-15,1 0-3 0,-8 6-1 16,0 5-5-16,7 0-8 16,-6 3-8-16,12 1-6 15,7-2-9-15,6 2-9 0,7-8-7 16,7 3 0-16,6-6-12 15,6-4-15-15,7-4-5 16,1-4 0-16,4 0 5 16,2-7 2-16,0 1 17 0,-1-5 19 15,1 1 23-15,-7-5 20 16,7 1 16-16,-8 3 19 16,8 0 16-16,-7 0 14 0,-6 5-5 15,6-2-9-15,-7 5-16 16,7 3-18-16,-6 0-18 15,5 8-14-15,-4 0-9 0,4 0 0 16,1 7 1-16,0-3-1 16,0 3-1-16,1-1-1 15,5 1 2-15,-6-3-2 0,6-1 0 16,-5 0-1-16,12-3 0 16,-7-1 0-16,7-3 0 15,0-7 1-15,0 4 2 16,1-8 3-16,-8 0 0 0,0-5 2 15,1-1-1-15,-1 2 3 16,-5-7 11-16,-8 0 14 16,7 4 18-16,-6-1 15 15,-1 1 9-15,1 7 3 0,-1 0-9 16,1 4-16-16,0 0-21 16,5 7-15-16,2 0-11 15,-2 7-8-15,8 0 1 0,-1 8 0 16,7-5-1-16,1 5-1 15,-1 0-3-15,6 0-4 16,1-5-3-16,-7 2-4 0,0-1 0 16,0-5 0-16,0 2-1 15,0-4 6-15,-6-4 2 16,0 0 7-16,-1-8 3 16,-6 4 3-16,0-2 4 0,-7-2 1 15,-6 1 2-15,0-4-1 16,-6 4 0-16,-1 0 1 15,1-1-4-15,-1-3-1 0,1 7-4 16,-1-3-4-16,7-1-6 16,7 2-2-16,6-2-4 15,0 5 1-15,7-5 0 16,-1 1 2-16,7 2 2 0,0 3 1 16,-6-2 2-16,12 1-1 15,-5-2 1-15,-1 2 0 16,6-1 0-16,1 4 0 0,-1-4 2 15,1 0 1-15,-1 2 11 16,-5 2 5-16,-1-5 3 16,0 10 2-16,-7-3 2 15,1 2 0-15,-1 7-7 0,1 1-6 16,-7 2-1-16,6 1 2 16,-5 0-3-16,5 3-3 15,-6-3-1-15,6 2-14 16,-5-5-40-16,-2-1-72 0,2-1-137 15,-8-2-71-15,-6-8-39 16,0 0-6-16,-13-8 27 16</inkml:trace>
  <inkml:trace contextRef="#ctx0" brushRef="#br0" timeOffset="1543.9736">5845 2410 301 0,'-34'-21'353'0,"9"-2"15"16,5 5 3-16,8 4-171 15,-2 2-103-15,14 2-65 0,14-1-56 16,-2 3-60-16,21 0-87 16,6 5-94-16,19-1-45 15,7 2-17-15,8-3 14 0</inkml:trace>
  <inkml:trace contextRef="#ctx0" brushRef="#br0" timeOffset="1948.0847">8229 1663 69 0,'-6'-19'258'0,"-8"5"10"15,2 7 10-15,-8 3-101 16,-13 12-71-16,1 7-34 0,-7 10-11 16,-7 11 0-16,1 9 8 15,-1 9 6-15,-6 11 4 16,12 13-4-16,-5 6-6 0,6 11-6 15,7 4-12-15,6 4-12 16,18-3-11-16,16-2-4 16,24-6-1-16,21-12-3 15,18-7-5-15,14-11 0 16,19-10-7-16,13-12-6 0,13-7-12 16,7-12-41-16,0-6-120 15,-6-11-114-15,-7-8-59 16,-21-3-27-16,-11-11-12 15,-27-3 33-15</inkml:trace>
  <inkml:trace contextRef="#ctx0" brushRef="#br0" timeOffset="5512.0172">8711 2019 137 0,'0'3'148'15,"0"1"-67"-15,-6-1-42 0,0 2-17 16,-2 1 0-16,2-2 5 16,0 3 7-16,6 1 9 0,-6-2 14 15,6 2 13-15,-8-4 13 16,8 3 11-16,-6-3 10 16,6 0 4-16,0-4 5 0,0 0 0 15,0 3 1-15,0-3-9 16,0-3-11-16,0 3-12 15,-6-4-17-15,6 0-17 0,0-3-18 16,0 0-11-16,0 0-5 16,0-1-3-16,0 1 2 0,0-1 0 15,0 2-1-15,0 1 0 16,0 2-4-16,0-1-3 16,0 1-3-16,6-2-7 0,-6 10-2 15,6-2-2-15,2 9 3 16,-2 5 2-16,6 12 4 15,2 9 3-15,-1 5 2 16,7 9 0-16,-1-1 0 0,0 4 1 16,1 0-1-16,7-3 3 15,-9-2 1-15,2-6 0 16,-7 0-2-16,1-11-4 16,-2-3 1-16,-6-9-1 0,2-2 2 15,4-9-1-15,-5-6 0 16,-1-4 2-16,8-7-2 15,-2-4-5-15,2-7-1 16,-2 0 1-16,-5-4-1 0,6 0 0 16,-6-5 1-16,5 2-1 15,2 4-2-15,-8-2-1 16,8 5 1-16,-2 4-2 0,-5 2-5 16,12 4 5-16,-6 8-1 15,13 0 0-15,0 12 1 16,1-1 3-16,-1 3 2 15,6 5-8-15,1 0-18 16,6-2-37-16,-7 5-63 0,8-3-96 16,-1 3-82-16,0-4-38 15,-1-4-4-15,-5 1 25 16</inkml:trace>
  <inkml:trace contextRef="#ctx0" brushRef="#br0" timeOffset="6409.9994">9910 2601 171 0,'-13'-11'264'16,"1"4"24"-16,-8 0-53 15,0 2-57-15,-6 2-38 0,-7 6-34 16,-6 2-28-16,7 2-23 15,-7 7-17-15,6 1-14 16,1 3-9-16,6 0-5 0,12 1-7 16,-5-5-6-16,12 1-6 15,7-5-2-15,0 2-2 16,7-5-2-16,12-3 2 16,1-4 3-16,6 0 4 15,7-8 4-15,-1 1 0 0,-5-3 1 16,5-2 1-16,1-3-1 15,-7 1-1-15,6-4-3 16,-6 3 1-16,1 1 2 16,-2 3-3-16,-5 3 0 0,0-4-1 15,-1 10 1-15,0 2 5 16,1 0-2-16,-1 7 3 16,1 4 1-16,-7 0 0 0,7 4 0 15,-8-1-7-15,8 5-10 16,-6-9-14-16,-8 1-6 15,7 0-3-15,0-3-1 16,0-4-1-16,-7-4 11 16,8-4 13-16,-8 0 5 0,7-3 6 15,-6-1 2-15,-1-3 4 16,1 1 1-16,-1-5 0 16,0 7 9-16,2-2 7 15,-8 2 1-15,6 1 2 0,0 3-2 16,0 1-2-16,2 3-7 15,-2 3-9-15,7 1-2 16,-7 3 1-16,8 1 2 0,-2 2-2 16,8-2-1-16,-1 3-3 15,-5-7-12-15,5 3-7 16,0-4-4-16,-5-6-1 16,5-1 2-16,-6-3 4 15,0-4 13-15,1-4 6 16,-2-3 2-16,-5-4 7 0,-7-4 2 15,0 1 8-15,0-4 12 16,-7-5 16-16,1 5 19 16,-8-4 25-16,2 4 24 0,-2-5 15 15,2 5 13-15,-1 4 5 16,-1 4-8-16,2 1-23 0,5 6-30 16,0 6-21-16,1 8-27 15,6 5-21-15,-6 9-13 16,12 9-3-16,0 6 0 15,8 0-11-15,5 7-4 16,1 0-11-16,12 1-15 0,1 1-31 16,13-6-61-16,-8-3-79 15,15-3-114-15,-2-4-56 16,-5-7-17-16,0-8 14 0,-13-3 51 16</inkml:trace>
  <inkml:trace contextRef="#ctx0" brushRef="#br0" timeOffset="6598.4936">10321 2476 58 0,'-45'-7'258'16,"5"-4"16"-16,1 4 11 16,19-1-100-16,1 0-80 0,12 6-45 15,21-3-25-15,6-2-15 16,25 0-13-16,7-4-22 0,13 4-56 15,0 0-103-15,6-5-58 16,2 5-28-16,-8-3-14 16</inkml:trace>
  <inkml:trace contextRef="#ctx0" brushRef="#br0" timeOffset="6843.7368">10992 2169 237 0,'6'0'260'0,"1"-5"8"0,0 5-69 16,5 0-86-16,8-3-53 16,13 3-27-16,6 0-11 15,13 0-8-15,0-4-7 16,13 2-35-16,0 2-87 0,0-5-79 15,0-2-42-15,-12 2-21 16,-14-1-9-16</inkml:trace>
  <inkml:trace contextRef="#ctx0" brushRef="#br0" timeOffset="7282.621">11657 1828 68 0,'0'-19'242'16,"-7"4"11"-16,7 5-30 16,-6 3-63-16,6 7-40 0,-7 7-28 15,7 3-10-15,0 13 4 16,-7 2 5-16,7 12-1 16,7 3-12-16,0 4-11 0,6 4-16 15,-7 4-15-15,8-2-12 16,-2 1-9-16,-6 1-4 15,2-4-5-15,-2-5-1 16,0-9 0-16,1-1-1 0,-1-11 0 16,-6-4 0-16,7-6 2 15,-7-5-1-15,7-7-1 16,-1-7-1-16,0-5-3 0,8 1-1 16,5-7-1-16,1-4-1 15,6 3 1-15,0-3 1 16,0 5 0-16,-1-3-3 15,-5 6-2-15,6 2 0 0,-6 9-3 16,-1 3 2-16,7 3-1 16,-6 14 1-16,-1-4-6 0,7 5-24 15,1 5-52-15,-1 2-94 16,6 0-89-16,-5-2-46 16,-1 0-17-16,-7-2 13 15</inkml:trace>
  <inkml:trace contextRef="#ctx0" brushRef="#br0" timeOffset="8075.9145">12471 2674 153 0,'0'3'189'0,"7"-3"-31"16,-1-3-35-16,7-1-28 16,6-6-22-16,1-2-25 15,6 1-19-15,1-7-12 0,-1 0-3 16,-1 0-4-16,1-1 1 16,1-3-1-16,-1 4 6 15,0-5 15-15,-7 9 10 16,-6-1 6-16,0 5 2 0,1-1-2 15,-2 7-8-15,-5 0-16 16,0 8-10-16,-1 0-6 16,0 7-2-16,1-1 2 15,-1 2-2-15,8-1-1 16,-8 4-4-16,0-5-2 0,2 1-2 16,4-3-4-16,-12-1 2 15,6 1-1-15,1-6 3 16,-7 2 1-16,7 0 0 15,-7-4 2-15,0 4 1 0,6-8 1 16,1 4 2-16,-1-4-1 16,0-2 4-16,8-2 0 15,-2 1-2-15,2-1-1 0,-1-3-1 16,0 1-2-16,6 1-3 16,-5-1 0-16,-2 3 2 15,2-1-1-15,-8 4-2 16,7 1 2-16,1-2 1 0,-2 10-2 15,2-2-1-15,-2 1 3 16,1 4 0-16,1 3 0 16,-2 0 1-16,2 0 0 15,-8-4 0-15,7 4-2 16,-6-4 0-16,-1 0 0 0,1-2 2 16,-1-3 4-16,0-2 1 15,1 0 2-15,0-7 2 16,-1 4-1-16,0-4-2 15,8-5-3-15,-1 2 0 0,6-1 2 16,0-4-4-16,-5 5 4 16,5-2 1-16,1 5-1 15,-7 0-3-15,6 3 1 0,1 0-1 16,-1 8-3-16,1 0 0 16,6-1-4-16,0 3-19 15,-7 6-55-15,8-4-101 16,-14 3-52-16,-7-5-31 0,1 3-9 15</inkml:trace>
  <inkml:trace contextRef="#ctx0" brushRef="#br0" timeOffset="8290.3434">12516 2282 123 0,'-45'-14'285'0,"6"-1"15"0,6 1 8 16,8 2-125-16,5-2-85 15,7 6-56-15,6-3-49 16,7 1-64-16,14-2-93 0,-2 1-69 16,2 5-33-16,-2-6-12 15,-12 1 12-15</inkml:trace>
  <inkml:trace contextRef="#ctx0" brushRef="#br0" timeOffset="8678.3154">12510 1436 133 0,'26'-26'141'16,"0"4"-20"-16,7 4-12 16,12 4-13-16,1 5-2 0,13 9 5 15,12 12 9-15,14 2 6 16,13 15-1-16,7 5-7 16,5 10-14-16,13 11-15 0,-12 11 3 15,7 4 4-15,-14 10 0 16,-13 0 0-16,-19 12-4 15,-13-1-4-15,-20 4-21 0,-19 1-18 16,-20 4-27-16,-20-6-15 16,-19-2-9-16,-13-7-8 15,-7-5-15-15,-12-7-25 16,-2-11-26-16,2-11-57 0,-8-6-96 16,8-13-69-16,6-5-26 15,6-10 2-15,13-5 30 16</inkml:trace>
  <inkml:trace contextRef="#ctx0" brushRef="#br0" timeOffset="9823.5898">14557 2798 191 0,'-14'-14'257'0,"-12"-1"13"15,0 1-58-15,-7 2-72 16,1 9-48-16,-7 0-23 15,0 3-21-15,-1 6-11 16,1 6-10-16,7-1-11 16,6 3-10-16,13-3-6 0,0 4-5 15,6-4-2-15,7-1-1 16,7-2-2-16,6-1 5 16,0-7 4-16,0 0 3 15,6-3 2-15,7-9 2 0,-6 2 3 16,-1-5-1-16,7 1-1 15,-6-5 2-15,0 0 5 16,-1 2 15-16,1 2 15 16,-1-3 12-16,-5 7 8 15,-8-1 1-15,6 5-8 0,-4 0-18 16,-2 4-15-16,0-1-17 16,8 4-8-16,-8 4-3 15,7-1 0-15,-7 4 4 0,8 4-1 16,-2-3 1-16,2 3-2 15,-1-1-3-15,0-2-2 16,6 3-3-16,1-3-3 16,0-5 0-16,-1 0 2 15,1 2 2-15,6-5 3 0,-13-5 0 16,6 2 5-16,0-4 1 16,1-8 3-16,-7 3 2 15,0-5-2-15,-6-2 0 16,-1 1-1-16,1 0 3 0,-7-4 0 15,7 3-1-15,-1 2 1 16,0 1 2-16,1 5-6 16,-7 4-4-16,7 0-4 0,5 7 0 15,-5 0 0-15,6 4 1 16,6 3 2-16,1 3 3 16,0 2 1-16,5-1-4 15,2 0-3-15,-1 0 0 16,0 0-1-16,0-4-1 15,-6 1 2-15,-1-5 3 0,1 1-9 16,-8-8-6-16,2 1-1 16,-1-5-4-16,-7-3-4 15,8 0-1-15,-8-7 12 0,0 3 8 16,-6-7 4-16,6 4 5 16,-6 0 5-16,0-1 0 15,0 1 2-15,0 4 0 16,0 2 2-16,0 2-5 0,0 3-4 15,0 2-4-15,0-2-4 16,8 7-5-16,-8 0-1 16,12 4 3-16,1-1 0 15,7 4 5-15,0-2 3 0,6-3 2 16,6 6 0-16,-5-4-1 16,5-4 2-16,1 4 1 15,-7-4 0-15,-1 0 4 0,1 0 1 16,1-4-1-16,-1 4 3 15,-6-4-1-15,6 4 1 16,-1 0-4-16,-5 4 0 16,12 0 10-16,-5 3 7 15,-1 7 5-15,0 1 4 0,-7 8 5 16,-5-2 1-16,-2 2-10 16,-6 2-19-16,-6 1-42 15,-12-4-94-15,-8-1-111 16,-6-6-60-16,-13-1-29 0,-6-6-8 15,-14-8 28-15</inkml:trace>
  <inkml:trace contextRef="#ctx0" brushRef="#br0" timeOffset="10049.6523">14198 2289 181 0,'-32'-21'314'16,"12"2"12"-16,7 0 7 16,0 9-128-16,6-1-100 0,1 0-58 15,12 4-29-15,1 0-16 16,12-1-37-16,0 4-72 16,15 4-108-16,-2 0-54 0,-6 4-27 15,0 0-14-15,-13 0 21 16</inkml:trace>
  <inkml:trace contextRef="#ctx0" brushRef="#br0" timeOffset="11738.2281">16159 2253 85 0,'-6'3'260'16,"6"-3"24"-16,-7 3-2 0,7-3-65 15,-6 0-47-15,6 5-28 16,0-5-13-16,0 0-9 15,0 0-14-15,0 0-14 0,0 0-14 16,0 0-14-16,6 4-15 16,1-4-13-16,19 0-13 15,6 0-7-15,27 3-9 0,6 2-4 16,26-5-2-16,0 0-1 16,7 2 0-16,7-2-4 15,-8-2-4-15,-6 2-6 0,1-5-37 16,-1 2-53-16,-12-6-85 15,-8 3-115-15,-12-2-58 16,-21-3-26-16,-18 0 20 16,-13-3 44-16</inkml:trace>
  <inkml:trace contextRef="#ctx0" brushRef="#br0" timeOffset="12002.521">16635 2022 43 0,'-13'-3'192'0,"6"3"15"0,1 0-42 15,-1 0-26-15,-5 7-13 16,4 3-2-16,2 9-2 16,6 3-2-16,0 7-15 0,6 0-23 15,8 8-22-15,-1 0-17 16,0-1-15-16,0 4-12 15,-1 5-7-15,2-5-6 16,-8 4-17-16,1-3-62 0,6-5-107 16,0 0-77-16,0-3-40 15,6-10-17-15,8-5 4 16</inkml:trace>
  <inkml:trace contextRef="#ctx0" brushRef="#br0" timeOffset="13236.8223">17645 2380 195 0,'0'-3'247'16,"-7"0"11"-16,7-1-73 15,0 0-71-15,0 1-46 16,7-5-26-16,-1 1-21 16,7-4-8-16,0 0-5 0,13-1-4 15,0-1 1-15,1-3-5 16,5 7 1-16,1-8-1 0,-7 3-1 16,6 8-3-16,1-6-1 15,-7 8 0-15,7 1 1 16,-7-1 2-16,0 8-2 15,0 3 5-15,-1 5 0 0,2 2 2 16,-7 1 2-16,-1 2-1 16,0 3 1-16,-5 1-5 0,-1-6 2 15,0-1-2-15,-7 1 0 16,1-5 5-16,-1-1 7 16,-6-2 16-16,6-4 8 15,-6-3 5-15,0 0 4 0,-6-3-2 16,6-4-7-16,-6-5-14 15,6 5-8-15,0-8-5 16,0 1-2-16,6 3-4 0,0-5-1 16,2 3 0-16,-2-3 2 15,0 7-2-15,7-3-4 16,-6 4-5-16,-1 1 0 0,1 3-2 16,6 4-1-16,0 0 1 15,0 8 1-15,0-2 3 16,6 3 0-16,-5 5-2 0,-2-3-2 15,2 3-4-15,-1 1-7 16,0-3-7-16,0-2-7 16,-7 1-2-16,0-3 2 0,2-1 5 15,-2-3 7-15,-6-1 11 16,6-3 10-16,-6 0 6 16,0-3 3-16,0-1-1 0,0-3 1 15,0-1 1-15,0-3 2 16,7 1 23-16,-7-2 16 15,7-3 17-15,-1 5 11 0,7-2 15 16,-7 5 14-16,8-3-18 16,-2 6-13-16,8-4-18 15,6 5-14-15,7-1-22 16,6 0-22-16,7 4-8 0,5 4-3 16,-5 0 0-16,-1 7 0 15,1 1-1-15,0 1-5 0,0 5-16 16,-1-3-23-16,-5 4-40 15,-2-5-61-15,-5 1-93 16,-1 0-53-16,-5-4-19 16,-15-4 6-16,-4 0 32 15</inkml:trace>
  <inkml:trace contextRef="#ctx0" brushRef="#br0" timeOffset="13984.8328">18427 1850 60 0,'-7'3'147'0,"1"1"26"15,6 0 20-15,-7-4 4 16,1 0-10-16,-1 0-16 16,1-4-25-16,6-3-31 15,0-1-25-15,-6 1-12 0,6 0-8 16,-8-4-10-16,8 0-7 16,-6 3-12-16,6-2-10 0,0-1-11 15,-6-1-7-15,6 5-10 16,-7 0-9-16,7 4-35 15,-7-1-51-15,7 4-72 0,0 0-103 16,-6 4-52-16,6 3-25 16,0 3 16-16,6-2 44 15</inkml:trace>
  <inkml:trace contextRef="#ctx0" brushRef="#br0" timeOffset="14877.8793">19306 2583 15 0,'20'-7'139'0,"5"-5"-18"0,9-3-58 16,-1 1-29-16,-1-8-4 16,1 4 1-16,5-8 8 15,-5 4 3-15,6-7 8 0,-6 3 3 16,0-3-3-16,-1 3 2 15,-6-4 8-15,0 1 10 16,-13 0 8-16,6 3 12 16,-12 1 16-16,0-1 10 0,-7 9-7 15,-7 0-16-15,0 7-10 16,-12 6-17-16,-13 8-23 16,-8 11-23-16,-5 11-12 0,-8 6-4 15,8 12-1-15,-7 12 2 16,-1 3 2-16,2 9 2 15,-8 5 1-15,13 5-1 0,1-1-8 16,19-4-5-16,6-11-6 16,14-3-5-16,12-11-6 15,8-12-4-15,4-7-10 16,2-7-5-16,13-11-3 16,-13-7 1-16,5-4 2 0,-5-11 3 15,-14-1 12-15,0-5 8 16,-6-2 9-16,0 1 1 15,-6-5 8-15,0 2 8 16,0 4 6-16,-1-3-1 0,0 3-4 16,14 2-1-16,0 3-6 15,5-2-7-15,2 3-3 16,12 4-1-16,-7-1 1 16,7 0-2-16,-6 1 4 15,-1 7-1-15,1-3 1 16,-8 0 1-16,2 3 0 0,-8 0 3 15,1 3-3-15,0-3-8 16,-7 0-31-16,0 3-46 16,0-3-52-16,0 0-56 0,0 0-48 15,0 0-16-15,0 0 18 16</inkml:trace>
  <inkml:trace contextRef="#ctx0" brushRef="#br0" timeOffset="16184.5773">19176 2952 90 0,'13'-4'141'16,"7"2"-31"-16,6-10-28 15,-1 1-7-15,1-7-2 16,1 3 2-16,-1-7-2 0,0 0-6 16,-6-3-7-16,-1-5-11 15,1 1-13-15,0-4-11 16,-1-4-12-16,1-3-9 15,-8-4-8-15,2 0-1 0,-2-3 2 16,-5-1 15-16,-7 5 20 16,-7 2 23-16,-5 4 14 15,-14 11 2-15,-1 5-1 0,-11 5-11 16,-15 9-21-16,1 7-23 16,-7 7-13-16,14 9-2 15,-1-3-5-15,13 7-5 0,14-3-1 16,12 2 1-16,7 0 1 15,14-2-1-15,12-2 0 16,-1-1 2-16,9-6 3 0,-2 0 2 16,7-4 1-16,0-4 2 15,-1-4 1-15,2 0 2 16,-1-8-1-16,7 5 4 16,-7-3-2-16,-6-2-1 0,-7 2 2 15,0-1 2-15,-7 3-4 16,1 5-7-16,-8-1-1 15,2 4-1-15,-8 4 1 16,1 7 1-16,-7 3 6 0,0 5 6 16,0 2 4-16,0 2 2 15,0 6 0-15,0-3-5 16,6-1-1-16,14 1-1 16,0-4-2-16,6 0-5 0,6-4-2 15,1-3 1-15,6 0-5 16,-7-5-1-16,7-3-1 15,1-3-4-15,-1-4-9 16,-7-4-19-16,1-3-23 0,-1-3-31 16,-12-5-33-16,-7 0-12 15,0 1 6-15,-6-5 23 16,-7 1 40-16,-7 3 49 16,7 0 48-16,-13 8 29 0,6-4 12 15,1 7-3-15,0 1-12 16,-8 6-18-16,8 5-13 15,0 3-13-15,6-1-3 16,0 5-6-16,6-1 0 0,0 2 0 16,8-1-1-16,5-1-1 15,1-3-1-15,6-4 2 16,6 1-2-16,1-8-2 16,12 0-3-16,-5-8-2 0,5-3 0 15,-5-4-4-15,-2 1 0 16,1-9 2-16,0 2 1 15,-13-4 5-15,0-4 1 16,-6 0 7-16,-7-1 5 0,1-3 1 16,-14 0 6-16,6 3 12 15,-12-3 24-15,6 8 26 16,-8-1 17-16,2 8 8 0,-7 4 1 16,-7 9-10-16,-6 5-24 15,-6 11-26-15,-1 12-22 0,-6 6-6 16,7 8-1-16,-1 6-1 15,1 13 2-15,-2 2 1 16,2 7 0-16,-1 1-1 16,1 8-4-16,6-1-6 15,7-3-9-15,12-9-8 16,14-5-5-16,5-8-3 0,15-12-6 16,11-7-3-16,-5-6-1 15,13-12 2-15,-7-4 4 16,1-7 3-16,-8-7 5 15,-7-4 8-15,-11-8 9 16,-8 1 5-16,-12-7 2 0,-8-5 0 16,-11 1 1-16,-7-1 2 15,-8 1-2-15,1 4-4 16,-7 0-17-16,7 2-39 0,7 5-62 16,-1-1-94-16,13 8-49 15,1-3-24-15,19-1 2 16</inkml:trace>
  <inkml:trace contextRef="#ctx0" brushRef="#br0" timeOffset="17250.0612">22024 1344 94 0,'-20'-7'157'0,"-6"7"-41"16,-13 0-17-16,-7 7 7 16,-5 8 16-16,-15 3 19 15,-12 11 14-15,-7 8 11 0,-19 14 2 16,-13 19-25-16,-27 14-23 15,-6 19-27-15,-6 10-23 16,19 5-27-16,20-5-21 16,26-7 2-16,32-6 1 0,20-9 2 15,39-7 3-15,26-11-1 16,20-3-3-16,25-4 7 16,20-14-2-16,13-5-4 15,7-6-10-15,7-12-16 0,-7-8-31 16,-1-6-59-16,-5-7-67 15,-8-6-98-15,-19-2-80 16,-12-6-32-16,-21-1 9 16,-12-9 33-16</inkml:trace>
  <inkml:trace contextRef="#ctx0" brushRef="#br0" timeOffset="18048.675">22122 1748 112 0,'12'-12'228'15,"-6"5"16"-15,-6-1-51 16,0 8-43-16,-6 4-21 16,-6 4-11-16,-15 10-8 0,1 4-8 15,0 7-10-15,0 7-18 16,0 5-20-16,0-1-17 0,0 4-14 16,0 0-7-16,6 0-8 15,1 0-4-15,-1-1-2 16,0-1-1-16,8-9-3 0,-2-4-4 15,8-3-3-15,0-9-2 16,6 3 3-16,-7-11-1 16,7-1 5-16,7-4 6 15,-1-8 3-15,7-4 3 0,0 1-2 16,7-7 1-16,6-3-2 16,-7-3 0-16,14-2 1 0,-7 4-2 15,0 0 8-15,-6 0 2 16,-1 7-2-16,1-1-1 15,0 5 0-15,5 7 0 0,-5 5-8 16,12 1-3-16,-6 5 0 16,1 3 0-16,-1 9-2 15,0-5-9-15,-1 8-24 0,1-1-53 16,7-2-85-16,-7 2-92 16,7-3-48-16,-7 0-21 15,-6-3 12-15</inkml:trace>
  <inkml:trace contextRef="#ctx0" brushRef="#br0" timeOffset="19581.2365">22955 2484 201 0,'6'0'233'16,"-12"-3"-28"-16,0-2-38 15,-14 1-28-15,-5 4-25 0,-15 4-18 16,-5 1-16-16,-8 1-11 15,-5 2-12-15,-1 7-15 16,0-1-12-16,7 1-12 16,7 2-10-16,6-2-7 0,13 4-5 15,6-4 0-15,7-4-5 16,13 3-4-16,13-7-1 16,7 1 1-16,6-1 1 15,6-7-2-15,7 0 2 0,-6-7-1 16,13-1 3-16,-7 1 1 15,-1-7 0-15,1-1 3 16,-5-1 1-16,-2 2 2 16,1-1-1-16,-1 1 0 0,1-1 0 15,-7 5 2-15,0 3-1 16,-7 3 1-16,7-1 1 16,-13 10 1-16,7-1-1 15,0 3 1-15,-8 3-1 0,2 5-1 16,-8-3-10-16,1 2-14 15,-7 1-8-15,6-5-8 16,-6 2-1-16,6-5 1 16,-6 0 10-16,7-4 12 0,-7-3 7 15,7 0 4-15,-1-6-1 16,8-2-2-16,-2-3 0 16,1-1 3-16,7-2-1 15,-8 3 4-15,8-3 8 16,-6-1 2-16,-2 4 6 0,-5 1-1 15,-1 1 0-15,1 6-3 16,-7 0 0-16,7 6 2 16,-7 0-1-16,0 6 0 0,0 5 5 15,6-3 0-15,8 3-4 16,-2 5-6-16,1-4-1 16,7-1-3-16,6-3 0 15,6-3-2-15,1-5 1 0,-1 0 1 16,7-6 2-16,-6-4 2 15,7-4-4-15,-8-7 5 16,1-1 0-16,-1-3 7 16,-6 0 7-16,-7-7 12 0,1 0 14 15,-6 0 10-15,-2-1 15 16,-5-3 9-16,-1 0 7 16,-6 1 0-16,0-5 3 0,0 8 3 15,0-1 5-15,0 1 1 16,-6 6-12-16,6 9-11 0,-7 3-15 15,7 3-15-15,-6 12-22 16,0 6-15-16,6 9-7 16,0 8-2-16,0 5-1 15,12 5-3-15,1-1-3 0,1 5-10 16,12-1-13-16,6-4-31 16,7 1-46-16,7-8-74 15,-1-3-104-15,8-4-56 16,-8-7-21-16,-5-8 13 0,-8-3 38 15</inkml:trace>
  <inkml:trace contextRef="#ctx0" brushRef="#br0" timeOffset="19800.6581">23411 2322 159 0,'-19'-10'181'16,"19"3"-35"-16,7-1-55 0,19 0-25 16,13 1-11-16,13 1-3 15,13-2 1-15,6-1-1 16,8 6-10-16,6-4-20 0,12 0-83 16,1-1-82-16,6 1-47 15,-13 0-24-15,0 0-11 16</inkml:trace>
  <inkml:trace contextRef="#ctx0" brushRef="#br0" timeOffset="20046.989">24630 2034 15 0,'0'0'175'0,"0"0"6"16,13 0-52-16,0 0-53 0,13 0-31 15,7 0-16-15,5 0-8 16,8 0-9-16,7-5-19 16,-8 2-64-16,7 3-59 15,-7-4-30-15,-12 1-16 0</inkml:trace>
  <inkml:trace contextRef="#ctx0" brushRef="#br0" timeOffset="20546.263">25191 1721 160 0,'0'-14'226'0,"0"3"-33"0,-7 0-31 15,7 7-35-15,-7 1-31 16,7 6-21-16,-6 8-4 0,-7 7 7 16,7 5 9-16,-8 9 4 15,1 9 1-15,6 6-6 16,-5 1-10-16,-1 7-12 0,-1 3-14 16,-12 1-14-16,0 3-14 15,7-3-9-15,-7-4-4 16,6-7-4-16,1-4-2 0,-1-8-3 15,8-10 3-15,-2-1-1 16,8-10-1-16,-1-3-2 16,1-9-5-16,-1-3 0 15,7-7-6-15,7-5-2 0,-1-1 1 16,7-7 0-16,7 3 5 16,6-6-1-16,0-2 3 15,13-2 3-15,0 6 1 0,0-1 0 16,0 4-1-16,7-1 0 15,-14 8 0-15,8 4 0 16,-1 7-2-16,0 0 4 0,-7 11-2 16,-6 1 2-16,0 5-2 15,1 3-10-15,-8-3-24 16,7 4-42-16,-6 2-72 16,0 0-100-16,-2-3-49 0,2 3-20 15,-13-8 10-15</inkml:trace>
  <inkml:trace contextRef="#ctx0" brushRef="#br0" timeOffset="21179.3923">25633 2670 36 0,'7'0'159'16,"6"-3"-16"-16,1-1-21 15,-2-3-18-15,1-1-11 16,7 1-9-16,0-4-15 16,-2-3-20-16,2-1-14 0,7-1-10 15,-1-1-5-15,6 3-2 16,-13-1 4-16,7 0 4 15,-6 8 4-15,-7-4-2 16,0 6-1-16,0 2-6 16,1 3-8-16,-2 3-8 0,-5 2-2 15,6 2 2-15,0 4-1 16,0 0-3-16,0 0 1 16,0-1-1-16,0-2-3 0,0 4-3 15,-7-5-2-15,1-5 5 16,0 3 3-16,-1-2 0 15,0-3 5-15,2-3 1 16,-2-2 2-16,0 3-2 0,7-10-4 16,0 5 2-16,0-8-2 15,1 5 1-15,5-2 3 16,-6-2 8-16,0 2 10 0,0 2 6 16,0 3 2-16,-7-1-1 15,1 4-5-15,0 4-7 16,5 0-7-16,-5 0-8 15,6 9-3-15,0-3 2 0,1 5 0 16,4 1-1-16,2 2 0 16,7 1 0-16,-1 0-4 15,-1-1-5-15,8 1-6 16,0-5-27-16,-8 2-45 16,-5-5-71-16,6 0-71 0,-13-7-36 15,-13 0-13-15,0-3 14 16</inkml:trace>
  <inkml:trace contextRef="#ctx0" brushRef="#br0" timeOffset="21348.9476">25724 2348 115 0,'-12'-7'110'0,"12"-4"-110"16,0 3-75-16,12 0-38 16</inkml:trace>
  <inkml:trace contextRef="#ctx0" brushRef="#br0" timeOffset="21765.7589">25894 1431 116 0,'46'8'144'16,"6"7"19"-16,13 8 8 15,7 9-9-15,-1 9-7 16,1 10-9-16,0 15-9 16,-7 3-6-16,-6 12-8 0,-14 7-10 15,-19 4-16-15,-13 6-20 16,-20 5-17-16,-25 0-19 15,-20-1-12-15,-20-4-5 0,-6 2-8 16,-19-9-11-16,-8-10-33 16,1-8-60-16,-7-14-97 15,0-4-103-15,1-15-49 16,-1-10-25-16,13-12 13 0</inkml:trace>
  <inkml:trace contextRef="#ctx0" brushRef="#br0" timeOffset="22677.978">26396 2996 58 0,'13'-11'161'0,"-1"1"-19"16,8-2-48-16,7-3-31 15,-1-2-9-15,6-2-4 16,1-3 0-16,-1 0-2 0,1-4-6 16,-1 1-9-16,-5-1-12 15,-1 1-7-15,-6-1-4 16,-8 4-5-16,1 0 2 16,-6 3 1-16,-7 5 1 15,0 7-5-15,0-1 0 16,-13 5-2-16,6 6-5 0,-5 1-1 15,12 0-2-15,-8 3-2 16,16 0 0-16,-2 0 1 16,13 1 1-16,1-1-2 0,6-3 4 15,6-4 0-15,7 0-2 16,1 0-4-16,5-7-2 16,-6 3-2-16,1-7 0 15,-8 4 1-15,1-4 6 0,-1 3 7 16,-5 1 5-16,-9 0 6 15,-4 3-3-15,-8-4-1 16,7 8-3-16,-13 5 4 16,7-2 4-16,0 4 2 0,-7 8 7 15,6-4 7-15,-6 3 1 16,12 5-6-16,2-5-5 16,6 1-6-16,-1 0-4 15,13-5-4-15,-5-2-3 16,5 0-2-16,1-5-4 0,-1-3-2 15,1-3-16-15,-1-5-13 16,-6-2-21-16,0-1-19 16,1-8-7-16,-15 5-4 15,2-5 10-15,-8 1 11 0,1-4 26 16,-7 7 31-16,0-3 26 16,-7 7 11-16,1 0 10 15,0 6 7-15,-8 5 0 16,1 5-10-16,-7 6-14 0,8 4-3 15,-2 3-3-15,2 0-5 16,5 0-2-16,7 1-1 16,7-2-1-16,-1 2-2 15,14-7-4-15,-1 1-2 0,13-5-4 16,2-4-19-16,5-4-40 16,-1-4-40-16,9-4-22 15,-15-2-16-15,7-9-2 16</inkml:trace>
  <inkml:trace contextRef="#ctx0" brushRef="#br0" timeOffset="23062.9063">27960 2481 86 0,'0'-30'147'0,"0"5"24"0,-7 2 3 16,1 9-15-16,-8 5-20 16,2 6-26-16,-14 15-34 15,-1 5-31-15,1 10-12 0,0 9-1 16,0 5-5-16,1 9-3 15,5 6-6-15,-7 5-1 16,8 5-4-16,0 4-4 16,-8-4-6-16,8 3-7 15,6-2-9-15,-1-9-8 0,8-3-5 16,12-12-4-16,8-5 5 16,6-9 6-16,5-11 10 15,1-2 10-15,0-13 7 16,7-6 6-16,-13-9 3 15,6-6 2-15,-13-5 1 0,0-2 5 16,-13-7 4-16,0-2 7 16,-7-6 13-16,-12 4 18 15,5-4 7-15,-4 3 3 0,-2 3-7 16,0 5-13-16,7 7-49 16,0-4-88-16,0 8-135 15,13-1-89-15,13 2-44 16,6-2-20-16,14-6 18 15</inkml:trace>
  <inkml:trace contextRef="#ctx0" brushRef="#br0" timeOffset="23301.3703">28657 2278 152 0,'20'-7'213'16,"6"-5"4"-16,-7 6-82 0,13-2-60 15,8 5-35-15,12 0-21 16,0-6-13-16,7 6-17 16,-1 3-57-16,1-4-74 0,-6 4-40 15,-8 0-17-15,-13 4-9 16</inkml:trace>
  <inkml:trace contextRef="#ctx0" brushRef="#br0" timeOffset="23494.095">28728 2542 68 0,'7'14'163'0,"12"-6"-2"16,8-4-8-16,5-1-17 15,14 2-31-15,6-10-36 0,0 2-62 16,13-1-105-16,0-4-67 16,1-2-36-16,-1-1-16 15</inkml:trace>
  <inkml:trace contextRef="#ctx0" brushRef="#br0" timeOffset="23896.7286">29758 2180 89 0,'-39'6'186'16,"-13"6"-30"-16,6 6-27 16,-6 0-14-16,7 7-14 0,11 1-18 15,2 1-10-15,19 2-7 16,7 0-9-16,12 0-3 15,7 0-4-15,13-2 0 16,14-1-5-16,11-6-4 0,2-4-1 16,12-2-8-16,0-6-5 15,-7-5-7-15,7-3-5 16,-6-7-5-16,0-4-3 16,-13-7-2-16,-7-1-1 0,-7-6 0 15,-12 2 2-15,-13-2-1 16,-14 0 1-16,-6-4 0 15,-20 3 2-15,1-1 2 0,-13 5 0 16,-8 5-3-16,-12 5-15 16,-7 1-39-16,-6 5-66 15,0 6-92-15,6 3-59 16,1 0-31-16,-8 8-4 0,8-3 30 16</inkml:trace>
  <inkml:trace contextRef="#ctx0" brushRef="#br0" timeOffset="35716.1735">2430 4492 96 0,'0'0'216'0,"0"-4"14"16,0-1-39-16,0 5-46 16,0-3-21-16,0 3-7 15,0 0-4-15,0-3-2 16,0 3-13-16,0 0-17 0,0 0-17 16,0 0-17-16,0 0-15 15,0 0-10-15,0 0-7 16,-6 6 1-16,-1 6 5 15,-6 10 6-15,0 7 15 16,-7 15 13-16,8 8 9 16,-8 6 0-16,0 8 0 0,1 7-8 15,-1 4-10-15,0 0-11 16,1 4-7-16,-1-5-9 16,1-2-9-16,-1-7-9 15,7-9-29-15,0-12-44 16,1-8-76-16,4-9-142 0,8-12-75 15,-6-9-37-15,6-8 4 16,0-14 31-16</inkml:trace>
  <inkml:trace contextRef="#ctx0" brushRef="#br0" timeOffset="36054.6484">2742 4469 37 0,'0'14'225'0,"-12"9"29"15,-8 9-31-15,-6 12-22 16,0 4-22-16,7 10-25 15,-8 5-21-15,1-1-21 16,0 9-22-16,0-2-22 16,7 0-17-16,-7 1-15 0,6 0-14 15,1-8-11-15,-1-7-23 16,7-7-44-16,6-9-68 16,1-5-110-16,12-9-68 15,-6-7-33-15,7-3-3 16,0-11 30-16</inkml:trace>
  <inkml:trace contextRef="#ctx0" brushRef="#br0" timeOffset="36455.1445">2945 5179 165 0,'12'-3'306'16,"2"-1"15"-16,-14 4 8 15,6 4-121-15,1-1-93 16,-7 2-50-16,0 2-23 0,0 1-10 16,0-1-7-16,0 0-3 15,-7 0-6-15,7 1-5 16,0-1-1-16,0 0 18 15,-6-4 32-15,6 1 29 16,0-4 15-16,0 0 7 16,0-7 5-16,0 0-19 15,0 0-29-15,-6-5-29 0,6-3-18 16,-8 5-11-16,8-5-25 16,0 1-49-16,-6-5-74 15,6 4-96-15,0-3-117 16,6 3-57-16,-6 0-13 15,8 1 25-15,-2-3 62 16</inkml:trace>
  <inkml:trace contextRef="#ctx0" brushRef="#br0" timeOffset="36914.4501">3512 4623 218 0,'-7'-10'247'16,"0"1"-10"-16,-5 9-40 15,-14 5-19-15,-7 5-27 16,1 13-14-16,-7 6-8 0,5 11-9 16,2 4-17-16,6 8-19 15,-7 2-21-15,14 5-19 16,-1 3-14-16,14-3-14 15,6-5-10-15,12-2-9 16,8-4-4-16,7-12-3 0,11-7-4 16,8-10-12-16,6-5-2 15,-6-7 1-15,-1-7 0 16,1-7 5-16,-13-3 0 16,-13-2 18-16,-1-2 9 15,-13-1 8-15,-6 1 15 0,-6-1 29 16,-13 1 20-16,-14-1 11 15,7 1 4-15,-7-2-5 16,1 5-15-16,6 1-41 16,0-2-55-16,-1 5-67 15,15-4-104-15,4 3-132 16,8-2-67-16,8-1-25 16,11 0 14-16,1-3 45 0</inkml:trace>
  <inkml:trace contextRef="#ctx0" brushRef="#br0" timeOffset="37214.0292">3928 4642 3 0,'8'-12'229'15,"-8"9"14"-15,0-1 17 0,-8 8-77 16,2 7-51-16,0 8-21 15,-1 6 2-15,-6 8 0 16,6 7-2-16,1 8-11 16,0-1-8-16,-2 8-17 0,2 4-18 15,-6 3-14-15,-8 0-12 16,7 0-8-16,-7 1-10 16,0-8-10-16,8-3-18 0,5-9-35 15,1-6-47-15,6-8-69 16,6-8-100-16,1-5-57 15,5-9-21-15,8-7 13 16,-6-7 35-16</inkml:trace>
  <inkml:trace contextRef="#ctx0" brushRef="#br0" timeOffset="37484.3603">4848 4824 112 0,'0'-7'224'0,"-14"3"22"0,1 12-44 16,-6-1-48-16,-8 11-29 16,-5 1-19-16,-7 10-12 15,0 5-17-15,-7 2-20 0,1 0-19 16,-1 5-16-16,-6-2-30 15,0 2-58-15,0-4-85 16,7-4-83-16,-2-8-44 16,9-6-21-16,-2-5 11 0</inkml:trace>
  <inkml:trace contextRef="#ctx0" brushRef="#br0" timeOffset="37696.9695">4157 5037 95 0,'20'-15'223'0,"-1"0"13"0,7 8-47 16,0 4-61-16,6-1-40 15,7 4-20-15,1 4-9 16,12 3-6-16,13 1-7 16,7-2-10-16,13 2-13 15,19-5-58-15,7 2-113 0,12-5-67 16,7 0-38-16,0-8-16 15,-6-3-7-15</inkml:trace>
  <inkml:trace contextRef="#ctx0" brushRef="#br0" timeOffset="43159.3738">10738 1344 261 0,'0'-3'279'0,"6"3"12"16,-6-4-61-16,7 4-87 0,-7 0-45 16,0 0-17-16,6-4-3 15,-6 4-2-15,7 0-3 0,0-3-4 16,5 0-13-16,2-6-16 15,5 6-12-15,1-4-9 0,12-5-9 16,7 1 3-16,1-3-1 16,-1 3 0-16,-1-4-4 0,1 5-17 15,1-2-27-15,-14 1-47 0,-1 5-60 16,-5-3-83-16,-6 6-77 16,-1 3-25-16,-13 0 5 0,0 0 27 15</inkml:trace>
  <inkml:trace contextRef="#ctx0" brushRef="#br0" timeOffset="43407.9678">10927 1410 20 0,'12'-4'198'0,"2"4"15"16,5-4-40-16,1 2-53 0,0-6-34 15,6 4-23-15,6-3-22 16,1-4-16-16,0 4-14 16,5-4-25-16,1 0-70 0,1 0-75 15,-1-1-37-15,-7 2-19 16,1-5-7-16</inkml:trace>
  <inkml:trace contextRef="#ctx0" brushRef="#br0" timeOffset="43804.9376">11983 802 8 0,'-33'4'112'0,"1"-1"-10"0,-8 8 5 16,-5 4 4-16,-1 3 1 0,1 1-6 15,-2 6-12-15,9 1-15 16,5 3-15-16,13 0-8 0,8 0-5 15,5 1-2-15,14-4 3 0,11-1 3 16,2-2 7-16,19-6-2 16,1 3-3-16,5-7 0 0,8-1-11 15,-8-1-6-15,7-4-12 0,0 0-6 16,1-2-7-16,-8-5-8 16,1 0-14-16,-1 0-45 0,1-5-77 15,-7 1-99-15,-6 1-52 0,-7-2-26 16,-7-1-4-16</inkml:trace>
  <inkml:trace contextRef="#ctx0" brushRef="#br0" timeOffset="44473.2898">12289 1151 111 0,'0'2'144'0,"6"5"-14"0,-6 1-5 15,6 4-9-15,-6 2-11 0,0 4-14 16,7 5-16-16,-7-2-15 16,0 4-13-16,7-2-8 15,-7 0-6-15,6-3-8 0,-6 3-5 16,0-5-6-16,7-4-4 15,-7-2 0-15,0-1 14 0,0 0 20 16,0-8 27-16,0 6 25 16,-7-6 13-16,7-3 3 15,-6 0-10-15,-1-8-17 0,-6 4-31 16,7-4-21-16,-8-2-12 16,2-5-3-16,5 1-3 15,-6-1 0-15,0-3 4 0,7-4-2 16,-1-5 9-16,0 2 4 15,14 0-1-15,0-4-2 0,5-5-1 16,8 5-4-16,7-4-13 0,5 0-8 16,1 4-2-16,-1-4-6 15,7 3 0-15,-7 5-3 0,-5 4 2 16,-1 2-1-16,-6 4-3 0,-1 4-7 16,-6 1-3-16,-7 6-3 0,1 0-1 15,-7 4 1-15,0 4 3 16,0 3 9-16,-7 0 6 0,7 4 0 15,-6 0 3-15,-1 4 1 0,7-1 0 16,0-3 1-16,7 4-1 0,-1-4 2 16,-6 0-2-16,7 1 1 15,-1-2-1-15,-6-3-2 0,-6 5 1 16,-1-5 2-16,1 0 1 16,-7-4-2-16,-6 6-5 0,-8-6-9 15,8 0-14-15,-8 5-24 0,-5-8-24 16,-1 3-32-16,1-3-42 15,6 4-57-15,-7-4-64 0,7 0-20 16,7 0 2-16,-1-4 24 0</inkml:trace>
  <inkml:trace contextRef="#ctx0" brushRef="#br0" timeOffset="44987.7402">13305 769 61 0,'0'7'152'15,"-6"1"-10"-15,-7 6 0 0,-1 5-2 16,2 3-16-16,-14 4-18 15,6-1-23-15,-7 1-18 0,2-1-18 16,5 1-14-16,-6 0-7 0,0-1-11 16,7-3-5-16,-1-3-1 15,0-2-2-15,8-5 0 0,5-1 2 16,-6-4 4-16,13 1 2 0,-7-5-2 16,1-3 0-16,6-3-5 15,6-1-8-15,1-4-6 0,-1-3 0 16,1 0-2-16,12 0 2 0,-5-3 2 15,-2-1 2-15,2 1 1 0,-1-5-1 16,-1 5-1-16,8-5 3 16,-6 1 3-16,5 3 2 0,-6-3 5 15,6 4 3-15,1 2 0 0,-7 1 0 16,7 5-5-16,-8-2-2 16,8 8-4-16,0 0-1 0,-7 4 1 15,6 6-1-15,-6-2 2 0,1 7 1 16,-2-1-3-16,1 4-3 15,-6-3-6-15,6 3-10 0,-13 1-25 16,0-5-38-16,-7 5-53 0,-6-5-62 16,-6 5-39-16,-1-5-11 15,-6 1 11-15</inkml:trace>
  <inkml:trace contextRef="#ctx0" brushRef="#br0" timeOffset="45196.1752">12901 1143 31 0,'0'0'207'0,"-6"-4"8"0,6 4-39 0,6 0-58 16,0 0-43-16,8-4-19 15,-1 0-11-15,-1 4-3 0,14-3-1 16,1 3 1-16,-7-4-7 0,12 1-9 16,1 3-9-16,-1-4-9 15,7 1-10-15,7-5-28 0,6 4-54 16,0 1-79-16,-6-5-49 15,6 5-24-15,-7-5-8 0</inkml:trace>
  <inkml:trace contextRef="#ctx0" brushRef="#br0" timeOffset="45459.319">13833 849 83 0,'-7'4'161'0,"7"0"-22"16,-6 7-12-16,-1 1-2 15,7 2-8-15,-6 1-19 0,6-1-20 16,0 4-18-16,0 0-14 16,6 1-16-16,-6-4-12 0,7 2-5 15,-1-1-6-15,1-2-5 0,-7 1-12 16,7-4-34-16,-7-4-57 15,0 5-76-15,0-6-40 0,-7-6-20 16,7 0-2-16</inkml:trace>
  <inkml:trace contextRef="#ctx0" brushRef="#br0" timeOffset="45693.1902">13475 890 147 0,'0'-8'183'0,"6"6"-41"16,0-6-37-16,8 4-20 15,5 1-4-15,1-2-1 0,6 2-3 16,0-1-7-16,13 0-14 16,13-2-15-16,0 2-26 0,6-4-22 15,8 5-32-15,-1-5-66 0,7 5-74 16,-7-5-39-16,-6-3-10 15,-1 4-3-15</inkml:trace>
  <inkml:trace contextRef="#ctx0" brushRef="#br0" timeOffset="45991.9552">14517 634 105 0,'26'11'140'0,"0"7"3"16,1 4-6-16,-1 0-11 0,-7 7-18 16,1-4-24-16,-8 9-18 0,-5-1-15 15,0-1-11-15,-14 2-9 16,0-5-10-16,-12 4-5 0,-13-4-4 15,-8 4-5-15,-11-4-7 0,-2-3-19 16,-6 0-32-16,-6-4-55 0,0-4-73 16,0-4-39-16,-1 1-14 15,-11-3 5-15</inkml:trace>
  <inkml:trace contextRef="#ctx0" brushRef="#br0" timeOffset="46410.0862">13351 681 23 0,'-6'-4'114'0,"-8"1"-10"0,-5 6 0 16,-7 1 11-16,0 3 15 16,-13 4 11-16,-7 8 8 0,1 3-6 15,5 7-13-15,1 4-25 0,0 4-26 16,13 4-15-16,0 2-18 0,6 1-13 15,7-1-11-15,13 2-11 16,7-1-4-16,13-4-5 0,12-3-4 16,13-4-3-16,14-4-6 15,20 0-2-15,5-7-43 16,8-3-98-16,5 0-81 0,-12-9-43 16,-1 0-21-16,-18 2-4 15</inkml:trace>
  <inkml:trace contextRef="#ctx0" brushRef="#br0" timeOffset="47605.0398">5610 4538 181 0,'13'-7'234'15,"-13"0"13"-15,6 0-73 16,1-1-35-16,-7 5-12 16,6-1-2-16,-6 1-6 0,0 3-7 15,0 0-16-15,0 0-23 16,0 0-21-16,0 7-13 15,0 8 1-15,0 2 3 16,0 12 6-16,7 8 3 0,-1 8 3 16,1 2-4-16,6 8-10 15,0 1-7-15,6 5-4 16,1-1-4-16,-1 1-5 16,7 1-7-16,-12-3-3 0,5 1-4 15,-5-6-10-15,-2-4-35 16,2-4-48-16,-8-7-58 15,0-6-74-15,1-4-93 0,-7-7-56 16,0-3 1-16,0-8 27 16,0-7 49-16</inkml:trace>
  <inkml:trace contextRef="#ctx0" brushRef="#br0" timeOffset="48030.3275">6326 5095 106 0,'7'-3'257'0,"0"-1"12"15,-7 1-12-15,0-2-96 16,0 5-62-16,0 5-33 16,-7 2-16-16,0-4-10 15,1 9-6-15,6-5-7 0,-6 0-6 16,-1 0-6-16,7 1 1 16,-6-5 11-16,6 1 15 15,0 0 21-15,0-4 19 16,0 3 10-16,0-6 2 0,0 3-10 15,0-8-20-15,6 2-20 16,1-6-24-16,-1 5-14 16,-6-8-22-16,6 4-26 0,1 1-40 15,0-5-59-15,-7 3-76 16,12 2-88-16,-5-5-38 16,0 7-3-16,6-3 26 15</inkml:trace>
  <inkml:trace contextRef="#ctx0" brushRef="#br0" timeOffset="48486.2135">6855 4821 137 0,'6'-8'224'0,"-6"4"-6"15,-6 4-40-15,-8 0-27 0,-5 4-14 16,-1 7-16-16,-12 4-12 16,-1 3-10-16,7 9-13 0,-7-2-13 15,13 4-18-15,2 0-17 16,4 1-10-16,8-1-8 16,6-4-6-16,6-2-6 15,0-2-4-15,8-2-5 16,6-5-2-16,-1-3 2 0,7-3-3 15,6-8 1-15,1 0 2 16,-1-8 1-16,1-3 1 0,-7-3 14 16,7-5 7-16,-13 2 4 15,6-6 2-15,-14 2 1 16,2-6 2-16,-8 2-12 16,-12 0-15-16,-1-2-7 0,-6 2-5 15,0 6-1-15,0-2-3 16,0 6-8-16,0 1-18 15,0 2-46-15,7 5-66 16,-8-1-82-16,8 6-68 0,6 2-31 16,0 0 6-16,0 0 39 15</inkml:trace>
  <inkml:trace contextRef="#ctx0" brushRef="#br0" timeOffset="48940.6853">7343 4766 220 0,'-13'0'249'16,"-13"4"13"-16,0 3-77 0,-6 8-59 15,-1 0-41-15,1 2-15 16,-2 5-8-16,15 4-8 15,-1 0-4-15,8 0-13 16,5-5-5-16,7 5-9 0,13-4-8 16,7 0-7-16,5-3-7 15,9-9 0-15,4 1-4 16,8-3 0-16,0-5 1 16,-1-3 3-16,1-7 5 15,-7-1 0-15,-7-2 0 16,1-5 1-16,-7 1-2 0,-6-5 3 15,-8 1 0-15,-5-4 9 16,-7-1 10-16,-7 2 13 16,-5-2 7-16,-2-2 9 0,-5 7 3 15,-1-1-8-15,-6 2-12 16,7 2-32-16,-1 3-48 16,0 5-63-16,2 0-81 15,4 4-87-15,1 3-57 16,13 0-10-16,0 0 20 15</inkml:trace>
  <inkml:trace contextRef="#ctx0" brushRef="#br0" timeOffset="49552.0158">8314 4598 144 0,'-26'-8'200'0,"-7"4"1"15,-13 0-69-15,1 4-38 16,-7 0-12-16,7-3-7 16,-2 3-3-16,2 3-11 0,6-3-12 15,0 8-15-15,6-5-16 16,7 2-13-16,0 1-7 15,7 3 1-15,5-3-4 16,2-2 1-16,-2 3-1 16,8 1 3-16,-1-1-1 0,7 0 0 15,0 4 2-15,0-3 0 16,7-1 0-16,-1 1-2 16,8-1 1-16,-2 0-3 15,2 0-1-15,12-3 0 16,-1 0 3-16,2-1 4 15,-1-3-1-15,6 0 7 0,1 0 4 16,7 0 7-16,-8 0 4 16,1-3 5-16,5 3 5 15,-5 0 1-15,6 0-5 16,-7 0 6-16,8 7 2 16,-7 1 5-16,5 2 7 0,-5 1 4 15,-7 8 6-15,0-1-1 16,-6 1-4-16,-7 2-3 15,-7 1-9-15,-6 0-4 16,-6 0-1-16,-1 0-8 0,-6-4-3 16,-13 5-7-16,0-5-4 15,-6 0-12-15,-8-4-27 16,1 5-45-16,-7-8-76 16,1 3-111-16,-7-2-68 15,7-5-28-15,-2-3 3 16,2 0 33-16</inkml:trace>
  <inkml:trace contextRef="#ctx0" brushRef="#br0" timeOffset="50467.2766">9285 4642 219 0,'13'-8'240'0,"-13"4"14"16,7-3-80-16,-1 3-47 15,-6 4-24-15,-6-3-8 16,6 3-11-16,-7 0-7 0,-6 3-7 15,-7 5-7-15,-6 7-7 16,-7 2-5-16,-6 10 1 16,-13 2-4-16,7 4-5 15,-7 3-9-15,-1 1-9 16,-6-1-8-16,8 5-4 0,-1-5-5 16,6-3-12-16,0 0-19 15,8-7-34-15,5-3-44 16,7-6-54-16,12-3-83 15,-5-6-64-15,6-1-19 16,13-7 14-16,0-3 31 0</inkml:trace>
  <inkml:trace contextRef="#ctx0" brushRef="#br0" timeOffset="50748.6971">8691 4857 10 0,'20'-21'227'15,"-13"6"26"-15,6 1-23 16,-13-1-40-16,7 7-46 16,-1 1-39-16,7 3-34 15,0 4-21-15,13 4-10 0,1 3-7 16,11 4 1-16,7 1 5 16,8 5 2-16,6-2-5 15,-1 3-6-15,1 1-4 16,6-1-7-16,-6-3-7 0,6 0-9 15,-7-5-6-15,1 1-34 16,-6-3-58-16,-8-1-80 16,-6 0-80-16,-6-3-39 15,-8-4-18-15,-11-4 20 0</inkml:trace>
  <inkml:trace contextRef="#ctx0" brushRef="#br0" timeOffset="51249.8825">10412 3967 94 0,'-39'7'148'0,"-7"4"0"15,1 14-6-15,-20 12 12 16,-1 8 8-16,1 13-4 16,-6 8-15-16,-1 7-22 0,6 12-26 15,15-1-21-15,-1 8-20 16,13 0-15-16,19 0-8 16,7-5-9-16,26-3-2 15,7-11-8-15,25-2-5 0,7-10-3 16,20-9-4-16,6-5-7 15,7-11-17-15,6-7-49 16,7-3-105-16,-7-10-79 16,0-5-42-16,-6-9-17 15,-14-4 4-15</inkml:trace>
  <inkml:trace contextRef="#ctx0" brushRef="#br0" timeOffset="62829.6056">11168 4352 37 0,'0'-7'191'0,"6"4"9"0,-6-2-47 16,-6 1-57-16,6 1-28 15,-6 3-11-15,-2-5-3 16,-4 5-2-16,6 0 0 16,-1 0-3-16,-6 0-1 15,0 0-5-15,-7 5 0 0,-6-2 5 16,-7 1 2-16,-12 7 4 16,-7 4 0-16,-7 7-2 15,-12 7-6-15,6 3 5 16,-1 5-1-16,7 4-5 15,14 2-7-15,12-1-5 0,20 1-15 16,7-7-21-16,19 1-15 16,6 1-8-16,7-9-1 15,7 0-1-15,-1-7 10 16,8-4 9-16,-1-3 6 0,0-7 5 16,0-6 3-16,7-2 2 15,-8 0 3-15,2-10 1 16,-7-1 7-16,-14 1 11 15,1-6 14-15,-8 5 14 0,2-8 17 16,-14 5 14-16,-14-1 5 16,2 1-1-16,-2-1-11 15,-5 4-12-15,-1 5-18 16,1-6-18-16,6 5-30 16,6 3-42-16,-6 0-53 15,6 0-57-15,1 4-64 0,6 0-84 16,0 0-66-16,6 4-10 15,1-4 25-15,13 0 42 16</inkml:trace>
  <inkml:trace contextRef="#ctx0" brushRef="#br0" timeOffset="63268.4311">11409 4536 137 0,'-6'-12'233'16,"-1"1"5"-16,-6 4-44 16,-7 3-31-16,-12 1-29 15,-1 3-27-15,-6 7-19 16,0 4-18-16,0 0-17 0,6 7-17 16,1 3-15-16,5 2-8 15,15 3-5-15,5-4-7 16,14-1-6-16,5-2-1 15,15-1-1-15,-1-3-1 0,6-4 2 16,1-3 4-16,6-4 8 16,0-4 1-16,-6 0 5 15,6-9 7-15,-13-1 6 16,6-2 17-16,-12-3 12 16,-1-2 18-16,-5-2 19 0,-8-3 12 15,-12 1 9-15,0 2-2 16,-8-4-9-16,-6 6-14 15,7-2-20-15,-6 5-20 16,6-1-25-16,0 8-60 16,6-5-89-16,1 9-99 0,6 3-112 15,0 0-72-15,0 0-28 16,13 0 24-16,0 3 70 16</inkml:trace>
  <inkml:trace contextRef="#ctx0" brushRef="#br0" timeOffset="63529.7358">11703 4598 47 0,'6'3'242'15,"7"0"9"-15,-7-3 8 16,14 0-97-16,0 5-64 15,6-5-31-15,6 4-6 16,14-4-5-16,0 0-3 0,5 0-11 16,8-4-14-16,6 4-16 15,-6 0-52-15,-7-5-85 16,0 5-90-16,-19 0-46 16,-1 0-21-16,-19-3-8 15</inkml:trace>
  <inkml:trace contextRef="#ctx0" brushRef="#br0" timeOffset="63953.9096">12217 4480 33 0,'0'-7'259'0,"-7"-3"20"15,7 1 11-15,7-2-97 0,0 4-68 16,5 0-47-16,8 3-34 15,7-4-18-15,5 5-12 16,7 3-5-16,-7 0-6 16,1 0-1-16,-1 7 7 0,-5 4 7 15,-15 3 7-15,-12 9 10 16,-6 3 3-16,-13 3 5 16,-14 4-3-16,0 0-2 15,-6 0-1-15,0 1 1 16,7-3 1-16,-7-4 3 0,6-2-1 15,7-2-1-15,13-6-4 16,0-2-5-16,7-3-3 16,18-2-8-16,8-3-4 15,6 1-6-15,13-4 0 16,0-8-5-16,7 4-3 0,-1-8-4 16,1 1-46-16,0-3-80 15,-8-5-123-15,2 0-69 16,-7-3-38-16,-7-5-14 15,-7 5 32-15</inkml:trace>
  <inkml:trace contextRef="#ctx0" brushRef="#br0" timeOffset="64368.5701">12712 4454 90 0,'0'-8'233'0,"0"5"18"16,0 0-38-16,7-1-50 15,-7 0-31-15,6 4-24 16,0-3-23-16,8 3-17 16,5-4-18-16,7 0-18 0,14 4-16 15,-1-4-9-15,13 1-6 16,-7-1-1-16,1 4-3 15,-1-3-2-15,-6 3 3 16,-5 0 0-16,-9 3 2 16,1 1 5-16,-12 3 13 0,-8 1 10 15,-6 6 9-15,-6 6 6 16,-2 0 5-16,-4 3 0 16,-1 2-9-16,0 1-6 15,0-4-11-15,-1 3-3 16,8-2-8-16,-14-1-4 0,14 0-10 15,-7-5-24-15,0-2-59 16,6 0-113-16,1-8-83 16,0 2-46-16,-8-9-17 15,-5-9 10-15</inkml:trace>
  <inkml:trace contextRef="#ctx0" brushRef="#br0" timeOffset="64836.9406">12530 3806 119 0,'-6'-15'169'16,"6"4"-48"-16,6 1-39 0,13 6-28 16,7-3-16-16,20 7-8 15,6 0-5-15,6 7 3 16,8 3 10-16,6 9 8 16,-1 7 8-16,1 11 7 15,0 10 6-15,-7 8 1 16,0 10-6-16,-7 10-8 0,-5 0-11 15,-8 7-11-15,-12 3-7 16,0-6-2-16,-14 6-3 16,-6-9 1-16,-13 5 1 0,-13-8 0 15,-6-2 2-15,-14-6-2 16,-6-3-1-16,-13-7-5 16,0-7-4-16,-13-7-15 15,0-5-44-15,-8-7-87 16,2-2-87-16,-1-13-46 0,-6-3-24 15,13-5 0-15</inkml:trace>
  <inkml:trace contextRef="#ctx0" brushRef="#br0" timeOffset="68819.4749">14224 4824 157 0,'13'4'207'0,"-7"-4"-1"16,14 4-55-16,-7-4-35 15,13 4-6-15,13-4 9 0,13 3 10 16,13-3 4-16,14 0-8 15,18 0-19-15,21 0-24 16,5 0-21-16,15 0-18 16,-2-3-12-16,8-1-11 0,6 0-7 15,-14 0-7-15,-12 1-4 16,-7-5-5-16,-19 2-15 16,-13-2-37-16,-13 1-62 15,-27-5-91-15,-12 5-80 16,-20 0-40-16,-20-4-9 0,-19 4 23 15</inkml:trace>
  <inkml:trace contextRef="#ctx0" brushRef="#br0" timeOffset="69182.535">15182 4521 113 0,'0'-8'170'0,"0"4"-2"16,0-3 0-16,0 4-6 16,0 3-19-16,0 0-18 0,-7 3-17 15,1 4-9-15,-1 8-5 16,0 11-4-16,1 3-2 15,0 8-2-15,0 6-12 16,6 9-14-16,0 0-14 0,0 2-10 16,6 1-8-16,0 1-8 15,0 2-6-15,1-3-5 16,-7-1-26-16,7-6-69 16,6 0-110-16,-7-8-96 15,8-7-48-15,4-6-26 0,-4-10 8 16</inkml:trace>
  <inkml:trace contextRef="#ctx0" brushRef="#br0" timeOffset="70713.7355">17162 4894 140 0,'14'-8'167'15,"-2"-2"-43"-15,8-1-31 16,-7 1-10-16,7 1 0 0,6-1 3 15,-7 2-1-15,7 1-14 16,7-1-13-16,-1 2-20 16,2 2-12-16,5 0-8 15,-1 4-4-15,1 4 8 0,-6 2 2 16,6 2 3-16,-6 3-2 16,-7 4 2-16,0-1-1 15,0 1-5-15,-13-1-4 16,0 1-2-16,0-3 2 15,-6-5 7-15,-1 1 18 0,0-2 33 16,-6-2 24-16,8 0 13 16,-8-8 1-16,-8 0-4 15,8-2-20-15,0-2-33 0,0-3-27 16,0-4-16-16,0 1-9 16,8-5-6-16,-2 4-3 15,0-3-4-15,7 3 1 16,0 1-4-16,-6 3-2 15,5 0 1-15,2 4-1 0,6 3 3 16,5 4-3-16,-5 4 3 16,6 3 2-16,0 4-3 15,-7 4-2-15,7-5-3 16,-6 9-3-16,7-5-6 0,-9 1-6 16,2 0-3-16,-6-5 2 15,5-2 6-15,-6-1 5 16,-6-3 8-16,5 0 11 15,-5-8 4-15,0 0 5 16,6-3-3-16,-7-1-1 0,7-2 1 16,0-5-3-16,1 0-1 15,-2 1-2-15,8-1 1 16,-1-3 0-16,7 3-2 16,0 1 1-16,-6 3 0 0,13 0-2 15,-7 3-2-15,7 2 0 16,-1 2-2-16,7 4 1 15,-7 0 2-15,7 4 1 16,-6 2 0-16,0 2 4 0,-8-1 3 16,8 4 0-16,-7 0 1 15,7-4 1-15,-7 4 1 16,0 1-1-16,0-6-3 16,-6 5-3-16,-1-7-18 15,-5 4-25-15,-2-5-68 16,2-3-114-16,-8-3-60 0,-6-5-29 15,-6 1 0-15,-8-7 17 16</inkml:trace>
  <inkml:trace contextRef="#ctx0" brushRef="#br0" timeOffset="70953.0967">18186 4342 210 0,'-13'-12'320'0,"-1"-2"20"16,8 6 9-16,0-4-144 0,-1 5-99 16,0 4-58-16,14-1-40 15,0 1-58-15,5 3-89 16,15 3-100-16,5 1-49 15,1-1-20-15,6 1-1 0</inkml:trace>
  <inkml:trace contextRef="#ctx0" brushRef="#br0" timeOffset="72162.7851">18753 5349 65 0,'12'7'293'15,"-5"-7"14"-15,0 3 8 16,-1 1-80-16,1-4-106 16,-1 0-64-16,0 3-35 15,-6-3-14-15,14 0-4 16,-2-3-5-16,8-1-3 0,6-3-2 15,7-4-2-15,-7-3-1 16,7-5-2-16,-1 2 3 16,1-6-1-16,-7 0 0 15,-7 2 1-15,1-2-3 0,-7-2 2 16,-6 3-2-16,-1 1 0 16,-12-2-1-16,-1 5 0 15,-6 4-1-15,6 2-6 16,-6 1-3-16,-6 7-5 15,5 4-5-15,-5 0-4 0,6 4 1 16,-6 4-1-16,12-1 0 16,0-3 0-16,7 2 0 15,0 2 6-15,14-1 1 16,-8-3 6-16,14 0 8 16,-7 0 6-16,7-4 5 0,5 0 0 15,1-4 0-15,0 0 1 16,7-3-1-16,-7 0-1 15,0 0-1-15,0-1 3 16,-7 1 0-16,1-1 4 0,-6 4-4 16,-2 2-2-16,-5-3 0 15,-1 5-4-15,8 0 0 16,-8 5-3-16,6 1 1 16,2 5 3-16,-8 1 0 15,8 2 4-15,-1 4 1 0,7 0 0 16,-8 1 0-16,8-1 1 15,-1-4-1-15,7 2-5 16,14-2-3-16,-8-3 0 16,14-3-1-16,0-5-1 15,-1-3-14-15,1-3-19 0,-1-1-20 16,1-7-21-16,-7-1-20 16,0-2-21-16,-7-3-10 15,-6-3 2-15,-6-2 18 16,-1 4 18-16,-11-4 28 0,-8 0 40 15,0 5 38-15,-8 2 25 16,2 3 10-16,-7 2 3 16,0 5-4-16,0 2-16 15,0 3-17-15,-6 8-7 0,5-2-1 16,-5 10-2-16,6-1 0 16,6 6-3-16,-5-3 6 15,4 8-2-15,8-4 4 16,8 0-3-16,-2-4 1 15,7 1-1-15,6-5 0 0,1 1 0 16,19-4-5-16,-6-4 1 16,12-4-3-16,7-3-1 15,7-3-24-15,-7-4-33 16,1-4-30-16,-2-7-15 16,2-1-9-16,-15 2-6 15</inkml:trace>
  <inkml:trace contextRef="#ctx0" brushRef="#br0" timeOffset="72546.1764">20545 5037 41 0,'6'-30'99'0,"0"5"26"16,-6 0 30-16,-6 2 16 0,6 2-4 16,-6 6-16-16,-1 3-20 15,0 6-26-15,1 6-33 16,-7 6-26-16,-7 9-15 16,0 12-3-16,1 5 0 15,0 5 2-15,0 10-4 0,-1 1-3 16,-6 7-4-16,6-1-2 15,1 5-2-15,5-3-5 16,1-2-4-16,7 1-8 16,6-7-6-16,6-8-3 0,13-3-2 15,1-8 2-15,13-10 1 16,-1-5 7-16,8-3-2 16,-1-11-4-16,0-3-5 15,-7-5-5-15,-6-6-4 0,-6-1-2 16,-13-4 5-16,-7-3 12 15,-13 5 5-15,-7-6 9 16,-6 0 3-16,-7 6 4 16,-5-2-3-16,-2 5-8 0,7-1-27 15,-5 5-56-15,11 1-81 16,7 3-68-16,1-2-35 16,13 5-14-16,-1-5 14 15</inkml:trace>
  <inkml:trace contextRef="#ctx0" brushRef="#br0" timeOffset="74607.2856">21509 4623 16 0,'7'-4'191'0,"-7"1"1"0,6 3 1 16,-6-3-2-16,0 3-15 15,6 0-21-15,-6 0-24 16,6-4-27-16,-6 4-24 15,0 0-17-15,-6 0-13 16,0 4-6-16,0 2-2 0,-21 9-3 16,1 3-8-16,-13 4-4 15,0 4-3-15,0 4-5 16,-6 3-7-16,-2-4-2 16,-5 7 0-16,1-3 4 15,-2 0 1-15,-5 3-2 0,-1-6-10 16,14-1-20-16,-1-6-34 15,13-6-67-15,7-2-113 16,0-8-72-16,13-3-33 16,-1-4-1-16,-4-6 20 15</inkml:trace>
  <inkml:trace contextRef="#ctx0" brushRef="#br0" timeOffset="74874.6966">21046 4748 65 0,'13'-5'105'15,"0"2"-12"-15,7 3 2 0,-7 3 7 16,6 2 8-16,8 6 8 16,5-4-11-16,1 7-19 15,5 1-25-15,15 3-18 16,-1-3-11-16,7 3-11 15,-1-3-10-15,0 0-6 0,1 0-7 16,6-1-36-16,-6-6-80 16,7-1-65-16,-7-3-37 15,-8 0-15-15,-5-8-8 16</inkml:trace>
  <inkml:trace contextRef="#ctx0" brushRef="#br0" timeOffset="75292.5947">22714 4022 8 0,'-33'-4'174'0,"-12"8"12"15,-7 7-28-15,-13 11-3 16,-14 15 11-16,2 10 12 16,-8 9 4-16,-6 16-6 15,-7 9-14-15,13 7-17 16,7 7-19-16,13 8-13 0,19-3-17 15,27-2-16-15,19-6-11 16,19-9-18-16,27-2-12 16,12-15-19-16,14-7-12 15,19-8-13-15,14-11-37 0,18-10-83 16,7-12-150-16,8-7-87 16,-8-8-45-16,-7-6-17 15,-18-11 22-15</inkml:trace>
  <inkml:trace contextRef="#ctx0" brushRef="#br0" timeOffset="86169.8853">22187 4920 6 0,'-7'0'226'16,"0"0"17"-16,1 0 19 15,-7 0-75-15,13 0-40 0,-6 0-9 16,-2 0 5-16,2 0 5 16,6 0-8-16,0 0-11 15,-6 0-16-15,6 0-15 0,0 0-15 16,0 0-8-16,0 0-5 16,6 0-3-16,-6 0-12 15,6 0-11-15,8 0-14 16,-1 0-11-16,13-4-12 15,13 4-7-15,13-3-3 16,13-1-2-16,0 0 1 0,7-3-3 16,0 3-4-16,6-4-22 15,-13 2-39-15,0 2-55 16,-6-7-82-16,-14 3-108 0,1 1-68 16,-19 0-17-16,-9-4 15 15,-4 3 47-15</inkml:trace>
  <inkml:trace contextRef="#ctx0" brushRef="#br0" timeOffset="86471.7451">23092 4492 81 0,'0'-9'191'15,"0"6"6"-15,0 3-56 16,0 3-49-16,-7 9-20 0,1-1 0 16,6 11 2-16,-6 3 2 15,6 8-11-15,6 4-8 16,-6 3-15-16,6 0-13 16,1 0-8-16,-7 1-4 15,7-1-3-15,-7-3-7 16,0-4-8-16,0 1-38 0,0-9-72 15,6-7-85-15,-6 0-43 16,6-10-21-16,2-5-7 16</inkml:trace>
  <inkml:trace contextRef="#ctx0" brushRef="#br0" timeOffset="87015.4099">23633 4645 147 0,'7'-18'241'15,"-7"0"22"-15,-7-1-48 16,-6 1-50-16,0 3-27 0,0 0-13 16,-6 1-12-16,-7 7-15 15,-1-1-17-15,1 4-21 16,-6 1-18-16,-1 6-16 15,1 1-15-15,-1 4-9 16,13-1-5-16,0 3-5 0,14 2-2 16,6 3-1-16,6-1 1 15,14 0 1-15,0 6-1 16,6-3 3-16,7 2 3 16,6-1 2-16,-7 1-1 15,7 2 2-15,1-3 1 0,-8 0 1 16,-6-2-1-16,-7 2 0 15,-5-7 5-15,-8 4-2 16,-12-1 1-16,-8-3-1 0,-5 0 0 16,-14 0 0-16,0-4-2 15,1-3 1-15,-7 0 0 16,7-1 4-16,5-3 7 16,1-3 6-16,7-5 5 15,6 1 0-15,13-4-1 0,0-7-7 16,20 0-9-16,-1-1-8 15,14-6-9-15,6 2-8 16,6-2-23-16,-5 2-48 16,5-2-69-16,-6 4-84 15,-7 2-58-15,2 0-26 0,-15 5 5 16,-6-4 40-16</inkml:trace>
  <inkml:trace contextRef="#ctx0" brushRef="#br0" timeOffset="87581.9577">23855 4458 31 0,'6'-4'159'0,"0"4"-22"16,8-3-33-16,-1 3-24 15,13-5-13-15,-6 5-11 0,5-3-9 16,8 3-11-16,6 3-13 16,-6-3-9-16,5 5-5 15,-5 2-4-15,-7 1 1 16,-6 3 3-16,-14 4 5 16,1-1 1-16,-20 8 1 0,-1-4-2 15,-12 3 0-15,-6 2-2 16,-7 0-2-16,0-6-3 15,0 2 0-15,6-5 1 16,0 1-4-16,8-5 0 0,5-2-2 16,7-1 0-16,6 1-2 15,7-4-2-15,7-4 0 16,6 3 2-16,13-3-1 16,1 0 2-16,5 4 2 15,7-4 4-15,-7 3 2 16,1-3-2-16,6 9 5 15,-7-3 5-15,-6 2 8 0,1 3 5 16,-1 0 11-16,-12-1 13 16,-2 2 10-16,-6 3 7 15,-12-1 7-15,0-3 0 0,-8 3-8 16,-12-3-9-16,1 0-14 16,-1 1-20-16,-7-6-46 15,1 2-89-15,-8-1-116 16,7-3-63-16,1-4-30 0,-1 0-11 15,13-7 23-15</inkml:trace>
  <inkml:trace contextRef="#ctx0" brushRef="#br0" timeOffset="87846.4144">24565 4707 289 0,'19'-4'373'16,"-12"-3"45"-16,-1-1 24 15,-6 2-98-15,0 2-71 16,-6-3-44-16,6 3-42 16,0 0-44-16,0 4-55 0,0-4-81 15,0 2-96-15,0 2-113 16,0-5-127-16,0 5-110 15,0 0-46-15,0 0 12 16,13 0 48-16,0 0 88 16</inkml:trace>
  <inkml:trace contextRef="#ctx0" brushRef="#br0" timeOffset="88366.3324">25112 4495 163 0,'0'-18'219'16,"0"-1"-11"-16,-6 4-29 15,-7-3-15-15,6 3-12 0,-6 5-13 16,0 2-16-16,-6 1-22 16,-8 3-26-16,1 4-30 15,0 7-23-15,-7 1-14 16,1 3-8-16,13 3-5 15,5 1-2-15,8 0-2 0,6 3 0 16,6-4-2-16,1-2 0 16,13-1 4-16,-8-4 4 15,8 1 3-15,0-5 3 16,-1 1 4-16,1-8 3 16,0 4 2-16,-1-7 3 0,1-1 7 15,-8 1 12-15,8 0 18 16,-7 0 22-16,0-4 21 15,0 3 17-15,-7 5 1 16,1-5-8-16,-7 8-19 0,7-4-24 16,-1 4-27-16,-6 4-21 15,6 4-8-15,-6 3-5 16,0 7-2-16,0 8 0 16,0-1 1-16,0 8 0 15,-6 1 0-15,6 2 2 0,-13 1-6 16,6 2-14-16,-5-1-33 15,-8-2-61-15,7-7-81 16,0 0-102-16,0-2-81 16,7-10-31-16,-8-5 10 15,14-5 46-15</inkml:trace>
  <inkml:trace contextRef="#ctx0" brushRef="#br0" timeOffset="98586.39">25529 4855 80 0,'-6'2'194'0,"6"-2"20"16,0 4-50-16,0-4-26 15,0 0-5-15,0 0 3 16,0 4 3-16,0-4-6 0,0 0-14 16,0 0-18-16,0 0-13 15,0 0-10-15,6 0-8 16,-6 0-6-16,6 0-15 15,8 0-14-15,-1 0-11 16,19 0-13-16,21-4-8 0,12 4-7 16,6-4 1-16,14 2 1 15,-7-3-2-15,0 1-2 16,1 1-2-16,-14-1-14 16,0-3-43-16,-13-1-80 0,-7 5-112 15,-12-9-65-15,-7 6-34 16,-12-5-6-16,-2-1 35 15</inkml:trace>
  <inkml:trace contextRef="#ctx0" brushRef="#br0" timeOffset="99136.4631">26579 4473 135 0,'0'-10'180'0,"0"1"-20"16,0 6-31-16,0-2-21 15,0 2-22-15,0 3-17 0,-8 0-14 16,2 8-15-16,-7 7-6 16,-6 7-6-16,6 3-2 15,-7 8-4-15,0 0-4 16,1 4-4-16,12-1-4 0,-6 0-1 15,13 1-2-15,0-7-2 16,13-5-1-16,1-2-4 16,5-5-1-16,7-3 3 15,0-5 5-15,0-1 7 16,7-7 7-16,-7-2 10 0,0-2 10 16,0-7 9-16,-7 2 10 15,1-4 8-15,0-4 9 16,-7 5 5-16,-7-5 7 15,1 0 2-15,-1 1-2 0,-6-2-5 16,7 7-8-16,-7 0-12 16,0-1-14-16,0 6-16 15,0-4-12-15,0 8-13 16,0-3-11-16,0 6-5 16,0 5-3-16,0 6 1 15,6 1 2-15,-6 8 6 0,6-2 3 16,-6 4 0-16,8 5 1 15,-2-4-3-15,0 3-9 16,1 1-18-16,-7-5-42 16,7 1-67-16,-7-4-91 15,0-1-97-15,0-2-47 0,-7-5-10 16,-6-6 25-16</inkml:trace>
  <inkml:trace contextRef="#ctx0" brushRef="#br0" timeOffset="99713.5067">27021 4604 183 0,'0'-6'226'0,"0"-2"-13"16,0 0-25-16,0 5-16 0,0-1-13 16,6 1-24-16,2-2-29 15,-2 5-32-15,20-2-31 16,7-2-27-16,6 0-16 16,13-3-3-16,7 3-5 15,6 0 1-15,-7-2-2 0,1 1 2 16,-7 2-1-16,0 3 1 15,-6 0 1-15,-7 0 1 16,-13 3 0-16,7 8 0 16,-14 4 3-16,-12 3 0 0,-7 8 2 15,-7 3 1-15,0 4 4 16,1 0 2-16,-7 5 0 16,0-6 2-16,0 1-1 15,0 0 1-15,0-4-13 16,7-4-50-16,-8 2-89 15,8-10-87-15,-7 2-47 0,6-8-25 16,7-4-1-16</inkml:trace>
  <inkml:trace contextRef="#ctx0" brushRef="#br0" timeOffset="99923.4237">27797 4824 128 0,'19'-15'320'0,"-5"1"31"16,-2-1 22-16,-6 5-97 16,2-1-93-16,-2 0-61 15,-6 3-53-15,6 2-67 16,1-6-88-16,-1 5-134 16,8-1-83-16,5 4-45 0,0-3-17 15,-5-1 24-15</inkml:trace>
  <inkml:trace contextRef="#ctx0" brushRef="#br0" timeOffset="100335.9204">28038 4579 83 0,'13'-12'249'0,"-7"2"23"16,0 3-19-16,2 3-60 0,4-4-43 15,-5 6-33-15,6-3-28 16,0 2-21-16,-7 3-19 16,8 0-19-16,-2 0-8 15,2 8-3-15,-8 2 1 16,-6 9 4-16,-6-2 2 0,-8 14 0 16,2-6-6-16,-8 8-4 15,-6-4-2-15,-1 5-6 16,8-5 0-16,-7-4 1 15,14 0 4-15,-2 1 0 16,1-8 1-16,6 1 2 0,7-4-2 16,0-5-2-16,7 2-4 15,6-1-1-15,1-7 1 16,11-2-3-16,1 2-2 16,7-8-2-16,6 2-31 0,0-2-71 15,6-7-119-15,-5-1-82 16,-1-3-41-16,-7-3-21 15,1-4 18-15</inkml:trace>
  <inkml:trace contextRef="#ctx0" brushRef="#br0" timeOffset="100985.3489">28885 4473 80 0,'-20'-4'190'0,"-12"4"5"15,-1-3-70-15,-13 3-58 16,-5 3-34-16,5-3-17 16,-7 4-10-16,8 0-7 15,6-4-4-15,6 3 0 16,8 0-6-16,5 2 1 0,7-5 2 15,6 4 0-15,1-4 3 16,-1 3-1-16,7-3 4 16,7 4 2-16,-7-4 4 15,6 3 4-15,-6 1 4 0,7-4 5 16,-7 7 4-16,0-3 1 16,7 3-5-16,-1 0-4 15,0 4-5-15,8-3-4 16,-2 3-4-16,1-5-1 0,7 6 2 15,0-5 1 1,6 0 7-16,-7-2 11 0,13 1 14 16,-5-6 18-16,5 5 21 15,-6-5 19-15,7-5 13 16,-1 5 5-16,1-3-5 16,-1 0-14-16,1 3-21 0,0-5-17 15,0 2-19-15,-1 3-14 16,1 3-9-16,-1 2 2 15,-5-2 7-15,-1 9 7 16,-7-2 10-16,-6 5 11 16,-6 4 9-16,-1-2 0 15,-12 2-1-15,-1 3-3 0,-13-3-2 16,1-2-8-16,-8 2-6 16,-5-5-4-16,-7 5-9 15,0-9-13-15,-7 1-31 16,7-3-52-16,0-4-84 0,7-1-134 15,-1-3-77-15,7-7-34 16,6-1 3-16,8-7 36 16</inkml:trace>
  <inkml:trace contextRef="#ctx0" brushRef="#br0" timeOffset="101438.134">29250 4469 25 0,'13'-3'188'16,"-7"0"27"-16,8 3-32 15,-8-5-28-15,0 5-9 16,1-4-8-16,6 1-14 15,0 3-23-15,7-5-27 16,-1 2-27-16,7 0-21 0,6-1-15 16,1 0-3-16,7 1-4 15,-8-1-4-15,-6 4 0 16,1-4 0-16,-8 4 1 0,0 0 8 16,-6 4 12-16,1 0 12 15,-8 7 12-15,-6 0 9 16,0 7 5-16,-6 1-5 15,-2 2-7-15,2 1-12 16,-7 4-8-16,0-1-9 16,7 2-6-16,-7-2-2 15,7 0-4-15,-2-2 0 0,-4-2-3 16,12 1-10-16,-7-7-26 16,0-4-53-16,1 1-88 15,0-5-103-15,-7-4-54 16,-1-3-20-16,-12-7 10 0</inkml:trace>
  <inkml:trace contextRef="#ctx0" brushRef="#br0" timeOffset="101916.7854">29563 3858 93 0,'77'22'149'0,"-4"10"3"0,-2 9-6 16,1 10-12-16,-7 8-8 15,-6 7-16-15,-8 3-18 16,-11 8-14-16,-7 0-14 16,-14 3-1-16,-12-3-3 15,-7 4-1-15,-20-4-3 0,-6-1-4 16,-13-6-2-16,-7 1-4 15,-13-10-6-15,-6-6-6 16,0-4-6-16,-6-7-5 16,-1-6-3-16,0-9-12 0,1-4-23 15,5-11-56-15,7-2-112 16,8-5-84-16,5-7-45 16,19-7-19-16,9-7 7 15</inkml:trace>
  <inkml:trace contextRef="#ctx0" brushRef="#br0" timeOffset="102198.0027">30554 4634 168 0,'18'-4'233'16,"2"-3"12"-16,-1 3-69 15,7 1-62-15,1-4-36 16,11 2-22-16,-4-1-15 0,11 1-12 16,-6 2-15-16,7-1-48 15,-7 0-96-15,0 1-68 16,-13-1-37-16,-13 4-18 15,-13 0-6-15</inkml:trace>
  <inkml:trace contextRef="#ctx0" brushRef="#br0" timeOffset="102399.5275">30507 4855 176 0,'13'2'169'0,"1"2"-19"16,12 0-12-16,0-4-18 16,13-4-32-16,6 4-38 15,7-6-79-15,1 1-98 0,12-6-56 16,-7 0-26-16,1 0-12 16</inkml:trace>
  <inkml:trace contextRef="#ctx0" brushRef="#br0" timeOffset="102815.8627">31622 4492 107 0,'-14'-12'211'0,"-12"9"-19"15,1-1-15-15,-15 8 7 16,-5 7-1-16,-1 3-11 15,-6 8-17-15,6 0-8 16,8 7-18-16,5 0-35 0,7 5-26 16,12-5-14-16,14 0-8 15,8 0-12-15,17-3-6 16,8 0-19-16,19-8-14 16,0-4-10-16,13-2-6 0,6-9-4 15,-5 1-1-15,-1-8 14 16,-6-3 8-16,-7-7 5 15,-6-1 5-15,-8-3 2 16,-11-4 3-16,-7-4 2 16,-20 0 1-16,-8 1 2 0,-11-1 2 15,-7 0-1-15,-13 5-5 16,0 2-34-16,-13 5-79 16,-7 6-116-16,1 4-94 15,-7 4-51-15,6 4-23 16,7-4 19-16</inkml:trace>
  <inkml:trace contextRef="#ctx0" brushRef="#br0" timeOffset="112939.282">2182 6198 108 0,'7'0'166'0,"-7"0"-31"16,6 5-29-16,-6-5-7 15,0 0-4-15,7 0 0 16,0 0-7-16,-1 0-18 16,7 0-16-16,0 2-17 15,6-2-11-15,1 0-10 0,6 4-6 16,0-4-4 0,13 0-3-16,7 4-3 0,-1-4 0 15,14 4 0-15,6-1-1 16,7-3 0-16,6 4 0 15,13-4-1-15,1 4-3 16,19 0 0-16,-1-2-7 16,14-2-7-16,0 0 0 0,13 5-1 15,-7-2-1-15,13-3 1 16,-5 0 7-16,-2 0 11 16,1 4-1-16,-1-4 3 0,2 0 0 15,-2 0 3-15,-6 3-1 16,14-3-1-16,-7 0-2 15,6 0-1-15,0 4-3 16,7-4-3-16,-6 0 0 0,6 4-1 16,-7-4-1-16,6 4 2 15,-5-1-1-15,0-3 6 16,-1 4 4-16,0-1 2 0,7 1 5 16,-6-1 2-16,12 1 0 15,6 1-2-15,2-2-2 16,5-3-3-16,7 0 0 15,6 3-3-15,7-3 1 16,1-3-1-16,11 3-1 0,1 0-3 16,7-3-2-16,0-2 0 15,6 5-1-15,-7 0 2 16,7-4 4-16,6 4 4 16,1 0 4-16,0-3 2 15,6 3 1-15,6-4 0 16,1 4-1-16,6-3 2 0,-1-1 3 15,2 1 5-15,6-1 3 16,0 0-1-16,-7 0 1 16,6 1-14-16,1-1-6 15,-1-4-4-15,1 8-4 0,-1-2 0 16,-6-2-3-16,0 0 9 16,8 4 3-16,-9-4 2 15,1 4-1-15,0-3-1 16,0 3 1-16,-6 0-2 15,-6 0-2-15,-2 0-5 0,2 0 15 16,-8 0 6-16,0 3 2 16,-6-3 5-16,0 4 0 15,-6-4 5-15,-1 0-14 16,-5 0-7-16,-2 0-4 16,1 0-1-16,-6 0 0 0,-7 0-1 15,6 0-1-15,-6 0-3 16,1 0 1-16,-1 0-2 15,6 0-1-15,1 0-3 16,-1 0-10-16,7-4-6 16,-1 4-3-16,2 0 1 0,-1-3 1 15,7-1 1-15,6 0 11 16,6 0 9-16,0 2 2 16,1-3 0-16,12 2 1 15,-5-6-1-15,6 7-3 0,-2-2-4 16,2-4 2-16,0 5-4 15,-7 0 1-15,7-2-2 16,-8-2 4-16,-5 3 5 0,-7-3 1 16,-6 0 3-16,0 3 2 15,-8 0 3-15,-5-3-2 16,-14 4-2-16,-5-2 0 16,-15 3 0-16,-6-2-2 15,-12 0 0-15,-14 0-1 16,-6 4 1-16,-13-3-4 0,-14-1 2 15,-12 0 1-15,-7 4 1 16,-6 0-1-16,-7-4-1 16,-6 2 1-16,-7 2-3 15,0-5 2-15,0 5-2 0,1-3 0 16,5 3 1-16,1-4 1 16,6 1-1-16,6 3-1 15,8-4-1-15,-2 0 17 16,8 4 10-16,7-4 1 0,5 4 6 15,8-3 2-15,5 3 0 16,1 0-14-16,13-4-6 16,6 4-4-16,7-3-3 0,7-1-4 15,5-1 1-15,8 3-3 16,6-2-2-16,-1-4-1 16,8 1 2-16,-7-1 1 15,6 1-1-15,0-3-2 16,1-2 1-16,-7 1 0 0,6 0 0 15,-6 1-15-15,-6-5-5 16,-8 4 0-16,-18 0-1 16,-1 0-2-16,-19-1 1 15,-13 5 13-15,-13-3 8 16,-20 2 3-16,0 4-1 16,-13-3 4-16,-7 3 0 0,-6 0 2 15,-5 2-3-15,-9-2-1 16,1 0 3-16,-6 4-2 15,-8-4 0-15,2 4 1 16,-1 0 1-16,-7-3 0 16,1 3-5-16,0 0-3 0,-1 0 2 15,-6 0-2-15,0 0 1 16,6 0 1-16,-6 0 0 16,8-4 0-16,-8 4-38 15,0 0-76-15,0 0-55 0,0-4-27 16,-14-3-14-16</inkml:trace>
  <inkml:trace contextRef="#ctx0" brushRef="#br0" timeOffset="114072.0366">19260 4330 45 0,'0'7'119'15,"0"-2"10"-15,0-2 7 16,0 0 5-16,0-3 9 16,0 0 8-16,8 4 15 0,-8-4 16 15,6 0 15-15,0 0 7 16,8-4-14-16,5 1-24 15,13-5-31-15,8-6-37 16,5-1-38-16,14-4-34 0,6-3-19 16,7-3-11-16,6-4-7 15,0-4-8-15,6-1-8 16,1 2-17-16,0-1-29 16,-6 4-50-16,-2-1-65 15,-12 8-90-15,-12 1-84 0,-7 9-31 16,-14 1 6-16,-19 8 38 15</inkml:trace>
  <inkml:trace contextRef="#ctx0" brushRef="#br0" timeOffset="116202.437">6483 8631 8 0,'0'0'203'0,"-7"0"13"16,7 0-20-16,0 0-42 16,0 0-30-16,0 0-7 15,7-4-1-15,-7 4 2 0,0 0-5 16,0 0-13-16,0 0-15 16,7-4-16-16,-7 1-15 15,6-2-15-15,-6 3-8 16,13-10-8-16,-6 5-6 0,12-8-5 15,1 1-4-15,6-4 0 16,0-1-3-16,-1 2-1 16,9-6-2-16,-9 5-1 0,7-1-1 15,2 1 0-15,-1 0 0 16,-7 3-3-16,-1 5-2 16,-5-2-14-16,0 5-7 15,-1 3-3-15,-6 4-2 0,6 4 2 16,-5 3 3-16,5 8 16 15,-6 3 9-15,-6 0 7 16,6 4 2-16,-13 0 1 16,6 4 2-16,-6-4-3 0,0-3-1 15,-6 2-1-15,6-6 0 16,-7-1 1-16,7 2 14 16,-6-9 23-16,6 0 25 15,0-4 14-15,0-3 5 16,0-3-1-16,0-8-14 0,6 0-23 15,1-8-27-15,-1-3-15 16,1 1-7-16,5-4-1 16,2 2-3-16,-8 0 2 0,1 2-2 15,6 3-2-15,-7 7-4 16,1 0-5-16,6 3-2 16,0 5-5-16,13 0-1 15,0 6 0-15,1 4-6 16,5 0-6-16,1 5-9 15,-1 2-9-15,1-3-7 0,-7 3-3 16,0-2 8-16,-7-5 12 16,1 1 19-16,-8-1 19 15,-5-7 17-15,0 0 11 0,-1-7 7 16,1-1 4-16,-1-4-5 16,1-2-6-16,6-4-5 15,-1 0-4-15,2-1-5 16,-1 1-5-16,7 0-5 15,6 3-2-15,-7 1-3 0,7 3-2 16,0-1-3-16,0 10 1 16,7 2 1-16,6 2 0 15,-7 5 1-15,8 5 0 16,-8 3-3-16,1 3-15 0,-1 0-24 16,1 0-34-16,-13-3-50 15,-1 0-65-15,-6-1-84 16,-6-3-34-16,-14-6-1 15,-6-3 24-15</inkml:trace>
  <inkml:trace contextRef="#ctx0" brushRef="#br0" timeOffset="116752.5689">7317 7876 137 0,'0'-4'181'16,"0"4"-21"-16,0 4-74 15,0-1-49-15,0 5-20 0,0 0-7 16,6-1-6-16,-6-1 1 16,7 2 2-16,-7-4 1 15,7 4 6-15,-7-5 18 16,0 1 24-16,0 0 29 0,0-4 29 15,0 0 20-15,6 0 11 16,-6-4-10-16,0 0-16 16,0 1-22-16,0-5-26 15,0-4-15-15,0 6-13 16,0-5-7-16,0-1-6 0,0 5-4 16,0-4-6-16,0 4-5 15,0 0-5-15,0 3-2 16,0 0-6-16,0-3-6 15,0 7-6-15,0-4-24 16,0 0-49-16,-6 4-75 0,6 0-92 16,0 0-64-16,6 4-30 15,0 0 4-15,8 3 39 16</inkml:trace>
  <inkml:trace contextRef="#ctx0" brushRef="#br0" timeOffset="120565.191">8093 9074 45 0,'0'4'225'16,"6"-4"15"-16,-6 4-12 16,0-4-58-16,6 0-40 15,-6 0-17-15,7 0-12 0,-1 0-11 16,8-4-14-16,4-4-22 15,2 1-21-15,0-3-15 16,-1-2-9-16,7-3-1 16,-6-3-3-16,0-4-1 15,-1 0 2-15,1-3-1 0,-7-1 0 16,0 1-1-16,-6-2 2 16,-7 2 5-16,0 3 3 15,-7-4 2-15,-6 8 3 16,-6-1 0-16,5 2-3 15,-5 5-4-15,-1 5-5 0,-6-1-5 16,0 5-4-16,0 3-2 16,7 3-3-16,-1 5-6 15,7-1-1-15,0 1-1 0,6-2-1 16,1 2 0 0,12-1 2-16,1-2 3 0,-1 2 4 15,8-3 2-15,-2-4 2 16,14 3 3-16,-6-6 2 15,13-1 1-15,-7-3 3 0,0-1-1 16,-1 1 1-16,2-4 1 16,5 0 0-16,-12-4-2 15,6 4-3-15,-13 0 0 16,0 0-1-16,0 4-2 16,-7 0 1-16,8 2-4 0,-8 2 1 15,1 3 0-15,6 3 3 16,-7 6 0-16,1 1 4 15,6 9 2-15,0-2 2 16,0 6 0-16,6-2 1 16,1 1-3-16,-1 1-1 0,7-5 0 15,1 0 0-15,-1-3-1 16,13-1 0-16,0-6-2 16,0-1-1-16,6-3-2 15,-5-4 0-15,5-4 0 16,-6-3-2-16,1-7-2 15,-8-1-1-15,1-4-3 0,-14 1-7 16,1-3-6-16,-14-5-15 16,0 4-8-16,-6-5-5 15,-6-2 0-15,0 3 6 16,-1 1 4-16,-12-1 16 0,6 4 14 16,-1 4 6-16,2 4 4 15,-2 3 0-15,2 6-1 16,-1 5-2-16,-7 5 0 15,7 6 5-15,-6 3 0 0,5 9 7 16,-5-1 3-16,5 3 7 16,-4 5 2-16,11-1 2 15,0 0 4-15,7 0-2 16,0 1 0-16,7-1-3 16,12-4-3-16,1-2-6 0,13-2-5 15,-1-3 0-15,7-3-4 16,7 0-4-16,5-7-2 15,2-1-4-15,6-4 0 16,-13-3-1-16,5 0-7 16,-5-10-18-16,-13-2-19 0,-1-2-17 15,-6-8-12-15,-6-1-6 16,-7-6 0-16,-1 0 18 16,-4-4 21-16,-8-3 15 0,0-1 12 15,0-3 6-15,-8-4 3 16,8 3 3-16,-6-3 1 15,6 4 16-15,0 3 11 16,-6 5 8-16,0 6 2 16,-1 4 0-16,0 11 3 0,-6 7-6 15,0 8 0-15,-6 10 5 16,-7 12 10-16,6 7 13 16,1 11 12-16,-7 7 9 15,6 11 4-15,1 5 5 16,-1 2-4-16,0 4-6 0,7 0-12 15,0 1-12-15,0-8-15 16,13-4-12-16,7-3-11 16,6-11-9-16,12-9-6 15,9-2-5-15,5-11 1 0,-1-12-1 16,9 1 2-16,-9-11 3 16,1-8 3-16,-6-3 0 15,-7-5 1-15,-6-2 15 16,-14-4 8-16,0-4 8 15,-12 3 13-15,0-6 1 0,-14 4-5 16,-6-6-14-16,-7 2-4 16,-6 2-4-16,7 2-13 15,-7 3 1-15,6 3-5 16,7 0-22-16,6 0-47 16,1 5-79-16,12-2-105 0,7 1-89 15,14-3-41-15,5-5-2 16,7-2 28-16</inkml:trace>
  <inkml:trace contextRef="#ctx0" brushRef="#br0" timeOffset="120830.0498">10242 8235 150 0,'8'-11'299'0,"4"3"10"0,2 2 7 15,11-2-118-15,1 1-97 16,13-3-37-16,7 2-18 16,13 1-7-16,-1-1-8 15,7 0-33-15,1 2-87 0,-1 1-125 16,-13-2-66-16,-6 3-34 15,-21 1-14-15,-5 3 19 16</inkml:trace>
  <inkml:trace contextRef="#ctx0" brushRef="#br0" timeOffset="121015.3322">10536 8495 15 0,'32'11'188'0,"14"-3"13"15,6-1-41-15,7-3-55 16,-1-4-39-16,7 0-21 16,1-4-17-16,6-3-81 15,-7 4-77-15,-7-9-45 16,-5 5-20-16,-14-4-11 0</inkml:trace>
  <inkml:trace contextRef="#ctx0" brushRef="#br0" timeOffset="334971.7061">12100 7832 102 0,'-7'-8'221'0,"7"5"15"16,-7-4-56-16,1 3-40 0,0 1-25 15,6-1-16-15,-6 0-2 16,6 0 9-16,-8 4 3 16,8-3 1-16,0-1-12 15,0 4-11-15,0 0-23 16,0 0-29-16,0 4-26 0,-6 3-17 15,6 8-8-15,-6 7-5 16,6 12 4-16,-7 9 9 16,0 12 5-16,1 6 2 0,-1 5 6 15,7 9 3-15,-6-6 2 16,6 0 0-16,-6 1 0 16,6-4 1-16,0-8-3 15,0-3-10-15,0-3-28 16,6-12-45-16,-6-3-61 15,6-8-72-15,1-8-81 0,-1-1-34 16,8-9 2-16,-2-8 32 16</inkml:trace>
  <inkml:trace contextRef="#ctx0" brushRef="#br0" timeOffset="335365.9948">12308 8448 9 0,'0'-8'277'0,"0"1"45"0,0 3 32 15,0 1-64-15,0 3-65 16,0-4-56-16,0 4-49 15,0-3-44-15,0 3-33 16,0 3-23-16,0-3-11 16,0 4-6-16,0 3-1 0,-7-4-1 15,7 5 1-15,0-1 1 16,0 0-5-16,0 0-7 16,-6 1-8-16,6-4-6 15,0 0-3-15,0-4-5 0,-6 0-14 16,6 0-16-16,-6-8-20 15,-8 5-36-15,14-9-58 16,-6 2-61-16,-1-5-44 16,14 1-11-16,-1-1 10 15,0-4 32-15</inkml:trace>
  <inkml:trace contextRef="#ctx0" brushRef="#br0" timeOffset="335871.5381">12986 7895 89 0,'-26'4'106'0,"-13"5"1"0,-13 11 11 16,-1 5 17-16,-5 12 21 16,6 6 7-16,0 9-6 15,13 6-19-15,-1 1-25 16,14 3-24-16,13-3-23 16,7 3-20-16,12-3-18 0,7-4-15 15,7-4-9-15,6-11-7 16,7-3-4-16,-1-12 1 15,1-2 3-15,5-8 6 16,2-8 4-16,-1-7 5 16,-13 0 10-16,0-7 13 0,-13-5 15 15,-7 1 12-15,-6-4 9 16,-12-2 4-16,-15 2-6 16,-5 1-14-16,-7-6-17 15,-1 6-14-15,2-1-16 0,-1 5-32 16,6-1-41-16,1 0-47 15,5 3-59-15,14 2-81 16,7-3-71-16,12 2-20 16,14-3 13-16,6-2 36 15</inkml:trace>
  <inkml:trace contextRef="#ctx0" brushRef="#br0" timeOffset="336520.0224">13793 7949 116 0,'-38'-6'100'15,"-7"6"-26"-15,-8-4-19 16,1 4-10-16,-1 4-7 15,8-4-8-15,6 2-5 0,0 2-6 16,6-4-8-16,7 4-8 16,1 0-7-16,11-1-3 15,1 1-3-15,0 0-1 16,0 0-1-16,7-1 5 0,-8 8 2 16,2-4 2-16,-8 4 1 15,1 5 1-15,5-3 1 16,-6 3 0-16,2 1-2 15,4 2-5-15,1-1-3 16,13 1-5-16,0-5-5 0,0 1-4 16,13-4-5-16,1 0 1 15,4-5 3-15,2 2 12 16,13-4 15-16,-7-4 21 16,13 0 32-16,-7-4 29 15,8-4 27-15,-1 6 18 0,-7-5 8 16,1-1-5-16,-1 0-15 15,1 5-18-15,0 3-21 16,-1 0-12-16,1 3-7 16,6 5 4-16,-6 3 2 15,-1 1 2-15,-5 5 0 0,-1 2-6 16,-14-1-8-16,1 4-9 16,-13 0-5-16,-13 1-2 15,1-2-2-15,-14 1-4 16,-7 0-2-16,-7-3-5 0,-5-2-6 15,6 2-7-15,-7-9-24 16,7 2-39-16,1-4-46 16,4-1-57-16,2-5-68 15,13-2-77-15,5 0-35 16,8-7 5-16,19-3 31 0</inkml:trace>
  <inkml:trace contextRef="#ctx0" brushRef="#br0" timeOffset="337053.3724">14511 7916 105 0,'20'-17'204'15,"-8"1"-18"-15,-12 3-30 16,-6-3-29-16,-8 9-29 15,-5-4-20-15,-13 7-25 16,-1 0-17-16,-19 4-14 0,6 8-14 16,-6 3-8-16,6 0-5 15,1 3 2-15,5 5-3 16,8-2 0-16,13 6 2 16,5-1 4-16,14 0 6 0,20 3 6 15,0 2 7-15,19-2 5 16,0 4 3-16,13-3-2 15,-7 3-4-15,8-3-6 16,-7 3-4-16,-14-4-4 0,1 2-1 16,-14-1-2-16,-12-5 0 15,-14 4-2-15,-12-5 6 16,-7-3-2-16,-13-2 1 16,-14 0 6-16,1-7 9 15,-7-2 25-15,-6-2 16 0,0-8 16 16,7 1 13-16,5-8 3 15,8-4-3-15,19-7-24 16,6 0-23-16,26-7-21 16,14-4-31-16,13 0-25 0,13-4-23 15,5 0-33-15,8 5-45 16,0-1-61-16,13 2-48 16,-1 6-48-16,0 4-16 15,2 2 15-15,-2 5 37 16</inkml:trace>
  <inkml:trace contextRef="#ctx0" brushRef="#br0" timeOffset="358449.3011">15435 7286 48 0,'0'0'110'16,"0"0"15"-16,0 0 12 0,0 0 4 15,0 0-6-15,0 0-9 16,0 0-17-16,0 0-20 16,0 0-22-16,0 0-23 15,0 0-15-15,0 0-15 16,0 4-8-16,0 3-3 0,0 4 11 15,-6 12 19-15,6 6 16 16,0 11 16-16,0 7 10 16,6 13 4-16,-6 1-12 15,8 9-13-15,-8 3-18 16,0 1-11-16,0-1-8 0,0-3-5 16,-8-5-4-16,2-6 0 15,0-8-3-15,-1-6 1 16,1-8 3-16,-1-8 16 15,1-8 15-15,-7-6 7 16,-1-8 2-16,-5-3 1 0,0-12-2 16,-1-2-17-16,-6-5-14 15,7-7-8-15,5 1-1 16,8-6-8-16,6-2-14 16,6-5-15-16,14 3-9 0,6-6-6 15,13 0-9-15,7 4-9 16,5 4-7-16,-5 0-4 15,1 2-14-15,-2 9-22 16,-13 3-18-16,1 4-3 16,-13 7 9-16,-14 8 14 0,0 0 17 15,-12 3 28-15,0 4 26 16,-8-3 15-16,1 4 10 16,1-3 4-16,5-1 3 15,-6 4 1-15,13-5-2 0,-6 0 0 16,6-4-1-16,0 5 2 15,6-4 2-15,7-1 2 16,6 1 3-16,8-4 5 16,-1 0 0-16,13-7 0 0,6 3-5 15,-5-7-7-15,5 0-6 16,-6 0-3-16,-6-1-3 16,-1 3-1-16,-13-3 2 15,1 4 2-15,-7-3 4 16,-13 4 2-16,7 3 4 0,-14 0 3 15,7 1 0-15,-13 6 2 16,1 1-2-16,-8 0 0 16,0 7-6-16,1-4-10 15,-1 4-6-15,7 4-5 0,6-4-5 16,1 1-6-16,6-3-1 16,6-1 6-16,1 0 3 15,6 3 8-15,13-7 4 16,0 2 7-16,7 2 5 15,0-1 6-15,-1 1 0 0,-6-1-2 16,7 4-1-16,-7 0 2 16,-13 4 1-16,0 2-1 15,0-1-1-15,-13 5 4 0,0-2 3 16,-13-1-3-16,6 4-4 16,-12-4-9-16,-7 1-10 15,0-2-17-15,-7 3-7 16,-6-9-1-16,7 3 8 15,-8-6 22-15,7-5 30 16,7-3 32-16,0-3 22 0,13-5 17 16,1-2 7-16,4-5 0 15,8-5-9-15,8-1-15 16,4-1-15-16,8-7-14 16,6 3-21-16,0-6-37 15,13 3-35-15,-6-1-46 0,12 0-53 16,-5 5-32-16,-8-2-7 15</inkml:trace>
  <inkml:trace contextRef="#ctx0" brushRef="#br0" timeOffset="358787.0283">16759 7374 112 0,'-27'15'114'0,"1"11"19"15,-13 11 30-15,1 10 20 16,-1 7-1-16,-7 9-14 15,7 7-23-15,-7 2-29 0,1 6-35 16,-2 2-27-16,2 1-15 16,6 3-12-16,-7 0-25 15,0-3-38-15,8-7-59 16,-1-1-68-16,6-8-84 16,7-9-41-16,0-5-9 0,6-10 22 15</inkml:trace>
  <inkml:trace contextRef="#ctx0" brushRef="#br0" timeOffset="359369.6456">16185 8615 115 0,'14'-17'206'16,"5"-2"1"-16,-6-6-15 0,13-1-25 15,0-3-31-15,0 0-35 16,6-8-35-16,8 0-27 16,-7 1-19-16,12-4-11 15,-5 3-10-15,-2 0-5 16,-5 5-6-16,-7 3-15 0,0 2-32 15,-13 12-26-15,-1 1-8 16,-12 7-4-16,0 7-1 16,-6 3 14-16,-13 8 31 15,6 4 26-15,-6-1 13 0,5 0 4 16,8 2 3-16,0-5 0 16,6-1 5-16,6 2-1 15,6-5 0-15,8 1 6 16,7-5 2-16,5-3 2 0,7-3-4 15,0-1 4-15,7 0 1 16,-7-3 4-16,7 3-2 16,-8-4 0-16,1 8 15 15,-6 0 14-15,-1 0 11 16,2 12 11-16,-9-1 15 0,-5 7 10 16,-7 0-2-16,-6 5-1 15,-7-1-6-15,0 3-7 16,-7-3-11-16,-6 1-8 15,-7-2-12-15,-5 1-34 0,-9-4-47 16,-4-4-70-16,-8 6-97 16,0-10-58-16,-6 1-26 15,-13-6 4-15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20:12.297"/>
    </inkml:context>
    <inkml:brush xml:id="br0">
      <inkml:brushProperty name="width" value="0.05292" units="cm"/>
      <inkml:brushProperty name="height" value="0.05292" units="cm"/>
      <inkml:brushProperty name="color" value="#FF0000"/>
    </inkml:brush>
  </inkml:definitions>
  <inkml:trace contextRef="#ctx0" brushRef="#br0">24272 3176 38 0,'-7'0'73'0,"7"-5"8"16,0 3-2-16,-7 2-4 16,7-4 10-16,-6 4 6 15,6-3 1-15,0 3-6 16,-6 0-4-16,6-5-5 0,-6 5-20 15,6 0-22-15,0 0-16 16,-8 0-11-16,8 0-4 16,-6 5-4-16,0 2-1 15,-1 0 3-15,-6 8 1 16,0 3 2-16,-1 4 3 0,2 3 4 16,-2 8 4-16,-5 4 6 15,6 0 1-15,0 7 7 16,1 4 5-16,-2-1 2 15,1 8-1-15,-7 0-4 16,8 3-2-16,-2 2-4 0,2 5-7 16,-2 0-6-16,1 6-1 15,0-2-3-15,0 1 2 16,1 3-1-16,-2-3 1 0,1 3-1 16,0 0 0-16,0-3-1 15,7 3 1-15,-8 0-1 16,2-3 2-16,5 3 0 15,-6-7-1-15,7 5 3 16,-1-6-2-16,1-7-2 16,6 5-2-16,0-9-1 0,0 5-2 15,0-4-1-15,0-4 0 16,-7 5 2-16,7-9-1 16,0 1-2-16,0-1-1 15,-7 1 0-15,7-4-1 0,0 4 0 16,-6-4-2-16,6-1 2 15,-6 1 0-15,6 0 0 16,0 0 0-16,0 0 3 16,-8 4 5-16,8-4 0 15,0 0 4-15,0-5 6 0,8 2 4 16,-2 0 3-16,0-2 2 16,8 2 1-16,-1 0-1 15,6-5-5-15,0 1-1 16,1 0-6-16,0-4-6 0,-1-1-2 15,1-1-5-15,-1-10-3 16,-6 4-1-16,0-6-1 16,1-1 2-16,-8 0-1 15,7-3 2-15,-6-1-2 16,5-2-5-16,-12 3-6 0,7-5-12 16,-1-2-11-16,-6-1-22 15,7 0-33-15,-7 0-42 16,0-3-74-16,7-4-62 15,-1 0-24-15,14-7 1 0,-14-7 22 16</inkml:trace>
  <inkml:trace contextRef="#ctx0" brushRef="#br0" timeOffset="1447.2727">24323 3103 30 0,'-6'-5'35'16,"0"5"-2"-16,6-2-2 15,-6 2 3-15,6-4 1 16,0 4 1-16,-8 0-1 0,8-4-4 16,-6 4 0-16,6 0-6 15,-6 0-6-15,-1 0-7 16,1 0-6-16,-1 0-4 16,7 0-5-16,-7 0-1 15,1-4-1-15,6 4 3 0,0 0 2 16,-6 0 2-16,6 0 6 15,0 0 7-15,0 0 3 16,0 0 5-16,0 0 3 16,0 0-3-16,0 0-4 15,0 0-7-15,6 0-4 0,-6 4-7 16,6-4-1-16,8 0 1 16,-1 4 3-16,7 0-6 15,6 3 3-15,13 0 8 16,-1 0 8-16,15 4 14 15,12 0 10-15,6 4 15 0,14 0 5 16,13-1-3-16,0 5-9 16,6 3-13-16,7-4-14 15,-7 3-6-15,0-2-7 16,-6 8-4-16,-7-6-1 16,1 4 0-16,-1 1-2 0,-6 3-3 15,-1 0 3-15,1 0 5 16,-7 5-2-16,0-2 2 15,0 2 4-15,-6-1 3 16,0 0-5-16,-7-4-1 0,-6 4 1 16,-1-4 1-16,-12 5-1 15,6-9 0-15,-7 4 1 16,1-3 0-16,-7-1 0 16,0-2-4-16,1-1 0 15,-8 0 0-15,1-4-2 0,-14-3 0 16,7 0-1-16,-13-5-1 15,0 1 0-15,1-3 2 16,-8-6 0-16,-6 6 0 16,0-4-4-16,0-4-12 15,0 3-26-15,-6-3-39 0,6 0-42 16,0 0-48-16,0 0-35 16,0 0-15-16,0 0 8 15</inkml:trace>
  <inkml:trace contextRef="#ctx0" brushRef="#br0" timeOffset="2730.3274">24090 6708 68 0,'-8'-4'96'0,"2"-4"-4"16,6 1 5-16,-6 3-1 15,6-2 3-15,6 2 13 0,-6-4 2 16,6 5-14-16,8-1-18 16,-8-3-17-16,14 3-14 15,-1-4-13-15,13 1-11 16,15 0-7-16,5-8-4 0,13 5-2 16,13-9-3-16,7 1-7 15,12-8-3-15,14 0-1 16,7-3-3-16,5-4-9 15,7-4-9-15,14 1-14 16,0-8-10-16,-2 3-15 16,2-3-7-16,-7 4-3 0,0-8 6 15,0 8 10-15,-13-4 12 16,-1 1 13-16,-5 2 10 16,-8 1 16-16,-5 4 6 15,-1-2 5-15,-20 9 3 0,1 0-2 16,-13 4 1-16,-1-1-6 15,-5 4 3-15,-1 3-7 16,-6 1-2-16,-14 3 2 0,1 1 0 16,-7-1-1-16,-7 4-2 15,-6 4 3-15,-6 0 0 16,-13 2-1-16,-1 2-9 16,-6 0-24-16,-13 3-28 0,-7-4-44 15,7 4-43-15,-12 0-22 16,5-4-3-16</inkml:trace>
  <inkml:trace contextRef="#ctx0" brushRef="#br0" timeOffset="4045.3065">26930 4000 3 0,'-6'-4'108'0,"6"4"-2"0,0 0-3 15,0 0-9-15,0 0-7 16,0 0-4-16,0 0-2 16,0 0-1-16,0 0-2 15,0 0-1-15,0 0-5 16,0-3-9-16,0 3-14 0,0 0-12 16,0 3-16-16,0-3-12 15,0 8-7-15,6-2-4 16,-6 9 0-16,6 5 0 15,-6 1 3-15,0 8 6 0,0 5 2 16,0-1-2-16,0 0 6 16,0 7 1-16,0-4 3 15,0 4 4-15,8 1 3 16,-2 3 1-16,6-4-2 16,2 1 0-16,-1-1-5 0,0 0-5 15,0-4-6-15,-1 1 1 16,2-4-3-16,-1 0-1 15,0 1 4-15,0-5 0 16,-1 0-1-16,-4 0-1 16,-2 0 4-16,-6 1 2 0,0-1-2 15,0-4-1-15,0 5 4 16,-6-4-4-16,6-5 1 16,-8 6-1-16,2-6-1 0,6 2 3 15,-6-2 1-15,6 1-1 16,0 0-2-16,0 5 1 15,0-6-3-15,0 1-2 16,6 3 0-16,-6-3 1 16,6 4-3-16,-6-4-1 0,8 4 1 15,-2-4-1-15,0-3-1 16,1-2-1-16,-7 2 2 16,7-1-1-16,-1-4 0 15,-6 5 1-15,0-4 0 16,0-1 1-16,0 1-1 0,0-5 1 15,0 6 2-15,0-2-1 16,0 1 3-16,0-5 2 16,0 10-2-16,0-6 0 0,0 1 0 15,0 2-1-15,0-2-3 16,0 4-1-16,7-5 0 16,-7 5 1-16,6-4 0 15,0-1-2-15,2 1-8 16,-2 0-10-16,6-5-11 15,-4 1-17-15,-2 1-20 0,0-5-27 16,-6 0-27-16,7-4-41 16,-7 1-73-16,-7 0-30 15,-5-4-2-15,-2 0 14 16</inkml:trace>
  <inkml:trace contextRef="#ctx0" brushRef="#br0" timeOffset="4929.4046">25594 4440 60 0,'0'-4'145'15,"6"0"-23"-15,-6 1-21 16,0-1-5-16,0 4-4 16,-6-4-3-16,6 0-10 15,-6 1-11-15,0 3-12 0,-2 0-12 16,-11 0-13-16,-7 0-11 16,-6 7-4-16,-14 1 5 15,-13 3 15-15,-6 7 14 16,-13 4 18-16,0 7 14 15,0 4 7-15,-7 7-2 0,13 5-6 16,0-1-5-16,14 0-8 16,13 0-8-16,12 0-3 15,13-8 0-15,14-3 4 16,6 0 4-16,26-8 3 16,-1 2 2-16,21-9-1 0,7 0-7 15,12-4-10-15,6-6-13 16,8-1-18-16,-2-3-26 15,8-4-34-15,-6-4-35 0,-1 0-38 16,-13 1-43-16,1-5-48 16,-15 5-52-16,-5-1-45 15,-20-3-30-15,7 3 2 16,-14 4 26-16</inkml:trace>
  <inkml:trace contextRef="#ctx0" brushRef="#br0" timeOffset="11788.1104">22258 6161 105 0,'-13'0'162'0,"7"0"-31"16,-1 0-39-16,7-4-12 15,0 4 0-15,0-3 8 16,13-1 4-16,0 1-1 16,7-4-10-16,6-1-18 0,19-3-6 15,20 1-4-15,7-9 2 16,13 1-2-16,19-4-4 15,14-4-1-15,5 0-11 16,7-7-9-16,8 4-11 0,-2 0-7 16,8-4-4-16,-14-1-5 15,1 2 0-15,-15 3-1 16,-11 0-5-16,-8 3 0 16,-18 0 3-16,-14 8 2 0,-6-1-2 15,-14 2 2-15,-5 5 4 16,-15 1-4-16,-5 0-10 15,-8 4-19-15,2 2-33 16,-14 3-49-16,-6-5-52 16,-8 7-48-16,-5 0-43 0,-13 0-10 15,6 3 18-15</inkml:trace>
  <inkml:trace contextRef="#ctx0" brushRef="#br0" timeOffset="12129.961">23978 5554 124 0,'7'-4'117'15,"6"0"-20"-15,6 0-22 0,7 4-21 16,7-3-12-16,6-1-14 15,7 4-10-15,-7-3-3 16,7 3-5-16,-7 3-4 16,-7-3-6-16,1 7 3 15,-13 1 8-15,-2 3 4 0,-10 3 4 16,-8 9 8-16,-14-1 4 16,-5 0-6-16,-13 3-5 15,-8 0-3-15,-5 2-3 16,-8-2-19-16,-5 4-35 0,-7-3-48 15,-7 0-56-15,6-1-31 16,1-3-15-16</inkml:trace>
  <inkml:trace contextRef="#ctx0" brushRef="#br0" timeOffset="12992.4458">19841 6209 2 0,'19'0'-1'0</inkml:trace>
  <inkml:trace contextRef="#ctx0" brushRef="#br0" timeOffset="13369.5349">20016 6140 1 0,'20'-19'75'0,"0"1"37"16,-7-1 36-16,0 5 25 16,-6 3 3-16,-1 0-17 15,0 4-28-15,0 2-35 16,2 3-37-16,-8 4-31 0,6 7-16 15,0 1-6-15,7 5 1 16,1 3-2-16,-2 1-1 16,8-1 2-16,6 0 0 15,0 0-4-15,7 1-1 16,-1-1 4-16,7-3 4 0,7-4 5 16,-7-1 9-16,0-2 11 15,1-4 13-15,5-4 9 16,-13-4 9-16,1-4 8 15,-7 2 8-15,-6-5 1 16,-7-1 4-16,-7-2-1 0,-6-5-3 16,-19 1-7-16,5-4-13 15,-18 1-11-15,-1-2-16 16,1-2-15-16,-13 3-17 0,5 3-38 16,1-3-61-16,0 8-85 15,7 3-112-15,-2-3-69 16,2 6-31-16,-1 1 9 15,1-1 47-15</inkml:trace>
  <inkml:trace contextRef="#ctx0" brushRef="#br0" timeOffset="14268.6862">20180 5982 8 0,'12'11'110'0,"-12"3"4"0,0 1-1 16,0-1 5-16,-6 9-8 15,0 2-7-15,-8 2-11 16,2-2-19-16,-8 8-13 16,1 1-16-16,-7-3-14 0,-1 3-9 15,1-5-6-15,-6 0-2 16,5-2-2-16,1-6 0 16,0-3-1-16,1 1 1 15,-9-8 5-15,9-5 6 16,-15 3 2-16,8-9 5 0,-1 0 11 15,-6-9 11-15,7-1 12 16,-7-5 5-16,6 1 7 16,0-8 6-16,8 0 2 15,-1 1-7-15,6-6-12 0,7-2-10 16,6 0-15-16,7-1-15 16,14-3-15-16,-2 4-14 15,2 0-9-15,-2 3-19 16,2 4-30-16,-8 4-59 15,1 2-83-15,-1 6-83 16,0-1-38-16,1 3-8 0,0 1 19 16</inkml:trace>
  <inkml:trace contextRef="#ctx0" brushRef="#br0" timeOffset="14689.0657">19971 5770 29 0,'6'-3'227'0,"1"-1"6"15,-7 4-15-15,0 0-85 16,0 0-66-16,0 4-39 16,-7-1-18-16,7 4-6 15,0-3-1-15,0 3 1 0,0-3 0 16,0 3 3-16,0-3 17 16,0-1 31-16,0-3 29 15,7 0 30-15,-7 0 16 16,0 0 5-16,7-3-14 15,-1-4-25-15,1-1-30 0,-1 1-32 16,0-4-31-16,8 4-36 16,-8-4-45-16,0 3-56 15,1-3-65-15,6 4-70 16,-6 0-42-16,-1 3-4 0,8-4 27 16</inkml:trace>
  <inkml:trace contextRef="#ctx0" brushRef="#br0" timeOffset="15040.2061">20948 5869 106 0,'14'0'254'0,"-1"-4"29"0,-7 4-30 16,0 0-51-16,8-4-40 15,-2 4-37-15,8-4-27 16,0 1-27-16,-7-1-25 15,13 0-36-15,-7 4-40 0,1-4-44 16,0 2-57-16,-8 2-73 16,2 0-67-16,-14 0-21 15,0 0 5-15,0 0 26 16</inkml:trace>
  <inkml:trace contextRef="#ctx0" brushRef="#br0" timeOffset="15250.0159">20877 6041 215 0,'0'4'258'0,"0"-1"-3"16,0-3-34-16,6 0-36 16,1 0-34-16,-1-3-46 0,8-1-50 15,-2-1-63-15,8-1-74 16,6 2-84-16,0-3-85 15,0-1-32-15,7 1-6 16,0-4 22-16</inkml:trace>
  <inkml:trace contextRef="#ctx0" brushRef="#br0" timeOffset="15984.2151">21783 5561 156 0,'6'-7'146'16,"-6"-1"-29"-16,-6 4-31 0,-1 1-24 15,-6-1-20-15,-7 1-14 16,1 3-11-16,-7 3-11 16,-7 1-3-16,1-1-3 0,-1 5-1 15,0 3-1-15,-6-3 1 16,7 2 0-16,5 2 1 16,-5-5 0-16,13 3 0 15,-7-2-6-15,12-1-1 16,2 1 2-16,-2-2-1 0,8-1 0 15,-1 2 0-15,7-4 4 16,-6 5 1-16,6-1-1 16,0 1-1-16,6-1 2 0,-6 0-1 15,7 0 0-15,-7 1-4 16,6 3-6-16,1-5-8 16,6 2-8-16,-7-1-2 15,8-2 1-15,5 2 5 16,-6-3 12-16,0-4 16 15,7 3 17-15,-1-3 12 0,7 0 11 16,-6 0 8-16,6 0 4 16,-7 0-4-16,1 0-3 15,6 0-5-15,-6 0-4 0,-1 3-4 16,7-3-3-16,-6 9 1 16,-1-6 3-16,1 4 5 15,0 0 4-15,-8 5-1 16,-5-5 1-16,0 3-1 15,-7 2-4-15,-7-1-8 0,-6-1-7 16,-13 5-3-16,0 0-6 16,-7-5-9-16,1 2-3 15,-7 3-3-15,-1-8-10 16,7 4-14-16,-5-4-22 16,-1 1-39-16,6-1-51 0,1-4-67 15,6 2-40-15,6-5-14 16,1-5 9-16</inkml:trace>
  <inkml:trace contextRef="#ctx0" brushRef="#br0" timeOffset="16705.6168">22434 5191 103 0,'6'15'142'16,"-6"3"19"-16,0 12 12 15,-12 7-18-15,5-1-25 16,-6 7-22-16,0 1-17 0,7 0-20 16,-8 4-18-16,2 0-11 15,-2-2-11-15,-5 0-10 16,6-3-7-16,0-6-4 0,-1-5-4 16,2-2-1-1,6-5-5-15,-2-6 1 0,2-5-1 16,0-3 4-16,-1 1 3 15,1-9 1-15,-1-3 1 16,-6 0-2-16,7-7-5 16,-1-4-13-16,7-3-12 0,7-5-13 15,5-3-10-15,8-4-10 16,7-3-3-16,5-4-2 16,7 0-1-16,7-3 5 15,-7 2 7-15,6 1 9 0,-13 8 6 16,8 0 0-16,-14 6-7 15,-7 4-8-15,-5 3-2 16,5 6 3-16,-13 3 7 16,-6 3 15-16,0 7 23 0,-6 0 20 15,-13 8 15-15,5-1 6 16,2 5 3-16,-2-5 6 16,8 1 3-16,-7-1 5 15,13 2 1-15,-7-7 2 16,7 3 3-16,7-4 0 0,-7-1 0 15,6 0 1-15,1-4-1 16,6 6-2-16,-6-9-4 16,5 3-5-16,2 0-16 0,-8-3-27 15,7 0-44-15,0 0-66 16,6 0-76-16,-5-3-68 16,-2 0-29-16,-5-6-3 15,6 3 26-15</inkml:trace>
  <inkml:trace contextRef="#ctx0" brushRef="#br0" timeOffset="17324.3188">22858 5411 86 0,'-27'18'120'0,"9"3"-4"15,-2-1-13-15,0 6-17 16,1-6-14-16,11 3-15 16,-4-5-16-16,12 0-13 0,-6-2-8 15,6-2-6-15,0-3-5 16,0-4-3-16,0-3-1 15,6 0-4-15,0-1-5 16,8-6 0-16,-2-1-2 0,8-3-2 16,-7-1 0-16,1-4-1 15,4 3 4-15,2-7 4 16,-1 5 11-16,1 1 8 16,-6-2 6-16,-2 5 4 15,1 4-2-15,1-4-3 0,-2 7-10 16,-6 0-5-16,8 3-4 15,-1 1 4-15,0-1 1 16,0 4 5-16,0-3 2 0,6 4 0 16,1-1 0-16,6-4 3 15,-7 2 3-15,1-3 5 16,0-2 10-16,-1 0 11 16,-5 0 9-16,5-7 6 15,0 4 7-15,-6-8 2 0,1 0 1 16,-2-3 1-16,-4-1 0 15,-8-4-6-15,0 1-6 16,0-1-8-16,-8 1-13 16,-4-4-28-16,5 3-39 0,-6 2-49 15,6 2-66-15,-5 4-72 16,-2 4-66-16,2 3-38 16,-2 0-1-16,1 8 29 15</inkml:trace>
  <inkml:trace contextRef="#ctx0" brushRef="#br0" timeOffset="23911.4611">20778 1688 97 0,'-12'-3'181'0,"6"3"-5"15,-1 0-56-15,0-4-28 16,7 4 0-16,-6 0 10 0,6-3 7 15,0 3 3-15,0 0-6 16,0 0-12-16,0 0-20 16,0 0-14-16,6 0-8 0,-6 0-6 15,7 0-4-15,0 0-5 16,19 0-3-16,13 0 10 16,19-5 3-16,21 5-2 0,18-2-1 15,21 2-1-15,12-4-3 16,6 4-19-16,14 0-16 15,6 0-13-15,8 0-14 0,12 0-16 16,-1 0-15-16,-5 0-14 16,-7 4-7-16,-6-4-4 0,-15 0 7 15,-11 2 6-15,-20 3 12 16,-14-5 14-16,-18 3 11 16,-8 1 9-16,-12-1 5 0,-13-3 4 15,-7 4 5-15,-13-4-3 16,0 4 3-16,0-4 1 15,0 0-1-15,0 4 4 16,0-1 1-16,-6-3 2 0,6 0 0 16,-7 0-1-16,7 0 0 15,-6 4-2-15,-7-4-2 0,0 3 0 16,0-3 1-16,0 0 1 16,-6 0 1-16,-1 4 0 15,0-4 1-15,1 0-1 0,0 5 3 16,-7-5 1-16,6 2 4 15,-6 2 7-15,7 4 8 16,-7-1 8-16,0 4 5 0,0 3 6 16,-7 9 0-16,7-2-1 15,-6 5-4-15,6 6-7 16,0 2-3-16,0 3-7 0,6 3-6 16,1 1-6-16,-7 3-3 15,13-1-2-15,-7 6-2 0,1 1-1 16,-7 1 0-16,6 0 3 15,0 2 0-15,2 1 0 16,-2 1 0-16,-6-4 2 16,13-3-2-16,-7 0-2 15,1-4 0-15,6 0 1 0,-13-8-2 16,6 1-1-16,1-4-7 16,0-4-12-16,-1-4-18 15,-6 1-23-15,6-4-18 16,1-7-19-16,0 4-15 15,-7-5-13-15,0-3-4 0,0-5 0 16,6 6-1-16,-6-5-2 16,6-3-8-16,-6 0-18 15,0-4-1-15</inkml:trace>
  <inkml:trace contextRef="#ctx0" brushRef="#br0" timeOffset="24392.1361">23269 2755 62 0,'-14'-7'99'0,"14"2"-9"15,0 5 7-15,14 5 11 16,5 2 2-16,0 4 9 0,8 3 2 16,5 8-13-16,7 1-26 15,0 2-27-15,13 0-19 16,1 0-18-16,5-2-9 16,1 0-9-16,0-6-12 15,6 2-9-15,0-5-8 0,-7-3-2 16,-6-3-2-16,-6-4 3 15,-1-4 13-15,-5-4 18 16,-8-7 20-16,1-4 20 16,-13-7 20-16,-8-4 26 15,-5-3 21-15,-7-4 16 0,0-4 10 16,-7-3 3-16,1 0-9 16,6 3-18-16,-6-3-24 15,-2 7-37-15,2 0-48 16,0-1-66-16,6 9-78 0,-6 0-103 15,-2 7-88-15,-4-1-35 16,-1 5 5-16,-13 2 33 16</inkml:trace>
  <inkml:trace contextRef="#ctx0" brushRef="#br0" timeOffset="25495.9211">19274 634 156 0,'6'0'164'0,"-6"0"-51"0,6 0-45 16,-6-4-14-16,0 4 1 15,0 4 9-15,0-4 12 0,8 4 21 16,-8 3 16-16,6 3 8 0,-6 9-2 16,0-1-12-16,0 8-11 0,0 0-21 15,6 6-23-15,-6 1-20 16,0 1-12-16,0 3-7 0,0-5-5 16,0 5-5-16,0-5 0 0,0-3-7 15,7 1-20-15,-1-4-33 16,1-1-54-16,6-6-68 0,-1-1-78 15,2-3-36-15,6-5-3 0,-1-3 21 16</inkml:trace>
  <inkml:trace contextRef="#ctx0" brushRef="#br0" timeOffset="25957.5386">19730 813 57 0,'-20'0'138'16,"-6"4"-9"-16,-7-1-3 0,1 5 3 16,-1 3 3-16,1 3-7 0,-1 5-15 15,7-1-18-15,14 4-15 16,-2-4-13-16,14 4-14 0,0-4-10 15,14 1-7-15,-2-1-4 0,8 1-5 16,13-5-5-16,-1 1-3 16,1-4-2-16,5-1-1 0,2-1-2 15,-1-3-2-15,6-2-2 0,-5 0-1 16,-1-4-1-16,-7-4 2 16,1 0 2-16,-1 1 5 0,-12-5 7 15,0 1 5-15,-7-4 4 0,-7 0 4 16,0-3 2-16,-12-1-1 0,0 0 1 15,-7-3-2-15,-7-1 0 16,0 5 2-16,-6-4-4 0,1 3-2 16,5 1-7-16,-6-1-7 15,13 7-21-15,-7-2-34 0,8 2-43 16,4 5-56-16,-4-2-46 0,12 2-44 16,0 3-30-16,0 0-18 0,0 8 1 15,6-5 34-15</inkml:trace>
  <inkml:trace contextRef="#ctx0" brushRef="#br0" timeOffset="26370.8361">20310 780 8 0,'-20'4'136'0,"-5"0"-16"0,-2 6-12 16,1 1 1-16,0 8 5 16,0-1-10-16,6 4-11 0,1 0-14 15,13 0-8-15,-2 4-15 0,8-5-12 16,8 1-6-16,-2 0-4 0,13-3-8 16,1-4-10-16,6-1-3 15,0 1-5-15,7-8-4 0,6 0-5 16,-7-2-1-16,1-5-1 0,-1 0 0 15,-6-5 1-15,1 1 0 0,-8-3 0 16,0-3 0-16,1-2 1 16,-13-3 2-16,6 1 5 0,-13-1 8 15,0-3 6-15,-13-3 6 0,0 2 4 16,-13-3 1-16,0 0 0 16,-1 1-2-16,-11-2-2 0,11 5-6 15,-12-1-8-15,13 5-26 0,0-1-41 16,6 4-61-16,1 0-79 15,6 3-58-15,0 6-27 0,7-2 3 16</inkml:trace>
  <inkml:trace contextRef="#ctx0" brushRef="#br0" timeOffset="27022.4943">20818 517 161 0,'-6'21'162'15,"6"8"-4"-15,0 1-9 16,6 3-13-16,1 4-13 0,-7-1-16 15,6-3-17-15,0 4-15 0,2-1-13 16,-2 1-13-16,0-3-13 16,-6-2-9-16,0-3-5 0,6 0-8 15,-6-3-5-15,8-4-5 0,-8-3-1 16,0-5 2-16,0-3 0 0,0-4 11 16,0 0 13-16,0 2 7 15,-8-6 5-15,2-3 1 0,-6 0 0 16,-2-3-12-16,1-6-12 0,-7-1-4 15,8-1-2-15,-2-4-3 16,8 1 0-16,0-5 0 0,12 1-6 16,0-4-12-16,8-4-14 0,5 4-17 15,7-3-16-15,0 3-10 0,7-4-6 16,5 4-1-16,-4 4 4 16,-2 0 0-16,1 3-8 0,-7 3-12 15,-7 6-13-15,1 2-1 16,-7 4 5-16,-7 0 13 0,-6 4 25 15,-6 2 26-15,-13 6 23 0,-1-1 15 16,-6 3 6-16,-1 1 9 16,8 0 3-16,0 0 3 0,6-5 3 15,-1 2 3-15,8-5 3 0,0 3-3 16,6-2 2-16,6-1 0 16,0-3 0-16,8 0-2 0,-1 3-2 15,-1-3-3-15,2-1-5 0,5 1-5 16,7-1-12-16,-6-3-17 15,6 4-27-15,0-4-38 0,-7-4-55 16,7 4-54-16,0-3-22 0,1-4-2 16</inkml:trace>
  <inkml:trace contextRef="#ctx0" brushRef="#br0" timeOffset="27605.6004">21392 813 73 0,'-7'18'112'0,"0"0"-9"0,1 5-2 16,6-5-6-16,-6 4-7 16,6-4 0-16,0 1-5 0,0-1-6 15,0 0-18-15,0-2-11 0,0-7-10 16,0 7-7-16,0-10 6 0,0 2 10 15,0-4 23-15,0 3 13 16,-7-7 4-16,7 0-1 0,-7 0-12 16,1-4-17-16,-7 1-24 0,0-4-14 15,0-4-5-15,7 0-1 16,-8-1 0-16,1-6-1 0,0 3 0 16,6-3 4-16,1-4 0 0,0-3-1 15,6 2 0-15,6-6 1 16,0 4-2-16,8-5-3 0,5 1-6 15,1-4-3-15,6 4-8 16,7-4-8-16,-1 4-7 0,7-1-5 16,0 1-1-16,1 3-4 0,-2 4 1 15,-5 3 1-15,-1 5 5 0,1-1-1 16,-1 8 4-16,-5 0 2 16,-1 4 4-16,0 3 5 0,0 3 3 15,-7 4 5-15,-5 4 1 0,-8 4 5 16,-6 3 2-16,-6 4 3 0,-8-4 2 15,2 5-1-15,-15-2 3 16,1-2-1-16,0-1 1 0,1-3-1 16,-2 3 1-16,-5-3-2 0,6-4-2 15,-7 0-1-15,1-1-4 16,6 2-15-16,-1-5-30 0,7 1-39 16,2-2-51-16,4 2-60 15,1-4-58-15,13 3-30 0,0-3 3 16,0 3 26-16</inkml:trace>
  <inkml:trace contextRef="#ctx0" brushRef="#br0" timeOffset="28105.713">21945 759 15 0,'7'-8'160'15,"-7"4"6"-15,0 1-1 0,0-1-10 16,0 0-19-16,-7 4-31 0,7 0-25 16,-6 0-24-16,-7 0-17 15,0 8-14-15,-7-1-5 0,-6 7 0 16,1 1 1-16,-2 3 1 0,8 1-4 16,6-1-3-16,-1 0-1 15,2 1 2-15,4-5-2 0,8 1 0 16,0 0 0-16,0-8 0 0,0 4 0 15,0-4 10-15,8-3 15 16,-8 0 16-16,6-1 7 0,0-3 3 16,8-3-1-16,5-5-11 15,1 1-17-15,0-1-16 0,-1-2-13 16,7-5-7-16,-6 0-1 0,-1 1-1 16,-6-1-1-16,6-3-1 0,1 3 2 15,-7 0 1-15,6 1 1 16,-5 3 0-16,-1 0-3 0,-7 3-1 15,0 4-1-15,2 2-2 0,4 2-1 16,-6 0 0-16,8 2 3 16,-1 6 2-16,7-1 0 0,-8 1 2 15,14 3 3-15,7-4 3 0,-1 4 0 16,7 0 1-16,14 0-12 0,-1 0-25 16,7-4-39-16,6 5-56 15,0-5-79-15,6 1-74 0,1-2-28 16,-7-2 3-16,-12 0 25 15</inkml:trace>
  <inkml:trace contextRef="#ctx0" brushRef="#br0" timeOffset="28838.6418">19371 2065 76 0,'0'-2'222'16,"0"-2"11"-16,0 4-31 16,0-4-68-16,0 4-28 0,0-4-14 15,0 4-7-15,0 0-8 16,0 0-6-16,7 4-4 0,-7 0-7 16,7 7-4-16,-7 7-6 15,0 3 2-15,6 8-1 16,1 5-10-16,-1 3-11 0,8 3-11 15,-2 0-7-15,2 1-1 16,-2-1-2-16,1 0 0 16,-6-3-9-16,6-3-19 15,-7-5-32-15,8-4-47 0,-2-4-58 16,-5-1-57-16,0-6-65 16,-7-7-25-16,6 1 10 15,-6-8 29-15</inkml:trace>
  <inkml:trace contextRef="#ctx0" brushRef="#br0" timeOffset="29304.2805">19619 2186 56 0,'-6'-6'210'16,"6"-2"12"-16,0 0-47 15,0 1-53-15,0 5-40 0,6-6-25 16,14-1-19-16,6 3-12 16,0-2-10-16,7 5-6 15,12-5-7-15,-5 4-4 16,5 1-2-16,7-1-3 0,-13 1 1 15,0 3-2-15,1 3 4 16,-8 1 8-16,-6-1 13 0,-7 9 17 16,1 2 17-16,-14 6 12 15,1 5 11-15,-14 4 3 16,1 1-8-16,0 2-9 0,-8 2-11 16,-5 2-6-16,6-7-10 15,0 4-7-15,6-3-3 16,-6-5-6-16,7 1-7 15,0-4-10-15,6-4-20 16,0-3-31-16,0-5-37 0,0-3-39 16,6 1-63-16,6-8-71 15,2 0-26-15,5-4 6 16,1-7 23-16</inkml:trace>
  <inkml:trace contextRef="#ctx0" brushRef="#br0" timeOffset="29763.5769">20648 2019 139 0,'-18'-12'120'0,"4"8"-37"0,-5 1-26 16,5 0-9-16,-5 3-5 16,6 3-5-16,0 0 2 15,-7 5-5-15,14 0-5 0,-7 2-8 16,13 1-9-16,-7 0-6 16,1 1-1-16,6-2-2 0,6-3 2 15,1 1 2-15,0-4 6 16,-1 3 4-16,7-7 1 15,0 3 5-15,0-6-3 16,7-1 1-16,6 1-5 0,-7-5 1 16,1-3 0-16,-1 1 5 15,1-2 6-15,-7 5 7 16,0-3 7-16,-1-2 6 0,-12 1 5 16,8 3-3-16,-2 2-8 15,-6-3-10-15,0 6-19 0,0-4-32 16,-6 7-36-16,6-4-33 15,-8 4-38-15,2 4-44 16,0 3-38-16,6-4-12 16,-6 6 9-16</inkml:trace>
  <inkml:trace contextRef="#ctx0" brushRef="#br0" timeOffset="30186.4449">21307 2128 132 0,'-20'4'182'0,"-6"-1"-25"16,1 5-35-16,-15 4-12 16,1 2 2-16,0 3-11 15,-13 6-6-15,6 2-11 0,7 5-18 16,6-1-16-16,1 4-14 16,12-4 9-16,7 1 3 15,7-5 1-15,6 0 2 16,13-5 16-16,7-3 6 0,6 2-2 15,6-9-5-15,13 2-17 16,8-5-38-16,12-3-74 16,0-4-83-16,0 0-88 15,1-4-76-15,-8 1-26 16,-6-4 8-16,-6 3 40 0</inkml:trace>
  <inkml:trace contextRef="#ctx0" brushRef="#br0" timeOffset="38128.7005">27197 5773 38 0,'0'0'42'16,"0"0"13"-16,0 0 11 15,0 0 3-15,7 0 3 16,-7 0-6-16,0 0-9 16,6 0-14-16,-6 0-14 15,0 0-10-15,-6 0-3 0,6 4 2 16,-7 3 4-16,1 5 3 15,0-2 11-15,-2 9 11 16,-4 2 3-16,12 5 1 16,-6 7 2-16,-2 4 1 15,8-1-7-15,-6 8-7 0,6-3-4 16,0 3-5-16,-6-1-6 16,6-2-4-16,-7-4 0 15,7-1-4-15,0-3-5 16,0-4 2-16,0-2 1 0,0-6 0 15,7-3-1-15,-7 1 2 16,6-8 4-16,-6 0 4 16,0 1 3-16,6-6 5 15,2-3 8-15,-2 2 6 16,14-2 6-16,5 1 2 0,21 0 1 16,25-4-6-16,14-4-6 15,19 4 4-15,27-4-1 16,12-4-2-16,14 5-4 15,6-3-2-15,6-2 0 16,-6-1-15-16,7-1-8 0,-14 3-7 16,0-1-5-16,-6-3-2 15,-20 4-4-15,-6 0-10 16,-19-4-5-16,-21 7-8 16,-12-4-10-16,-13 6-23 15,-14-6-47-15,-19 4-63 0,0 1-70 16,-13-5-65-16,-13 4-27 15,-13-3 4-15,-7 0 38 16</inkml:trace>
  <inkml:trace contextRef="#ctx0" brushRef="#br0" timeOffset="38478.7409">29159 6186 105 0,'-14'-6'152'0,"2"-2"15"16,6 2 13-16,-2-3-4 16,8 6-19-16,0-1-29 15,0 1-36-15,8 3-34 16,-2 0-27-16,6 0-17 0,8 0-7 16,7 3-3-16,-1 1 1 15,6 3 3-15,1 4 2 16,6 3 4-16,-7 5 2 15,1 4 1-15,5-2 1 0,-11 5-1 16,-1 0-3-16,0-1-5 16,-13 4-1-16,-6-2-2 15,-21 2-1-15,-6 0-5 16,-12 1-9-16,-20-1-18 0,-13 0-20 16,-7-3-33-16,1-1-59 15,-8-2-75-15,2-5-36 16,-8-4-10-16,13 1 7 15</inkml:trace>
  <inkml:trace contextRef="#ctx0" brushRef="#br0" timeOffset="39547.791">30554 5836 61 0,'-8'-4'155'0,"2"0"-32"15,-7 4-39-15,0 0-14 16,-6 4 1-16,-7 6 11 15,-7 2 18-15,-7 6 14 16,-5 4 8-16,-7 11-1 16,-1 1-9-16,2 5-9 0,-1 6-16 15,-1 2-13-15,2 4-16 16,17 1-13-16,2-1-12 16,13-4-9-16,12 1-4 15,7-7-2-15,7-5-3 16,12-3-2-16,1-3-2 15,6-8-1-15,0-5 0 0,7-5 1 16,-1-5 4-16,1-7 7 16,-7 0 9-16,6-7 10 15,-12-5 9-15,-1-2 4 16,1-1 3-16,-14 0 5 0,-6-7 0 16,0 5-3-16,-6-6-4 15,-14 5-5-15,1 0-11 16,-1 0-19-16,-6-1-29 15,6 4-39-15,-5 5-41 16,5 1-50-16,6-1-55 0,2 3-61 16,6 4-56-16,-1-2-37 15,7 5 0-15,0 0 28 16,7-4 47-16</inkml:trace>
  <inkml:trace contextRef="#ctx0" brushRef="#br0" timeOffset="40004.1282">30852 6015 115 0,'-25'0'153'16,"-1"4"-14"-16,0 7-3 15,-13 0 2-15,13 7 0 16,-7 5-12-16,13 2-13 0,0 0-16 16,8 0-18-16,-2 2-16 15,14-2-13-15,8-2-11 16,4-2-6-16,8-3-5 16,6-2-7-16,7-6-5 15,-7 0-4-15,13-5-3 0,-7-5-2 16,7 0-4-16,-6-8 2 15,-7 1 6-15,0-8 6 16,-6 4 7-16,-1-7 5 16,-6-1 7-16,0 2 14 0,-13-5 3 15,6-4 2-15,-12 4 1 16,6-4 0-16,-13 4-6 16,6 5-18-16,-6-2-29 15,7 8-39-15,0-5-51 0,-1 10-65 16,0-2-72-16,1 5-63 15,6-1-43-15,0 4-1 16,0 0 27-16</inkml:trace>
  <inkml:trace contextRef="#ctx0" brushRef="#br0" timeOffset="40547.5127">31276 6045 63 0,'-19'10'148'0,"-7"5"-9"0,6 3-8 16,7-3-7-16,0 3-13 15,0-3-17-15,13 3-9 16,0 0-15-16,6-4-13 0,8 3-14 15,11-3-12-15,1-3-11 16,14 0-22-16,-1-4-9 16,6-4-6-16,-5 1-6 15,-1-8-2-15,-7 1 5 0,1-1 17 16,-7-6 15-16,-6-2 23 16,-1 1 21-16,-13-3 26 15,1-5 23-15,-14 4 10 16,1-3 1-16,-7 0-14 15,-7 0-21-15,-6 3-42 0,0 0-44 16,1 5-60-16,-2-2-79 16,1 5-82-16,0 0-72 15,6 2-24-15,1 3 1 0,6-2 32 16</inkml:trace>
  <inkml:trace contextRef="#ctx0" brushRef="#br0" timeOffset="41208.7512">31896 5682 136 0,'0'3'123'0,"-8"8"0"0,-4 4 17 16,-8 10 16-16,1 6 20 16,5 5-3-16,-12 3-13 15,7 5-25-15,-1 1-26 16,-6 2-23-16,7 5-21 16,-7-5-18-16,0 1-14 15,6-1-9-15,1-2-6 0,-1-9-5 16,7-2-4-16,6-9-2 15,-5-3-3-15,5-3 0 16,1-5 4-16,-1-3 4 16,0-4 2-16,-5-3-3 15,4-4-3-15,2-4-8 0,-6-3-8 16,-2-8-10-16,8 1-13 16,6-5-11-16,6-7-7 15,14 0-8-15,6 1-9 0,7-4 1 16,5 0 2-16,15 3 0 15,-8 0-3-15,1 4 0 16,-7 4 5-16,1 3 1 16,-8 1 1-16,1 7 10 15,-15-1 13-15,9 4 12 0,-7 1 3 16,-8 3 8-16,2 0 12 16,-8 3 9-16,0 5 7 15,-6-1 8-15,-6 5 9 16,6-6 4-16,-6 9 1 0,6-7-2 15,-6 2-7-15,6 1-4 16,6-3-4-16,0-1-6 16,0 0-3-16,8 0-5 15,-8 1-9-15,7-5-19 16,7-3-30-16,0 4-49 0,5-4-63 16,-5-4-50-16,0 1-20 15,-1-5 1-15</inkml:trace>
  <inkml:trace contextRef="#ctx0" brushRef="#br0" timeOffset="41775.3989">32287 5997 88 0,'6'-7'179'0,"0"3"-23"0,-6 0-25 16,7 4-33-16,-7 4-18 15,6 3-7-15,-6 7 2 16,0 1-1-16,0 8-7 15,0-1-8-15,0-1-16 16,0 4-12-16,0 2-10 16,-6-6-3-16,6 4-3 0,0-2-4 15,-7-4 0-15,7-1-4 16,-6-7 5-16,6 3 18 16,0-7 25-16,-6-3 16 15,6 4 9-15,-8-8 3 0,8-8-3 16,-6 1-19-16,0-4-28 15,-1-4-19-15,1 0-8 16,-1-10-8-16,1 2-3 16,-1-6-2-16,7 0-1 0,7-3-4 15,6-5-5-15,12 0-4 16,2-3-7-16,19 0-5 16,5 0-3-16,2-1-2 15,-1 8-2-15,7 4 2 16,-7 3 0-16,-7 5-3 0,1 2 0 15,-7 7 0-15,-13 6 4 16,0 2 5-16,-13 8 9 16,-7 2 7-16,-12 6 7 15,0-1 5-15,-14 3 3 16,-6 1 1-16,7 4 0 0,-7-5 2 16,-1-3-1-16,1 4 2 15,0-5-4-15,0 2-18 16,0-1-28-16,7 0-40 15,-1-4-50-15,-6 4-59 16,7 0-34-16,5 1-5 0,1-5 17 16</inkml:trace>
  <inkml:trace contextRef="#ctx0" brushRef="#br0" timeOffset="42250.817">32899 5990 112 0,'-20'0'106'0,"-6"3"-13"16,7 4-9-16,-7 0-8 15,0 8-5-15,6-3-9 16,1 6-12-16,5-3-12 16,2 2-9-16,-2-2-6 15,8-3-3-15,6-2-3 0,0-3 4 16,0 1 2-16,6-4 3 16,8-1-1-16,-2-6-3 15,2-1-2-15,5-4-4 16,1-2-3-16,-1-1 2 15,0-4 13-15,1 0 18 0,-7 5 18 16,7-5 16-16,0 4 10 16,-8 4-1-16,1-1-12 15,1 1-16-15,-2 3-17 16,8 4-18-16,6 0-13 0,0 7-8 16,7 1-18-16,-1-2-28 15,1 6-36-15,6 3-50 16,0-1-65-16,0 1-70 15,-6 0-21-15,-1 3 4 16,-12 0 26-16</inkml:trace>
  <inkml:trace contextRef="#ctx0" brushRef="#br0" timeOffset="45688.2544">29771 7096 66 0,'7'-8'240'16,"-7"1"10"-16,6 0-21 16,-6 3-89-16,0 1-59 0,0 3-18 15,-6 3 2-15,-1 5 18 16,-6 6 20-16,-13 9 26 16,0 6 12-16,0 8-9 15,0 2-16-15,-7 8-22 16,1 1-23-16,6 4-21 0,0 3-15 15,-1-4-18-15,1-3-26 16,7-1-33-16,6-7-43 16,6-3-53-16,1-8-59 15,6-3-78-15,6-8-55 16,14-7-10-16,5-7 17 0,2-8 40 16</inkml:trace>
  <inkml:trace contextRef="#ctx0" brushRef="#br0" timeOffset="46146.9143">30345 7033 102 0,'-7'0'201'0,"-12"7"-12"16,-14 9-21-16,1 6-6 0,-8 10-4 16,1 4-15-16,0 6-21 15,-7 6-27-15,7-2-23 16,1 6-15-16,5-4-16 16,0-5-10-16,14 2-12 15,-1-8-10-15,13-8-3 16,7-4-3-16,7-7-3 0,6-3 0 15,6-7 0-15,1-5 3 16,6-3 0-16,-7 0 9 16,-5-3 15-16,-2-5 17 15,-4 1 20-15,-8-1 20 0,-14 1 16 16,2-4 8-16,-2 3-4 16,-12-2-10-16,0 3-14 15,7-1-20-15,-1 1-35 16,1 0-44-16,5 3-65 0,8 1-90 15,0-1-108-15,6 4-96 16,6-4-36-16,6 0 4 16,2 1 38-16</inkml:trace>
  <inkml:trace contextRef="#ctx0" brushRef="#br0" timeOffset="46553.5343">30305 7265 36 0,'14'-8'147'0,"5"4"-30"16,0 1-43-16,8 3-28 15,-1-4-14-15,0 0-4 16,-1 4-3-16,9 0-5 15,-15 0-2-15,7 0-4 0,-6 4 1 16,-1 0 15-16,-6-4 24 16,-6 7 24-16,-7 3 26 15,-7 5 21-15,1 5 16 16,-14 5-6-16,-6 0-15 16,6 9-18-16,-5-2-22 0,-9 2-18 15,15-2-19-15,-7 1-13 16,0 0-9-16,6-4-9 15,1 0-23-15,6-2-33 16,-6-2-47-16,12-7-55 16,-6 1-65-16,13-5-60 0,-7-3-26 15,7-4 5-15,0-3 33 16</inkml:trace>
  <inkml:trace contextRef="#ctx0" brushRef="#br0" timeOffset="47441.4808">30976 7103 64 0,'-6'-11'231'15,"-1"-3"21"-15,-5 6-39 16,-2 0-47-16,2 2-42 16,-8 2-36-16,7 4-26 15,-7 4-20-15,8-1-16 0,-2 5-12 16,1 3-15-16,7 3-12 15,6-3-9-15,6 1-6 16,1 2-5-16,5-7-3 16,2 3 7-16,-1-2 6 15,0-1 8-15,0-3 8 0,7-4 8 16,-8 0 3-16,8-4 3 16,-7-3 7-16,7-1 7 15,-8 2 6-15,2-5 9 16,-14-1 10-16,6 2 10 15,-12-1 3-15,6 0 3 16,-14 0-4-16,8 4-14 0,0-4-29 16,-8 7-48-16,8-3-57 15,-1 7-62-15,7 0-68 16,-6 3-56-16,0 1-13 16,-1 3 22-16</inkml:trace>
  <inkml:trace contextRef="#ctx0" brushRef="#br0" timeOffset="47836.125">31308 7261 34 0,'-18'4'208'0,"-9"3"23"15,1 0-14-15,-13 8-45 16,0 2-26-16,-7 6-2 16,8 6-4-16,-8 1 1 15,13 2-9-15,7 1-9 0,7 4-11 16,12-4-8-16,7 0-11 15,13-7-14-15,6 0-17 16,7-1-16-16,7-6-14 16,13-2-11-16,6-5-20 15,7-5-26-15,-1-7-47 0,8 0-73 16,5-4-105-16,-6-3-97 16,-6-1-40-16,-7 1-7 15,-7-3 32-15</inkml:trace>
  <inkml:trace contextRef="#ctx0" brushRef="#br0" timeOffset="52331.9038">4717 2576 153 0,'-26'0'307'0,"7"-5"26"0,5 2 20 16,-5-1-112-16,13 0-72 15,-8 0-30-15,14-6-16 16,-6 3-11-16,12-8-10 0,-6 4-10 15,14-4-11-15,5-2-17 16,1-2-17-16,12 0-15 16,1 2-12-16,5-3-10 0,8 6-6 15,0-1-4-15,6 4-3 16,7 0-5-16,-7 4-1 0,7 3-2 16,-8 4-4-16,-5 7-11 15,-1 2-10-15,-5 5-9 16,-7 4-10-16,-7 4-9 0,-7-1-3 15,-5 6 5-15,-2-5 8 16,-6 0 10-16,-6-4 10 16,0-3 27-16,0-5 36 15,0 1 26-15,0-7 17 0,-6 0 11 16,0-8 11-16,0 0-5 16,6-7-23-16,0 1-14 15,0-5-9-15,0-3-6 0,12-1-9 16,2-4-6-16,-2 6-8 15,8-4-5-15,5 1-8 16,-5 3-12-16,0 5-13 0,6 1-11 16,0 5-9-16,0 6-12 15,0 0-12-15,0 6-7 0,0 5-3 16,1 1-8-16,-1 5-6 16,-7-2-4-16,1 3-5 15,0 1 2-15,-2-1 8 16,2-3 13-16,-7-5 29 0,1 2 51 15,-8-5 44-15,0-7 28 16,1 0 20-16,6-3 14 16,-7-8-2-16,7-4-21 0,1 0-4 15,-2-6-2-15,8 1-4 16,0-5-5-16,13 4-7 16,-8-5-13-16,15 4-19 0,-8 3-12 15,7 2-10-15,0 1-7 16,0 5-5-16,0 9-5 15,14-3-2-15,-8 10-7 0,1 1-17 16,5 5-25-16,-11 3-27 16,-1 5-32-16,0 3-39 0,-13-4-42 15,0 5-39-15,-13-6-38 16,0 3-41-16,-13-7-4 0,-13-1 24 16,-6-5 37-16</inkml:trace>
  <inkml:trace contextRef="#ctx0" brushRef="#br0" timeOffset="52537.272">6144 2019 90 0,'-13'-34'324'0,"7"1"44"15,-8 4 31-15,8 4-86 16,0 6-85-16,-1 1-74 0,7 7-81 15,-7-1-83-15,7 5-68 16,7 0-74-16,-7 7-91 0,7 4-80 16,-1 3-22-16,0 0 13 15,-6 4 26-15</inkml:trace>
  <inkml:trace contextRef="#ctx0" brushRef="#br0" timeOffset="52797.6528">6893 2147 202 0,'20'0'374'0,"-1"0"36"15,1 0 22-15,0-4-103 0,6-1-112 16,7 2-80-16,-1-4-49 15,1 0-36-15,12 4-34 16,-5-6-50-16,5 6-71 0,1-4-102 16,-7 7-121-16,6 0-65 15,-13 0-20-15,-6 7 18 0,-12-4 55 16</inkml:trace>
  <inkml:trace contextRef="#ctx0" brushRef="#br0" timeOffset="52986.051">7167 2399 247 0,'0'7'281'0,"6"1"27"15,2-8-64-15,4 0-72 16,8-4-44-16,13 0-31 16,5-3-33-16,15-3-47 15,6-2-60-15,-1 1-83 0,7 0-101 16,0 0-61-16,-6 1-24 15,-8-2 6-15</inkml:trace>
  <inkml:trace contextRef="#ctx0" brushRef="#br0" timeOffset="53264.4909">7852 1915 91 0,'-8'-10'241'16,"8"6"17"-16,0 4 3 0,-6 8-62 16,0 6-31-16,-1 8-8 15,1 7 7-15,6 8 9 16,13 3-8-16,-1 8-22 0,2 3-28 16,12 4-21-16,-7 4-22 15,1-1-31-15,-7 0-50 16,0-3-62-16,0 1-82 15,0-8-120-15,0-4-102 16,1-5-46-16,-2-9-1 16,-6-8 36-16</inkml:trace>
  <inkml:trace contextRef="#ctx0" brushRef="#br0" timeOffset="53502.2665">8275 2451 366 0,'13'-23'439'0,"-13"5"46"15,-6 0 33-15,-1 3-145 0,0 1-110 16,1 2-75-16,-1 2-58 16,7-1-51-16,-6 3-62 15,6 0-82-15,0 6-113 16,0-3-134-16,6 3-123 0,1-2-57 15,6 4-5-15,0-4 44 16,-1-4 87-16</inkml:trace>
  <inkml:trace contextRef="#ctx0" brushRef="#br0" timeOffset="53963.8428">9096 1824 167 0,'6'-15'253'0,"-6"4"8"0,0 5-59 16,-13 6-43-16,0 6-26 16,-7 9-9-16,-6 7 4 0,-6 10 15 15,6 10 6-15,0 8-11 16,6 2-23-16,0 7-24 15,20-1-21-15,0 0-19 0,14 1-17 16,5-3-12 0,14-6-9-16,0-2-17 0,12-8-18 15,-6-3-9-15,7-12-8 16,-1-2-6-16,-5-8 2 16,-8-8 9-16,1-4 15 0,-7-3 14 15,0-7 16-15,-13-4 17 16,-7-3 17-16,-12-2 19 15,-7-1 13-15,-13-3 8 16,0 3-2-16,-13-2-10 0,7 5-25 16,-8-1-38-16,1 1-52 15,6 3-66-15,14 3-74 0,0 2-104 16,5-3-100-16,14 6-35 16,14-8 8-16,5-4 37 15,13 0 59-15</inkml:trace>
  <inkml:trace contextRef="#ctx0" brushRef="#br0" timeOffset="54862.2948">9754 1769 66 0,'7'-18'236'16,"-7"3"9"-16,6 8-20 15,-6-1-75-15,7 12-44 0,-7 4-13 16,0 10 9-16,-7 8 16 16,7 10 15-16,-6 4 0 0,6 12-13 15,-7-1-20-15,0 12-23 16,1-5-24-16,-8 8-17 16,2-4-14-16,6-3-5 15,-8-1-5-15,1-10-3 0,7-4-4 16,0-3-7-16,-2-9-4 15,2-9-4-15,0-2-4 16,-1-3 6-16,0-7 8 16,7 0 7-16,-6-6 2 0,6-5-3 15,0-8-11-15,0-4-20 16,0-5-19-16,6-5-18 16,8-4-12-16,6-3-5 0,5-7 3 15,7-1 10-15,2 3 13 16,-9 5 15-16,1 0 8 15,1 8 1-15,-8 1-4 16,0 6-5-16,-5 2-1 0,-1 5-1 16,0 4 5-16,-7 6 6 15,1 1 10-15,-7 3 8 16,6 1 5-16,-6-1 0 0,0 0 2 16,7 5 1-16,-7-4 0 15,13-2-5-15,-7-3-6 16,8 1-6-16,5 4-5 0,-6-4-3 15,0-4 0-15,1 0 4 16,-2 0 5-16,1-4 6 16,0 0 5-16,0 0 5 15,-7-3 3-15,8 1 3 0,-2-2 11 16,-4 4 5-16,-2-4 3 16,0 5 3-16,7-5-2 15,1 5-5-15,-2 0-9 0,2 3-4 16,-2-5-3-16,8 5-2 15,-1 0 1-15,1 0-1 0,-6 5 0 16,-2-5 3-16,1 6 5 16,1 2 7-16,-8-2 0 15,0 6 4-15,0-1 1 0,2 4-5 16,-2 0-10-16,0 3-15 16,1 0-12-16,-1 0-15 15,-6 1-9-15,0-1-7 0,-13 5-3 16,1-6 8-16,-2 2 9 15,-12 0 21-15,7-5 28 16,-7-3 27-16,6-4 25 16,-6-3 24-16,7-1 21 15,-1-6 10-15,7-1-11 16,0-3-12-16,6-4-20 0,14-3-26 16,-1-5-36-16,14-4-45 15,6-2-52-15,7 0-79 16,-1-4-94-16,14-1-43 0,-7-3-13 15,6-5 14-15</inkml:trace>
  <inkml:trace contextRef="#ctx0" brushRef="#br0" timeOffset="55162.0844">11201 1583 57 0,'0'-4'211'16,"0"4"22"-16,-7 10-14 0,-6 13-59 15,-6 9-11-15,-7 9 10 16,-1 14 18-16,-12 7 8 16,7 7-4-16,-14 9-21 0,1 7-26 15,-14 2-33-15,0 5-49 16,-6 0-60-16,-1 2-52 15,1 2-66-15,0-8-86 16,13-1-90-16,7-14-57 0,6-3-6 16,19-15 12-16,7-7 46 15</inkml:trace>
  <inkml:trace contextRef="#ctx0" brushRef="#br0" timeOffset="56394.6285">10679 2862 99 0,'19'-23'150'16,"1"-6"-27"-16,0 3-21 16,6 0-18-16,13 1-6 15,-6 2-7-15,5-2-10 0,2 7-8 16,-1-1-11-16,0 8-10 15,-13 1-11-15,0 2-8 16,0 8-5-16,-7 0 0 16,-5 8 2-16,-8-1 1 0,7 4-3 15,-13 0-1-15,7 3-1 16,0-7-8-16,-7 5-7 16,0-5-3-16,0 1 8 15,0-6 10-15,0 2 10 0,0-4 7 16,0 0 8-16,-7-4 4 15,7 2-7-15,-7-10-13 16,7 1-4-16,0 0-5 16,0-3-4-16,0 3 0 0,7-4 1 15,0 1-1-15,-7 3-9 16,12-1-6-16,2 2-9 16,-2 3-10-16,2-1-13 15,5 4-12-15,-6 0-9 16,6 4-7-16,-5 0-4 0,-1 0 2 15,6 0 4-15,-12 4 11 16,5-4 12-16,-4 4 8 16,-2-4 11-16,0 0 9 15,7 0 5-15,0 0-2 0,0-4-4 16,1 0-2-16,-2 0-3 16,2 2 0-16,5-6 1 15,-6 1 6-15,0-5 17 0,7-2 26 16,-8 2 27-16,8-2 28 15,-7 3 25-15,1-1 16 16,-2 3 0-16,2 1-16 16,-8 0-21-16,0 4-24 15,1 4-22-15,6 0-16 0,0 0-11 16,-1 8-5-16,2 0-6 16,-1-1-5-16,0 4-8 15,0-4-7-15,1 4-5 16,-8-3-3-16,0-2-2 0,0 3 3 15,2-6 13-15,-2 1 12 16,7-1 11-16,-7-6 6 16,1-1 5-16,0-3 5 0,5-4 1 15,-6-3-2-15,8-3 3 16,-1 0 4-16,-6-2 3 16,6-3-1-16,6 5 2 15,-6-2-1-15,7 0-5 0,-1 2-6 16,1 5-4-16,0 4-7 15,-8 1-7-15,8 5-3 0,-1 4-3 16,-5 5 0-16,5 1-3 16,-6 4-6-16,0 5-10 15,0-2-7-15,-6-1-4 16,-1 5-1-16,0-4-1 16,2-1 7-16,-2-3 8 0,0-3 8 15,-6 0 12-15,6-1 15 16,-6-5 9-16,7-2 7 15,-7 0 7-15,0-2 6 0,7-5-3 16,-1-5-4-16,1 2-1 16,-1-2-1-16,0-3-3 15,8 1-5-15,-1-1-6 16,6-2-2-16,1 1 0 0,-7 2-3 16,13-2-1-16,-6 7-2 15,5-3-4-15,1 8-5 16,1 0-6-16,5 1-7 0,-6 6-3 15,1 1-1-15,-1 4-1 16,0 0-2-16,-7 1 2 16,7-1 4-16,-6 0 2 0,-1 3 5 15,-6-4 1-15,6-4 1 16,8 6 1-16,-7-6 0 16,-1 4 0-16,0-7 1 0,1 4 1 15,0-8 4-15,-7 4-3 16,7-7-11-16,-8-1-31 15,1-3-60-15,-6 1-96 0,-1-2-63 16,-6-3-30-16,-6 1-4 16,-7-1 20-16</inkml:trace>
  <inkml:trace contextRef="#ctx0" brushRef="#br0" timeOffset="56606.1928">11715 1923 297 0,'-52'-25'398'16,"7"-6"32"-16,5 10 19 15,15-1-141-15,-1 4-115 16,12 4-82-16,1 2-63 0,13 1-64 16,7 4-75-16,13 3-95 15,-2 1-130-15,9 6-64 16,-7 4-25-16,-20 8 12 0,-14 3 48 15</inkml:trace>
  <inkml:trace contextRef="#ctx0" brushRef="#br0" timeOffset="57173.675">7388 3663 291 0,'-19'-3'377'0,"6"-2"30"16,6 5 0-16,1-3-133 16,12 0-98-16,8-1-61 15,11 0-38-15,15 1-20 16,11-5-4-16,22 2-7 0,12-2-5 15,18 1-37-15,9-5-61 16,11 4-88-16,-13 1-99 16,2 0-105-16,-9 3-58 15,-18 4-6-15,-26 0 35 16,-13 4 69-16</inkml:trace>
  <inkml:trace contextRef="#ctx0" brushRef="#br0" timeOffset="57383.7945">8093 3733 110 0,'-53'14'226'0,"7"1"9"0,14-3-17 16,6-6-22-16,7 2-13 15,5-5-14-15,8 1-15 16,6 0-21-16,6-1-28 16,14-3-32-16,19-3-31 15,7 3-37-15,13-4-46 0,6-3-56 16,12-1-65-16,-4 2-77 15,4 2-69-15,-5-7-24 16,0 3 15-16,-7-4 39 0</inkml:trace>
  <inkml:trace contextRef="#ctx0" brushRef="#br0" timeOffset="57659.6315">8906 3355 148 0,'8'-7'225'16,"-8"4"19"-16,0 3-36 15,0 10-48-15,0 5-19 0,0 11 8 16,0 8 16-16,6 2-2 16,0 7-20-16,7 5-23 15,1 7-23-15,-2 3-26 16,2 2-29-16,-8 1-39 15,0 2-51-15,-6-5-65 0,0 1-98 16,0-5-108-16,0-5-51 16,0-9-8-16,0-11 25 15</inkml:trace>
  <inkml:trace contextRef="#ctx0" brushRef="#br0" timeOffset="57884.3339">9214 3960 367 0,'19'-26'458'15,"-13"1"45"-15,1 3 25 16,-7-1-136-16,6 9-140 16,-6-5-92-16,7 9-72 15,-7-1-68-15,0 3-70 16,0 1-92-16,0 0-132 0,6 3-132 15,0 4-62-15,2-8-15 16,-2 6 27-16,7-10 69 0</inkml:trace>
  <inkml:trace contextRef="#ctx0" brushRef="#br0" timeOffset="58279.2889">9786 3338 114 0,'-6'-12'279'0,"-7"9"13"15,-7 3 18-15,-6 7-94 0,0 8-62 16,-13 10-21-16,7 4-4 16,5 8 6-16,1 3-5 15,7 8-18-15,12 3-20 16,7 4-25-16,7 0-31 15,12-3-34-15,7-5-31 0,7-3-24 16,13-8-20-16,-1-5-14 16,8-10-4-16,-1-6 7 15,-7-8 11-15,1-7 14 16,-7-4 15-16,0-3 21 0,-19-4 26 16,-8-4 23-16,-4 1 20 15,-16-1 12-15,-4 1 2 16,-8-5-13-16,-19 4-33 15,6 4-53-15,-13 4-88 16,-5 0-116-16,5 7-74 0,-13 3-31 16,0 5-1-16,-6 3 29 15</inkml:trace>
  <inkml:trace contextRef="#ctx0" brushRef="#br0" timeOffset="58608.641">8458 4308 200 0,'-33'8'281'0,"13"-1"28"16,0 0-43-16,8-4-62 15,12 1-39-15,12-4-15 0,21 0-3 16,26 0-7-16,32-4-8 15,32-6-14-15,34-2-20 16,19-3-23-16,20 1-26 16,13-4-20-16,5-4-22 0,8 1-11 15,-1-5-10-15,-12 4-32 16,-7-5-46-16,-20 6-69 16,-25 2-76-16,-21 1-99 15,-25 4-51-15,-32 6-6 16,-21 1 27-16,-32 3 58 0</inkml:trace>
  <inkml:trace contextRef="#ctx0" brushRef="#br0" timeOffset="59129.7577">9930 4308 272 0,'-20'-12'366'15,"1"5"17"-15,-7 0 9 16,0 7-143-16,-7 4-108 15,-6 3-58-15,-1 8-25 16,2 2-5-16,-1 10 1 16,6 6 0-16,1 3-2 0,6 6-8 15,6-3-10-15,7 5-15 16,7 0-7-16,6-4-14 16,6 1-19-16,7-9-16 0,0-5-9 15,20-6-14-15,-1-2-17 16,7-9-6-16,0-2 4 15,1-8 14-15,-1-4 14 16,-7-3 28-16,-6-4 33 16,-6 0 39-16,-7-1 35 0,-13-1 24 15,-13-2 19-15,-7 3 8 16,-6-3-1-16,-6 1-17 16,-1 3-31-16,-6 0-57 15,7 4-88-15,-8 0-107 16,14 3-111-16,0 0-109 0,13 4-62 15,0-3-2-15,13 3 45 16,7-4 73-16</inkml:trace>
  <inkml:trace contextRef="#ctx0" brushRef="#br0" timeOffset="59524.3455">10165 4469 137 0,'-20'0'320'16,"-7"0"24"-16,-5 4 16 16,-1 0-108-16,-5 7-89 15,5 3-58-15,7 1-39 16,6 4-19-16,14-2-16 0,6 2-11 16,6-5-13-16,20 4-12 15,7-3-16-15,7-4-15 16,11-3-10-16,-5-4 0 15,7-1 4-15,-2-6-3 16,-5-5 12-16,-1-3 18 16,-12 1 27-16,-13-5 27 0,-8-4 38 15,-5 5 58-15,-14-5 39 16,-19 1 25-16,-7-4 11 16,-5 4-5-16,-15-1-23 15,-4 1-43-15,-2-1-44 0,6 8-62 16,7 0-82-16,14 1-99 15,-1-2-112-15,14 9-121 16,6-1-102-16,13 4-26 16,13-3 25-16,13-4 61 0</inkml:trace>
  <inkml:trace contextRef="#ctx0" brushRef="#br0" timeOffset="59924.7689">11644 3912 170 0,'13'-3'340'0,"-1"-1"30"16,-4 4 19-16,4-4-94 0,-6 0-75 16,2 4-41-16,4-2-23 15,1-2-19-15,13 0-14 16,0 0-22-16,13-4-44 15,14 1-59-15,-7-1-67 16,5 2-62-16,1-2-74 16,-5 1-92-16,-2 3-88 0,-13 0-26 15,1 4 16-15,-20 0 38 16</inkml:trace>
  <inkml:trace contextRef="#ctx0" brushRef="#br0" timeOffset="60136.2032">11572 4191 24 0,'0'14'216'0,"6"2"29"16,8-10-25-16,4 2-27 16,9-1-16-16,5-7-20 15,8 4-21-15,11-8-24 16,15 0-51-16,6-3-86 0,-1 0-128 15,8-1-99-15,-2-3-50 16,2 1-28-16,-14-5 10 16</inkml:trace>
  <inkml:trace contextRef="#ctx0" brushRef="#br0" timeOffset="81333.8527">13136 3974 47 0,'0'0'215'0,"-6"0"3"16,6 0-9-16,0 0-15 16,0 0-17-16,0 0-21 0,-8 0-18 15,8 0-17-15,-6-3-20 16,6 3-15-16,0 0-17 15,-6 0-14-15,6 0-15 16,-14 0-14-16,8 0-11 0,-13 0-8 16,-1 3-6-16,-12 2-3 15,-1 1 0-15,-7 2 1 16,1 7 2-16,1-1-1 16,-1 1 3-16,-1 3-2 15,8 1-1-15,5 2 0 0,2-2 0 16,12 4-1-16,6-6-2 15,7 2-3-15,7-1 0 16,-1 0-4-16,7-3-1 16,6-1 1-16,8 1 0 0,-1-4 3 15,6 0-2-15,1-7 3 16,7 3 1-16,-8-7 1 16,1 3 2-16,-1-6 2 0,1-1 3 15,-1-3 2-15,-6-4 1 16,7 0 2-16,-13-4 3 15,-1 1 1-15,1-5 1 16,-8-3-1-16,-6 1-1 16,2-4-1-16,-8-2-2 0,-8 2-1 15,2-5 0-15,0 5 1 16,-7-1 5-16,0 3-2 16,0 2 0-16,-7 6-3 15,8-3-5-15,-8 7-4 16,0 0-13-16,1 3-12 0,-7 8-10 15,-7 0-8-15,7 4-7 16,-7 4-12-16,1 3-6 16,-1 0-10-16,1 3-16 15,6 1-18-15,6 4-26 16,0-5-23-16,7 1-27 0,7 2-22 16,6-1-17-16,0-2 6 15,6 1 24-15</inkml:trace>
  <inkml:trace contextRef="#ctx0" brushRef="#br0" timeOffset="82018.3544">13436 4110 1 0,'-14'4'124'16,"2"3"-1"-16,5 4-11 16,-6-4-12-16,6 0-16 15,-6 1-17-15,13 0-12 0,-6-2-1 16,-1-1 10-16,7-3 14 15,-6 3 17-15,6-5 23 16,0 3 17-16,6-6 2 0,-6 3-7 16,7-5-15-16,-1-2-15 15,7 1-20-15,0-6-22 16,1 1-12-16,-2 1-13 16,2-5-7-16,-2 7-6 15,1-3-12-15,-6 4-18 0,0 0-32 16,-1 3-39-16,-6 1-55 15,0-1-78-15,0 4-84 16,0 0-37-16,0 0 2 16,0 0 25-16</inkml:trace>
  <inkml:trace contextRef="#ctx0" brushRef="#br0" timeOffset="82589.4743">13937 3953 14 0,'0'0'163'0,"0"-4"-14"16,0 0-25-16,0 4-21 16,-6 0-10-16,-8 4 2 0,2 3-1 15,-8 4-10-15,1 1-6 16,-7 2-4-16,6 3-9 16,1 3-16-16,-1 2-13 15,14-4-5-15,-1 0-3 0,0-3-3 16,14-1-1-16,0 1-2 15,11-4-1-15,2-4 0 16,13 1 11-16,-1-4 3 16,7-4 2-16,7 0 1 15,-1-4 1-15,-5-4-1 0,-1 1-10 16,-6 1-3-16,-1-10 3 16,-6 5 6-16,-6-4 9 15,-7-3 6-15,0 0 9 16,-6 0 11-16,-7-1 9 0,-7 1 1 15,0-1-1-15,-6 5-5 16,1-1-17-16,-8 4-20 16,6 0-32-16,-5 1-37 15,0 6-37-15,0-4-46 0,-1 5-49 16,0 3-65-16,7 0-74 16,0 3-48-16,6 1-8 15,1 0 19-15,12 0 41 16</inkml:trace>
  <inkml:trace contextRef="#ctx0" brushRef="#br0" timeOffset="83105.203">14472 3895 93 0,'0'-4'215'15,"6"-4"17"-15,0 5-51 16,8-2-44-16,-1-2-31 16,7 3-19-16,-2 0-16 15,15 2-16-15,-7 2-19 0,0-4-16 16,1 4-10-16,-1 4-7 15,0-2 9-15,-13 6 12 16,-7 4 21-16,-6 3 19 16,-6 6 14-16,-7 5 7 15,-7-1-2-15,0 4-8 0,-5 5-15 16,5-5-13-16,-6 4-8 16,6-8-7-16,1 1-2 15,5-1-4-15,-4-2-5 16,10-5-3-16,2-6 0 15,0 2 1-15,6-7 6 0,0 1 11 16,6-1 10-16,8-4 5 16,4-3 3-16,15 0-3 15,13 0-11-15,6-3-28 0,13-8-34 16,0 3-42-16,0-6-54 16,14 3-70-16,-8-7-97 15,1 3-74-15,6-3-26 16,-6-1 11-16,-7 1 35 15</inkml:trace>
  <inkml:trace contextRef="#ctx0" brushRef="#br0" timeOffset="83610.0513">15879 3703 152 0,'-13'-11'201'15,"0"4"-29"-15,-14 0-40 16,9 3-29-16,-9 4-16 16,-5 0-3-16,-1 7 13 15,-13 8 15-15,7-1 8 0,-7 13 0 16,-5 2-4-16,11 4-8 15,1 7-17-15,7 1-19 16,19-1-18-16,0 4-12 16,13-4-12-16,13 1-9 0,12-9-10 15,9 1-11-15,17-4-14 16,2-6-20-16,5-5-12 16,7-3-8-16,-6-8-3 15,0 0 2-15,0-7 12 16,-14 0 17-16,-6-7 14 0,-6 0 18 15,-14-5 21-15,-5-3 22 16,-14 1 25-16,-14-1 17 16,-11 1 14-16,-9-1-1 15,-11 0-10-15,-1 5-19 0,1 2-34 16,-1-3-50-16,1 8-66 16,6-1-77-16,13 4-86 15,-1 0-83-15,15 4-56 16,5-1-7-16,14-3 32 15,18 0 57-15</inkml:trace>
  <inkml:trace contextRef="#ctx0" brushRef="#br0" timeOffset="85232.3961">16570 3571 44 0,'0'-11'138'0,"0"4"-15"15,0 4-18-15,0-5-22 16,0 5-27-16,6 3-5 16,-6 0 9-16,0 3 19 0,0 8 29 15,0 7 29-15,0 4 25 16,-6 9 6-16,6 8-12 16,-6 1-25-16,6 12-32 15,6-1-28-15,0 1-24 16,8-1-20-16,-2 0-9 0,-5-3-7 15,6-1-5-15,0-7-3 16,-7-6-3-16,0-5-4 16,2-7 0-16,-8 0-2 15,0-8 9-15,0-3 13 0,0 0 8 16,-8-7 8-16,2 0 4 16,-6-4 0-16,-2-4-8 15,1-3-12-15,1-1-7 16,4-6-10-16,2-4-15 15,12-2-15-15,2-5-11 0,11-4-13 16,13 0-11-16,-6-4-7 16,13-1 2-16,1 2 4 15,-1 3-3-15,-7-1-6 16,1 8-1-16,-1 5-11 0,-12 2-3 16,-1-1 0-16,-5 10 7 15,-8 2 15-15,0 4 15 16,-6 0 25-16,-6 6 20 15,-7 2 9-15,0 4 7 16,6-1 6-16,-5 3 0 0,5-3-4 16,7 0-4-16,0-4 0 15,0 4 0-15,7-3-4 16,5-5 0-16,8 5-4 0,-1-5-9 16,8-3-7-1,-1 0-5-15,0 0-2 0,-6-3-2 16,5-5 3-16,1 1 8 15,-6-4 4-15,0 0 8 16,-1 4 9-16,-5-4 5 0,4-1 7 16,-4 2 2-16,-1 3 3 15,-7-1-5-15,8 4-7 16,-2 0-5-16,2 4-7 16,-2 0-2-16,8 4-3 15,-1 0 6-15,1 4-12 0,-7 3-3 16,7-1-3-16,-1 1 0 15,-6 4 1-15,-7-4-1 16,8 4 12-16,-8-1 3 16,-6 0 5-16,0 5 0 15,0-3-2-15,-12 1 0 0,4-3-1 16,-11 2-1-16,6-5-2 16,-6 3 1-16,-1-7 8 15,7 1 6-15,-6-1 15 16,5-3 19-16,-5-4 14 15,13 0 14-15,-2-8 7 0,8 2 0 16,0-6-8-16,14-2-13 16,12-5-15-16,0-3-23 15,13-1-20-15,0 6-19 0,0-9-23 16,1 8-20-16,5-4-26 16,-6 4-26-16,0 4-39 15,-6-1-47-15,-7 3-16 16,7 2 2-16</inkml:trace>
  <inkml:trace contextRef="#ctx0" brushRef="#br0" timeOffset="85559.6808">17951 3505 14 0,'-19'15'155'16,"-1"7"10"-16,-6 7 21 16,-1 5 19-16,-5 10 2 15,-1 7-5-15,-5 4-20 0,-8 7-30 16,0 8-29-16,-6-1-17 15,0 0-23-15,-6 6-33 16,6-7-39-16,-7-1-47 16,0-2-59-16,7-6-73 15,0-4-84-15,12-6-61 0,8-6-18 16,6-11 16-16,0-3 40 16</inkml:trace>
  <inkml:trace contextRef="#ctx0" brushRef="#br0" timeOffset="86176.5661">17384 4495 182 0,'19'-12'259'16,"1"-2"13"-16,0-4-46 15,5-1-40-15,2 1-33 16,5-4-28-16,8 1-31 0,-1-2-25 16,6-2-22-16,7 2-20 15,-6-2-14-15,-1 3-6 16,2 0-4-16,-15 4-7 15,1 3-14-15,-13 4-18 16,-2 4-13-16,-4 0-13 0,-8 2-4 16,1 5 3-16,-1 5 9 15,-6-3 20-15,-6 10 16 16,6-4 7-16,-7-1 4 16,7 4 1-16,0-3 0 0,0-2-2 15,7 2 1-15,5-1-1 16,8 1 4-16,6-5 2 15,1 1 2-15,11-1 3 16,-5-3 1-16,13 4 4 16,-7-4 5-16,0 3 2 0,0-3 3 15,6 8 3-15,-12-1 7 16,6 0 3-16,-7 4 8 16,-5 0 7-16,-8 3 7 0,-6 3 7 15,-6 0 6-15,-7 2 9 16,-13-5-5-16,-6 4-5 15,-7 1-5-15,-20-5-10 16,-7 6-29-16,-5-6-51 16,-14 1-71-16,-13-5-98 15,1 5-102-15,-1-4-53 0,0-3-11 16,7-6 21-16</inkml:trace>
  <inkml:trace contextRef="#ctx0" brushRef="#br0" timeOffset="102915.0726">25555 3909 117 0,'-6'0'130'16,"-8"0"-1"-16,8 0 9 16,0 0 8-16,0 0-1 0,6 0-8 15,0-4-18-15,-8 4-22 16,8 0-18-16,0 0-9 16,0 0 5-16,8 0-2 15,4-4-4-15,1-2-4 16,13-2-8-16,14-4-13 15,11-3-20-15,14-2-10 0,8-5-5 16,4-4-2-16,14 1-4 16,8-6-1-16,5 2-4 15,0-3-2-15,0-1 0 0,-6 0-2 16,7 1 2-16,-14-6 1 16,0 9 2-16,-13 0 0 15,-6 4-9-15,-7 2-18 16,-14 0-20-16,-11 9-30 15,-1-1-33-15,-13 5-43 0,-7-1-45 16,1 3-43-16,-6 1-26 16,-14 4 7-16,-14-1 22 15</inkml:trace>
  <inkml:trace contextRef="#ctx0" brushRef="#br0" timeOffset="103257.159">26878 3289 68 0,'13'0'58'0,"7"0"-17"15,5 0-15-15,8 0-11 16,0 0-10-16,6 0 0 0,0 3 6 15,0 2 5-15,1 2 3 16,-2 1 2-16,-5 3 1 16,-1 4 0-16,-5-1-2 15,-15 1-1-15,2 2 4 16,-14 6 5-16,-14-5 3 0,2 4 3 16,-15-3 2-16,1-1 0 15,0 0-7-15,-7-3-2 16,1-1-10-16,6-6-30 0,-1 3-50 15,2-8-60-15,12 1-30 16,-6-4-18-16</inkml:trace>
  <inkml:trace contextRef="#ctx0" brushRef="#br0" timeOffset="103951.5267">28305 2898 45 0,'-7'0'86'0,"1"-4"-19"15,-7 4-10-15,0 4-8 0,-6-2 1 16,-15 10 7-16,2 3 7 16,-7 4 8-16,-6 2 2 15,-1 8 0-15,1 5-6 16,-1 3-11-16,13 2-10 16,1 1-13-16,18 5-6 0,8-5-12 15,12-4 6-15,8 1 0 16,18-3 2-16,7-9 1 15,7-4 2-15,5-2 0 16,8-9-8-16,0-1-1 16,0-6 0-16,-1-3 1 0,-5-7 0 15,-8-4 3-15,1-4 3 16,-7-3 2-16,-7-1-6 16,-6-6 0-16,1-1-2 15,-15-3-5-15,-4-4-4 16,-2 0 0-16,-6-5 1 0,-6 2 0 15,-2-1-4-15,-4 1 4 16,-8 4-4-16,-6 2-11 16,0 1-18-16,-14 6-20 15,2 6-30-15,-7 5-33 16,-2 9-39-16,-5 3-39 0,7 3-41 16,-7 9-10-16,6 5 11 15</inkml:trace>
  <inkml:trace contextRef="#ctx0" brushRef="#br0" timeOffset="104285.897">28025 3256 16 0,'38'4'73'0,"2"3"-6"16,-7 4-3-16,6 0-2 16,-1 9-8-16,2-3-5 15,-1 2-3-15,0 3-1 0,1-5-2 16,-2 2-6-16,7-4-2 15,2-1-5-15,-2-3-11 16,7-3-32-16,1-4-43 16,-1-4-45-16,-1-8-42 15,-5 0-23-15</inkml:trace>
  <inkml:trace contextRef="#ctx0" brushRef="#br0" timeOffset="104780.4807">28063 2660 112 0,'0'-4'109'0,"0"0"-29"16,-6 4-14-16,6 0-2 15,0 4 0-15,0 0 1 16,0-1-4-16,6 4-8 16,-6-3-11-16,8-1-6 0,-8 5 11 15,0-4 23-15,6-4 31 16,-6 3 29-16,6-3 22 16,-6 0 5-16,0 0-11 0,7-3-29 15,-7-1-34-15,7-4-34 16,-1 1-32-16,1 4-33 15,-7-4-47-15,6 3-59 16,-6 0-90-16,0 4-82 0,0 0-35 16,0 0-3-16,13 0 27 15</inkml:trace>
  <inkml:trace contextRef="#ctx0" brushRef="#br0" timeOffset="113059.1026">15129 1673 117 0,'-12'5'202'0,"12"-2"6"15,-7 1-73-15,1-1-62 0,6-3-35 16,-7 4-13-16,7-4 1 16,0 4 4-16,0-4 6 15,0 0 4-15,0 4 7 0,0-4 9 16,7 0 8-16,-7 0 13 16,6 0 19-16,-6-4 19 15,0 4 6-15,7-4-7 0,-7 0-16 16,6-3-20-16,0-3-28 15,8-5-30-15,-2-4-20 16,8-3-12-16,7-7-6 0,-1 0-5 16,-1-5-4-16,15-5 5 15,-1-2 0-15,7-2 1 0,-1-1 2 16,1-4 1-16,5 0 3 0,8 0 0 16,-7 4 2-16,1 0 5 15,-8 8 1-15,-6-1 3 16,-13 12 0-16,0 0-7 0,-12 5-7 0,-2 9-6 15,-5 5-4-15,-14 6-2 16,1 3 2-16,-14 8 6 0,-6 12 10 16,0 2 4-16,-13 4 1 15,0 11 13-15,0 4 6 0,7 4 4 16,-2 3 3-16,2 0 1 16,13-3 1-16,5-4-15 0,2-4-12 15,-2-7-12-15,8-3-12 16,-1-5-6-16,7-7 1 15,-6-3 5-15,6-5 4 16,-6-2-3-16,-1-4 3 0,-6-1-2 16,-1-6-1-16,2-1-6 15,-8-4 1-15,-5 2 8 0,5-5 9 16,6 3 9-16,-5 2 14 16,6-6 7-16,0 5 3 15,7-1-13-15,6 5-23 0,0-1-19 16,0 4-14-16,12 0-10 15,8 0-2-15,-1 0 11 16,15 4 24-16,-2-1 12 0,13-3 9 16,-6 4 1-16,7-4 5 15,-1 0 0-15,1 0-2 16,-7-4 0-16,7 4 0 0,-1-7 3 16,-5 0 2-16,-1-5 7 15,0 2 10-15,-7 0 10 0,1-7 6 16,-7 7 10-16,-6-1 5 15,-1 1-2-15,-5-2-6 0,-2 5-7 16,8-4-7-16,-7 4-9 16,0 3-9-16,0-3-6 15,0 2-1-15,0 2-4 0,0 0 0 16,0-1-3-16,0 0 3 16,-6 4-1-16,6 0-2 15,-1 0 4-15,-4 4-1 0,-2 0 2 16,7 2 0-16,-7 3 0 15,1 1 2-15,6 1-1 16,-7 0-1-16,1 1-2 0,6-2-4 16,-7 1-1-16,1-1-2 15,0-2-1-15,-1-4 3 16,7 4 13-16,-7-5 7 0,1-3 4 16,6 0 5-16,1-3-1 15,-2-5-1-15,8-4-12 0,5 2-6 16,-5-1-1-16,0-7 0 15,6 3 3-15,-7 1 1 16,7-5 2-16,-6 5 5 0,-1-1 3 16,1-4-3-16,-6 8 3 0,-2-3 4 15,-5 3 0-15,-1 3-5 16,1 1-18-16,-7 4-14 0,7-1-16 16,-7 1-14-16,6 3 0 0,-6 3 0 15,6 1 5-15,0-1 10 16,2 1 7-16,-2-1 6 15,0-3-5-15,7 4 3 0,1 0 6 16,-2-4 6-16,14 0 4 16,-6 0 4-16,13-4 0 15,-7 0 2-15,0-3 3 0,-1 0 5 16,9 4 7-16,-2-9 3 0,-5 9 12 16,-8-5 1-16,7 2 0 0,0 1-6 15,-6 1-6-15,5 1-8 0,-5 3-3 16,6 3-1-16,-6 1 4 15,-1 7 10-15,1 0 8 16,-1 4 6-16,-6 3 1 0,-6 0-5 16,-1 4-21-16,-6 0-40 15,-6 1-71-15,-1-5-86 0,1-4-48 16,-8-2-21-16,-4-5 4 16</inkml:trace>
  <inkml:trace contextRef="#ctx0" brushRef="#br0" timeOffset="113293.2419">16459 1022 333 0,'-13'-4'364'15,"-7"1"15"-15,14 3-33 0,-8-5-161 16,14 5-138-16,-6-3-107 16,6 3-77-16,6 0-67 0,2 3-79 15,4-3-22-15,14 0 13 0,1 0 32 16</inkml:trace>
  <inkml:trace contextRef="#ctx0" brushRef="#br0" timeOffset="115519.8723">3036 6414 46 0,'-33'-6'194'16,"-13"1"24"-16,8-2-37 16,-8 3-21-16,0 4-8 15,1 0-1-15,5 0-10 16,8 0-20-16,-1 4-27 15,7-1-32-15,7 6-23 16,-1 1-19-16,20 5-9 0,0-3-4 16,27 5-1-16,-1 2-2 15,19 3-1-15,7-1-1 16,13 1-2-16,0 0 0 16,0 0-4-16,8 0 1 15,-8 4-2-15,0-4 1 16,-7-3 0-16,-12 2 2 0,0 1-1 15,-14 1 4-15,-12-6 16 16,-7 6 21-16,-13-5 16 16,-19 4 18-16,-8-4 10 15,-19 4 5-15,-12-4-7 16,-7 1-13-16,-7-5-13 16,-13 1-13-16,7-4-9 0,6 0-9 15,-6-4-20-15,19 0-34 16,1-7-52-16,12 4-82 15,8-8-114-15,18 4-82 16,13-7-32-16,20-4 5 16,13-7 34-16</inkml:trace>
  <inkml:trace contextRef="#ctx0" brushRef="#br0" timeOffset="115815.6254">3551 6301 60 0,'20'-4'196'0,"-14"8"31"16,0 2-32-16,1 11-29 0,-7 4-3 16,-7 8 8-16,7 5-1 15,-6 3-16-15,6 2-22 16,-6 1-26-16,6 1-26 0,-8-2-20 15,2 2-16-15,0-4-21 16,-7-1-32-16,0-2-40 16,6-5-50-16,-6-7-52 15,6-4-60-15,-5-3-80 16,-2-5-33-16,2-2 7 16,-15-8 29-16</inkml:trace>
  <inkml:trace contextRef="#ctx0" brushRef="#br0" timeOffset="116036.1446">3544 6378 38 0,'33'-23'138'0,"-1"2"-25"15,1 3-2-15,6 3-4 16,1 1-5-16,-2-2-6 0,7 6-19 15,-5 2-34-15,5-3-57 16,-6 3-69-16,-5 6-69 16,-2-2-37-16,-13 4-18 15</inkml:trace>
  <inkml:trace contextRef="#ctx0" brushRef="#br0" timeOffset="116227.2777">3447 6476 58 0,'13'8'183'0,"-1"-1"-28"16,14-7-21-16,7 0-20 16,7 0-26-16,-2 0-51 15,15-3-80-15,-2-1-83 0,2 1-47 16,-7-4-24-16,-7-1-10 15</inkml:trace>
  <inkml:trace contextRef="#ctx0" brushRef="#br0" timeOffset="116518.6808">4228 6355 177 0,'6'5'224'0,"2"2"-19"16,-2 8-6-16,0 2 9 15,1 9 0-15,0 0-18 16,-7 7-22-16,6 0-30 16,-6-1-29-16,0 2-31 0,0-5-21 15,0 4-24-15,-6-3-41 16,6-5-48-16,-7 0-55 15,0-2-57-15,1-9-63 0,0 1-82 16,-2-4-24-16,-11-8 16 16,0-3 34-16</inkml:trace>
  <inkml:trace contextRef="#ctx0" brushRef="#br0" timeOffset="116723.9791">4163 6437 120 0,'33'-26'204'0,"5"7"-11"16,-4 1-22-16,5-1-22 15,-1 5-13-15,9-1-12 0,-2 5-11 16,-6-2-31-16,7 1-50 16,-1 5-67-16,-5-3-80 15,-8 2-83-15,-6 4-58 16,-7-1-24-16,-19 4 13 0</inkml:trace>
  <inkml:trace contextRef="#ctx0" brushRef="#br0" timeOffset="116918.7147">4242 6451 17 0,'26'3'122'0,"-1"-3"-6"16,9 0-17-16,-2 0-29 0,13 0-52 16,-6 0-65-16,1 5-59 15,-8-5-33-15</inkml:trace>
  <inkml:trace contextRef="#ctx0" brushRef="#br0" timeOffset="117116.1833">4228 6766 19 0,'-6'8'152'0,"-1"3"1"0,7-5 0 16,13 2-11-16,1-4-18 16,5-4-20-16,13 0-31 15,8-4-54-15,-1 0-82 16,7-3-91-16,5 0-48 0,2-4-25 15,-8-5-5-15</inkml:trace>
  <inkml:trace contextRef="#ctx0" brushRef="#br0" timeOffset="117384.9336">5082 6345 121 0,'0'4'197'16,"-7"2"-28"-16,1 6-21 0,-7 6 0 15,0 5 0-15,6 2-15 16,1 1-20-16,-1-1-21 16,1 4-22-16,-1 1-21 0,7-5-31 15,-6-3-38-15,0 0-45 16,6-3-56-16,-8-5-53 15,8-3-63-15,-12-3-26 16,5-2 4-16,-6-6 26 0</inkml:trace>
  <inkml:trace contextRef="#ctx0" brushRef="#br0" timeOffset="117589.3421">4880 6382 100 0,'26'-22'130'0,"13"0"-14"0,-6 3-8 16,12 1-6-16,-5 4-7 15,5-2-11-15,7 6-13 16,-7-2-25-16,8 2-45 0,-15 3-59 16,9-1-62-16,-15 1-52 15,-6 3-30-15,-6 4-8 16</inkml:trace>
  <inkml:trace contextRef="#ctx0" brushRef="#br0" timeOffset="117804.3863">5108 6370 51 0,'13'4'114'0,"6"0"-7"0,-5 0-14 16,5-1-13-16,1 1-15 16,0-4-26-16,-2 0-44 15,-4 0-54-15,-1 3-55 0,0-3-33 16,-13 0-17-16</inkml:trace>
  <inkml:trace contextRef="#ctx0" brushRef="#br0" timeOffset="118005.0794">4874 6641 10 0,'-14'23'150'0,"2"-5"6"15,12-4 5-15,0 1-7 16,12-8-8-16,2 0-14 16,11 1-16-16,1-4-24 15,14-4-25-15,-1 0-40 16,6-4-63-16,7-7-86 0,1 4-82 15,-2-4-44-15,-5-4-20 16,-1 1 9-16</inkml:trace>
  <inkml:trace contextRef="#ctx0" brushRef="#br0" timeOffset="118216.9414">5811 6224 143 0,'8'-11'328'16,"-8"3"25"-16,0 1 12 15,6 4-117-15,-6-1-113 16,6-1-102-16,-6 3-82 16,7 2-90-16,0 2-113 0,-1 7-52 15,-6-1-11-15,0-2 16 16</inkml:trace>
  <inkml:trace contextRef="#ctx0" brushRef="#br0" timeOffset="118407.239">5929 6649 180 0,'26'18'331'15,"-12"-6"52"-15,-2-2 18 16,-6-3-85-16,1 1-77 15,0-4-62-15,-1-4-91 0,1-4-149 16,6 0-189-16,0 0-105 16,-1 1-51-16,2-5-24 15,-1 2 28-15</inkml:trace>
  <inkml:trace contextRef="#ctx0" brushRef="#br0" timeOffset="119166.0692">3303 7678 106 0,'0'-4'296'0,"-6"-3"28"15,6 0 23-15,-14 0-102 16,8 7-80-16,-14-4-53 16,1 4-33-16,-7 4-25 15,-6 7-17-15,-8 7-8 16,1 3-1-16,6 9-5 16,1 3-2-16,19 4-3 0,0-1-5 15,13 1-4-15,13 0-5 16,13-7 1-16,20-1-5 15,6-8 0-15,13-2-1 16,6-4 5-16,8-9-2 16,-1-6-7-16,7-4-2 0,-7-10-2 15,0-1-2-15,-13-6-7 16,-13-5 2-16,-6-3 6 16,-21-4 9-16,-5-4 13 0,-20 1 10 15,-12-1 10-15,-21-4 5 16,1 4-1-16,-14 1-14 15,1 4-38-15,-8 2-65 16,1 12-77-16,-1 3-84 16,2 11-84-16,-1 4-34 0,-1 11 4 15,2 7 44-15</inkml:trace>
  <inkml:trace contextRef="#ctx0" brushRef="#br0" timeOffset="119445.8825">3212 7876 149 0,'6'3'246'0,"1"-3"9"15,6 0-36-15,6 0-71 16,1 0-36-16,0 0-13 16,5 0-1-16,1 4 6 15,1 0-2-15,11 8-1 16,-4-3-12-16,5 7-9 0,0 3-7 15,-1 2-10-15,2-3-8 16,-7 4-16-16,5 1-10 16,1-5-22-16,-6 3-41 0,7-2-63 15,-2-4-100-15,1-1-108 16,-6-3-59-16,7-4-18 16,-14-7 16-16,-1 0 51 15</inkml:trace>
  <inkml:trace contextRef="#ctx0" brushRef="#br0" timeOffset="119699.2061">4066 7895 285 0,'6'-8'322'15,"-6"0"13"-15,6 5-31 0,8 3-108 16,-2-4-68-16,15 4-27 15,-1 0-8-15,13-2-5 16,7 2-3-16,5 0-29 0,1-5-56 16,14 5-72-16,-8-4-73 15,7 1-92-15,-6-1-91 16,6 0-33-16,-13 1 8 16,-13-5 37-16</inkml:trace>
  <inkml:trace contextRef="#ctx0" brushRef="#br0" timeOffset="120223.4352">3721 7272 213 0,'-8'-5'240'16,"8"3"-2"-16,0-2-80 0,0 4-61 15,0 0-36-15,0 4-14 16,0-2-7-16,0 3-1 0,0 2 1 16,8 0-3-16,-8 1-7 15,6 0-7-15,-6-2 2 16,6 1 11-16,-6-2 22 15,0-2 30-15,0 1 32 0,0-4 25 16,6 0 9-16,-6-4-7 16,7 1-23-16,-7-2-28 15,0-2-38-15,7 1-42 0,-7-6-43 16,6 4-51-16,-6 1-65 16,7-1-91-16,-1 2-92 15,8 2-55-15,12 0-9 0,-1 4 22 16,15 0 52-16</inkml:trace>
  <inkml:trace contextRef="#ctx0" brushRef="#br0" timeOffset="121051.5447">5290 7667 285 0,'6'-10'333'0,"8"-2"15"15,-14 5-39-15,-6 4-114 0,-8 3-82 16,-5 7-53-16,-13 4-30 16,-2 10-10-16,2 2-4 15,-1 6-2-15,1 0 0 16,6 1-2-16,0 3-4 0,13-4-7 16,0 0-16-16,13-6-8 15,13-2-13-15,0-2-10 16,13-5-10-16,6-3-9 15,8-7 3-15,5-4 1 0,1-4 7 16,-7-7 7-16,0 1 13 16,1-5 21-16,-14 3 29 15,-1-2 35-15,-5-1 33 0,-8 0 25 16,2 4 14-16,-8 4-4 16,1 0-18-16,6 3-27 15,0 0-29-15,0 8-23 16,13 0-15-16,0 3-3 0,6 0-1 15,1 8 0-15,7-4-1 16,5 1-2-16,1 2 1 16,-1-3 1-16,1-4 0 0,6 1 1 15,-6-4-1-15,-1-4 2 16,1-4-1-16,-7 0 2 16,-7-7 2-16,1-5 6 15,-13 3 6-15,-1-10 6 0,-6 1 4 16,-7-4 4-16,-6-3-1 15,-12-3-5-15,-14-5-13 16,-1 4-31-16,-5-7-50 16,-7 3-69-16,-7 0-98 0,1 4-104 15,-1 4-50-15,-13 4-2 16,8 3 27-16</inkml:trace>
  <inkml:trace contextRef="#ctx0" brushRef="#br0" timeOffset="121261.9621">5701 7340 220 0,'6'-6'379'0,"-6"-1"43"0,0 0 27 16,0 2-116-16,0-2-104 15,0 3-93-15,-6 2-90 16,6-3-110-16,6 5-111 0,-6 0-99 15,13 5-92-15,1-3-37 16,12 5 8-16,0 2 50 16</inkml:trace>
  <inkml:trace contextRef="#ctx0" brushRef="#br0" timeOffset="121513.5598">6581 7620 51 0,'12'4'275'0,"2"0"20"16,5-4 18-16,1 0-82 16,12-4-81-16,7 0-55 15,1-3-41-15,5 2-57 0,8 2-87 16,-8-5-104-16,-6 5-69 15,0 3-37-15,-19 0-8 16,-1 3 26-16</inkml:trace>
  <inkml:trace contextRef="#ctx0" brushRef="#br0" timeOffset="121700.7841">6626 7850 18 0,'-13'8'260'15,"13"-1"21"-15,-6-2 13 16,12-3-82-16,1-2-78 16,5 0-52-16,14 0-33 15,14-2-35-15,-1-3-71 0,14 1-108 16,12-3-69-16,-7 3-36 16,7-3-18-16,-6 0 3 15</inkml:trace>
  <inkml:trace contextRef="#ctx0" brushRef="#br0" timeOffset="122463.3886">7461 7861 180 0,'-7'0'270'0,"7"-7"28"16,0 0-56-16,13-1-49 16,-1 1-40-16,2-4-34 15,5 0-31-15,14 0-27 16,-7 0-22-16,6 1-16 16,2-2-11-16,-2 4-9 0,-7 5-3 15,2 0-2-15,-1 3-3 16,-6 0 1-16,0 6 2 15,-1 2 2-15,-6 0 0 16,6 6 1-16,-5-3 0 16,-2 0 2-16,2 0-3 15,-8 0-5-15,7 0-1 0,-7-4-2 16,1 1 1-16,-7-5-1 16,7 1 6-16,-7 1 7 15,6-3 3-15,-6-2 1 16,0 0 1-16,6-2-1 0,1-3-7 15,0 1-2-15,-1-3-1 16,0 0-2-16,8-1-2 16,-8 1 1-16,7-1 2 0,-7 2 1 15,2 2-2 1,-2-3-4-16,0 7 1 0,0-4-3 16,8 4 2-16,-8 4-2 15,7-1-4-15,1 1-9 16,-2 3-12-16,8 0-15 15,-7 4-15-15,-7-3-8 0,8-1-4 16,-8 0 6-16,0 2 13 16,0-3 19-16,-6-3 30 15,8 1 19-15,-8-4 17 16,6-4 12-16,0 1 6 16,8-3 2-16,-1-3-6 0,-1-2-1 15,8-3 8-15,0-1 13 16,-1-3 11-16,1 3 9 15,0 1 1-15,-8 3-7 16,8 0-13-16,-7-1-21 0,0 9-14 16,0-1-24-16,7 0-26 15,-1 4-34-15,1 4-49 16,0 0-64-16,-8 4-86 16,8-1-62-16,-7-1-20 15,-13 2 14-15,-7 0 36 0</inkml:trace>
  <inkml:trace contextRef="#ctx0" brushRef="#br0" timeOffset="122682.4031">8047 7478 178 0,'-7'-23'329'0,"1"0"20"0,-8 6 15 15,8 2-125-15,6 1-99 16,0 2-81-16,13 1-71 16,0 5-74-16,14 1-107 15,5 2-85-15,1-1-39 16,12 4-7-16,1 0 21 0</inkml:trace>
  <inkml:trace contextRef="#ctx0" brushRef="#br0" timeOffset="123446.0474">9506 7495 39 0,'6'-3'66'15,"-6"-5"-30"-15,8 8-13 0,-8-3-8 16,0 0 0-16,0 3 0 16,6 0 1-16,-6 0-2 15,0-5 1-15,0 5 6 16,0 0 9-16,0 0 11 16,0 0 8-16,0 0 8 0,0 0 7 15,0 0 1-15,0 0 2 16,0 0 1-16,0 0 3 15,0 0 0-15,-6 0-2 16,6 0-5-16,0 0-6 16,0 0-9-16,0 0-13 0,0 0-10 15,0 0-9-15,0 5-4 16,0-5 1-16,0 0 6 16,-8 6 6-16,2-2 11 15,-6 7 10-15,-2 4 7 16,-12 3 2-16,7 7 0 0,-14 5-6 15,7 7-7-15,-6 3-8 16,-1-1-14-16,7 3-25 16,0-6-36-16,6-3-51 0,7 0-77 15,1-8-84-15,4-2-46 16,2-10-11-16,6-1 14 16</inkml:trace>
  <inkml:trace contextRef="#ctx0" brushRef="#br0" timeOffset="123699.0443">9571 7546 103 0,'20'-22'214'0,"0"5"-15"15,-7 2-28-15,-1 7-28 16,2 2-18-16,6 6-12 15,-1 3-4-15,1 8 1 16,-2 4-11-16,2 6-16 0,0 4-21 16,-1 9-31-16,-5-1-44 15,-2 4-54-15,-5 3-76 16,-7-4-97-16,-19 5-52 16,-7-5-18-16,-13-3 15 15</inkml:trace>
  <inkml:trace contextRef="#ctx0" brushRef="#br0" timeOffset="123928.385">9070 7990 225 0,'-6'-4'271'0,"6"-3"17"15,6 3-58-15,13-3-61 16,7-4-35-16,7 3-25 0,19-2-14 15,7-1-14-15,6-1-25 16,7 4-52-16,6-1-72 16,0-3-85-16,-6 4-93 15,-1 1-60-15,-12-4-22 16,-1 4 18-16</inkml:trace>
  <inkml:trace contextRef="#ctx0" brushRef="#br0" timeOffset="124399.6363">10092 7452 234 0,'0'-11'254'0,"0"2"8"16,0 6-72-16,0 3-51 15,0 3-29-15,0 9-4 0,0 5 5 16,8 10 4-16,-2 2-6 15,0 7-16-15,0 5-21 16,8 3-21-16,-8 0-17 16,7-4-12-16,-6 4-7 0,6-7-5 15,-13-4-3-15,6-4-5 16,2-3 1-16,-2-4 0 16,-6-7 7-16,6-4 5 15,-6-5-1-15,0-6 1 0,0 0-2 16,0-6-7-16,6-5-13 15,8-9-8-15,-1-1-4 16,7-1-2-16,12-7 2 16,1 0 4-16,-1 0 16 15,1 0 13-15,5-2 6 0,-5 10 6 16,-1 2 1-16,-5 8 3 16,5 1-16-16,-6 6-10 15,7 4-12-15,-7 7-20 16,0 4-29-16,-6 4-43 15,-1 2-51-15,-5 2-73 0,-8-1-83 16,0 0-31-16,-12 2 6 16,0-10 24-16</inkml:trace>
  <inkml:trace contextRef="#ctx0" brushRef="#br0" timeOffset="124761.0775">10692 7117 88 0,'26'-21'212'15,"-6"3"13"-15,6 10-38 16,13 5-35-16,-6 6-14 15,5 8 0-15,2 11 18 16,-7 11 19-16,6 8 4 16,-1 6-11-16,-5 8-19 0,-7 11-19 15,-6 0-26-15,-7 4-28 16,-7 2-27-16,-12 3-19 16,-13-6-30-16,-15 0-39 15,-17-3-53-15,-22-3-65 16,-10-5-91-16,-9-7-82 0,1-6-50 15,-7-9-7-15,0-7 29 16,-6-11 52-16</inkml:trace>
  <inkml:trace contextRef="#ctx0" brushRef="#br0" timeOffset="125176.8852">9747 6912 6 0,'-38'-6'122'0,"-15"2"-36"16,1 4 0-16,-7 7 27 0,-12 8 31 16,-1 10 33-16,-13 15 30 15,-6 11 12-15,0 19-11 16,0 15-26-16,12 17-33 16,8 1-34-16,18 4-33 15,21-1-28-15,19-4-13 0,26-10-5 16,13-8 5-16,20-7 3 15,26-8 0-15,12-11-16 16,27-5-52-16,20-10-105 16,19-10-154-16,-1-4-84 15,8-10-42-15,-1-12-10 0,-12-3 33 16</inkml:trace>
  <inkml:trace contextRef="#ctx0" brushRef="#br0" timeOffset="126758.5504">2892 9370 137 0,'-12'-6'195'16,"-2"-2"-30"-16,-11 5-26 15,-1-5-21-15,-7 8-9 16,-7 0 2-16,2 4 2 0,-8 3-6 15,-6 7 0-15,6 1-5 16,1 7-9-16,6 4-15 16,13 3-16-16,6 0-7 15,26 5-12-15,14-5-10 16,13 4-9-16,25-8-10 16,7 2-10-16,20-10-12 15,6-2-9-15,7-4-11 16,0-11-9-16,0 0-3 0,-7-11 11 15,-7-4 12-15,-5-2 10 16,-14-5 14-16,-6-5 13 16,-21 1 12-16,-5-6 1 15,-20-1 4-15,-6-4-4 0,-20 1 4 16,-13 3 6-16,-14-4 2 16,-5 8-8-16,-14-1-26 15,-6 5-37-15,0 10-52 16,-7 5-70-16,1 6-79 15,-1 4-74-15,6 11-37 0,9-1 5 16,4 9 31-16</inkml:trace>
  <inkml:trace contextRef="#ctx0" brushRef="#br0" timeOffset="127021.5471">2697 9481 111 0,'26'0'220'0,"-7"0"15"15,14 0-25-15,-1-4-23 16,2 4-18-16,5-3-11 16,6 3-12-16,7 3-16 15,1 1-16-15,5 4-18 16,7 6-8-16,0 1-11 16,0 2-1-16,8 6-8 0,-8 0-10 15,0-2-10-15,-7 4-24 16,1-6-43-16,-14 3-73 15,1-8-94-15,-7 4-126 16,-6-7-69-16,-1-7-22 16,-6 0 16-16,-6-12 47 0</inkml:trace>
  <inkml:trace contextRef="#ctx0" brushRef="#br0" timeOffset="127275.0942">3518 8946 332 0,'-46'-22'388'16,"1"4"21"-16,13 3 7 15,-1 4-175-15,13 0-138 0,7 3-124 16,6 2-99-16,7 6-116 15,14 0-88-15,6 2-35 16,12 2 1-16,1 4 41 16</inkml:trace>
  <inkml:trace contextRef="#ctx0" brushRef="#br0" timeOffset="128091.2415">4443 9564 239 0,'-13'5'286'15,"7"-5"24"-15,0 4-27 16,6-4-76-16,-7 0-43 16,7 3-18-16,0-3-7 0,7 0-12 15,-1 0-18-15,0 5-11 16,7-5-3-16,13 2 2 16,14 2 9-16,5-1 8 15,20 1 4-15,14 0-12 0,6-4-19 16,12 0-19-16,1 0-21 15,-1 0-19-15,1-4-17 16,0 4-24-16,-20-4-26 16,-13 4-32-16,-6-3-35 15,-13 3-47-15,-14-4-60 0,-12 2-86 16,-7 2-98-16,-13 0-37 16,-26 0 0-16,-1 0 28 15,-18 0 56-15</inkml:trace>
  <inkml:trace contextRef="#ctx0" brushRef="#br0" timeOffset="134667.5424">6222 9063 88 0,'-12'-3'110'15,"-2"-1"-5"-15,8 4-3 16,-1-3-8-16,0 3-9 15,1-4-12-15,0 4-10 16,6-4-4-16,-7 4-11 0,7 0-7 16,0-4-9-16,-6 4-6 15,6 0-5-15,-7-3-2 16,7 3-2-16,-7 0 0 0,7 0-3 16,-6 0 0-16,0 0-6 15,-1 0 1-15,0 0 2 16,-12 3 8-16,-1 5 15 15,-6 6 16-15,-13 5 18 0,1 6 10 16,-15 4 12-16,7 11 2 16,7 8-6-16,-6 7-14 15,13 0-10-15,12 4-11 16,6 0-11-16,14 3-11 16,7-3-6-16,12-1-7 0,7-4-7 15,21-2-5-15,-2-4-4 16,20-12-7-16,0 1-17 15,13-11-26-15,7 0-45 16,-7-9-77-16,7-2-96 0,-7-4-51 16,-6-7-17-16,-7 0 12 15</inkml:trace>
  <inkml:trace contextRef="#ctx0" brushRef="#br0" timeOffset="135141.192">6457 9598 110 0,'-7'-4'258'15,"1"0"27"-15,-1 4-21 16,7-3-61-16,-6 3-49 16,6 0-35-16,6-4-28 0,1 4-28 15,6 0-17-15,6 4-7 16,7-4-6-16,7 0-2 16,-1 3 0-16,8-3 2 0,5 0-5 15,8 4-8-15,-1-4-31 16,-1-4-44-16,8 4-56 15,-13-3-80-15,-1 3-91 16,-5-4-49-16,-1 2-1 16,-13-6 26-16</inkml:trace>
  <inkml:trace contextRef="#ctx0" brushRef="#br0" timeOffset="135950.233">7753 9249 178 0,'7'-2'215'0,"-7"-2"-24"16,0 0-29-16,0 0-28 16,-7 4-21-16,-6-3-21 15,1 6-24-15,-14-3-26 16,-1 4-23-16,-11 4-12 16,-2-1-5-16,1 0-4 0,0 0-1 15,7 4 1-15,-8-4 1 16,14 0-2-16,7 2-5 15,-1-3 2-15,1-2-3 16,12 3-2-16,-6-2-2 0,7 2 2 16,-1-4 3-16,0 2 2 15,1-3 1-15,6 6 3 16,0-1 2-16,0 1 1 16,0-2 0-16,0 6-1 15,0-1-3-15,0 0-5 0,0-1-7 16,6 5-10-16,1-4-8 15,0 4-10-15,-1-4-9 16,0 4-6-16,1-5 0 16,6 2 1-16,-6-5 5 15,5 1 11-15,2-5 16 0,-2 1 20 16,2-4 19-16,5 0 19 16,1-4 18-16,0 1 16 15,5-5 11-15,-5 1 2 16,6 0 2-16,-6 0-7 15,5-1-6-15,-5 4-12 0,0-4-12 16,6 5-9-16,-7-1-10 16,7 4-6-16,0 0-3 15,1 4-2-15,5-1 1 16,-6 5-1-16,1 4-1 16,-1 2-1-16,-7 1-2 0,1-1-2 15,-8 4 2-15,2 1 2 16,-14 2 1-16,0-1 1 15,-14-3 0-15,-5 5 0 16,-13-3-1-16,-8-2-4 16,-5-2-1-16,-8 0-15 0,1 1-32 15,-7-10-48-15,1 1-60 16,-1 1-81-16,-6-4-58 16,6-4-19-16,8-8 14 15</inkml:trace>
  <inkml:trace contextRef="#ctx0" brushRef="#br0" timeOffset="136533.3683">7603 8939 150 0,'0'-4'177'16,"7"-3"-6"-16,0 3-9 16,-7 0-10-16,6 1-24 15,0 3-27-15,2 0-30 0,4 0-25 16,8 7-21-16,5 1-12 16,9 2-3-16,5 9 5 15,0 6 6-15,7 1 5 16,5 7 9-16,-5 7 8 15,7 3 6-15,-2 5-1 0,1 8 0 16,1 2-5-16,-8 5-2 16,-5 2-4-16,-8 6-2 15,-7 1-7-15,-17-2-4 16,-8 3 0-16,-8-3-7 16,-17 0-2-16,-1-4-4 15,-14-8-4-15,1-7-8 16,-13-7-20-16,1-4-39 0,-8-7-56 15,-6-3-84-15,0-4-81 16,-1-8-38-16,-6-7-5 16,1-4 25-16</inkml:trace>
  <inkml:trace contextRef="#ctx0" brushRef="#br0" timeOffset="140666.7073">8920 9503 82 0,'0'0'155'0,"0"0"9"0,0 3 0 16,0-3-10-16,0 0-19 16,0 0-14-16,0 0-11 15,0 0-10-15,0 0-9 0,0 0-8 16,0 0-13-16,0 0-13 15,0 0-9-15,0 0-9 16,0 0-5-16,0 0-1 16,0 0-3-16,0 0-1 15,6 0 0-15,-6 0 1 0,0 0-2 16,7 0-2-16,6 0-3 16,6 0-3-16,7 0-6 15,13 0-6-15,7 0 0 16,7 0-5-16,12 0-9 15,0 0-14-15,0-3-29 0,0 3-45 16,-7-4-62-16,-5 1-80 16,-1 3-68-16,-19-5-25 15,-1 5 8-15,-19-2 35 16</inkml:trace>
  <inkml:trace contextRef="#ctx0" brushRef="#br0" timeOffset="140975.5742">9050 9789 129 0,'0'3'241'15,"0"1"17"-15,14-4-51 16,-2 0-45-16,14 0-31 0,13-7-22 16,0 3-31-16,14-4-19 15,5 0-16-15,1 2-20 16,0-1-31-16,6-5-37 16,-7 5-52-16,1 1-71 15,-7 1-74-15,-6-2-35 16,0 3-2-16,-14 0 19 0</inkml:trace>
  <inkml:trace contextRef="#ctx0" brushRef="#br0" timeOffset="149369.3777">11038 9339 31 0,'0'-5'171'15,"0"2"11"-15,-7 3-48 16,7-4-22-16,-7 1-6 16,7 3 4-16,-6-5 4 0,6 5-5 15,-6-3-12-15,6 3-23 16,0 0-20-16,-7 0-13 15,-6 3-4-15,0 2 3 16,-13 5 3-16,-6 1 2 16,-8 8-1-16,1 2 0 0,-6 8-5 15,5 0-6-15,8 2-6 16,5-2-6-16,15-4-5 16,-1 1-2-16,13 1 5 15,6-10 1-15,7 4 1 16,7-5 2-16,6-2 2 0,7-7 0 15,12 1-3-15,1-4 1 16,6-4 4-16,-7-8 5 16,8 1 3-16,-2-4 3 15,-5-4 2-15,-1-2 4 16,-5-6-1-16,-1 0 2 16,-6 3 4-16,-7-6 4 0,0-3 0 15,-13 0 1-15,-7-2-3 16,1 2-2-16,-14-3-4 15,1 3-3-15,-7 2-3 16,-1 1-2-16,-5 4-5 0,-7 5-8 16,6 5-9-16,-12-3-14 15,6 8-15-15,-1 4-19 16,-5 3-20-16,-1 3-25 16,1 2-27-16,-1 5-32 15,1 1-40-15,6 4-49 0,7 3-63 16,5 0-69-16,2 4-20 15,5 0 14-15,14-3 35 16</inkml:trace>
  <inkml:trace contextRef="#ctx0" brushRef="#br0" timeOffset="149808.1767">11924 9469 3 0,'6'5'230'15,"-6"-5"8"-15,0 0 6 16,0 0-84-16,0 0-55 15,0 3-27-15,-6 1-10 0,6 0 0 16,-6 2-3-16,-2-1-4 16,2 2-11-16,6-4-9 15,-6 5 4-15,6-4 10 16,0-1 16-16,0 1 21 16,0-4 28-16,0 0 29 0,0 0 8 15,0 0-3-15,0-4-15 16,0-3-24-16,-7-1-29 15,7 1-35-15,-6-3-27 16,6-2-33-16,0 1-47 16,-7 5-66-16,7-6-96 0,0 4-129 15,7 1-81-15,-7 3-26 16,13 1 19-16,-1-5 47 16</inkml:trace>
  <inkml:trace contextRef="#ctx0" brushRef="#br0" timeOffset="150286.7969">12673 9327 177 0,'-7'-11'256'0,"-5"3"24"0,-8 2-49 15,1-3-44-15,-7 6-31 16,-1-1-22-16,-5 4-17 16,-8 4-18-16,1-1-23 15,7 9-21-15,-7 2-17 16,7 1-11-16,5 4-7 0,7-2-4 16,8 6-1-16,12-5 1 15,12 0 0-15,8-4 3 16,13 3-2-16,12-8-2 15,7 3-4-15,7-4-10 16,6-6-8-16,0-2-7 0,1-2-1 16,-8-2-1-16,-6-4 1 15,-6-3 8-15,-7 0 6 16,-13-4 4-16,-13 1 7 16,-7-5 6-16,-6 5 7 0,-12-4 6 15,-15-1 6-15,1 2 0 16,-13-3-15-16,7 6-31 15,-7 2-58-15,-1 2-87 16,8 3-105-16,6 3-82 16,7 0-34-16,5 4 4 0,14 0 38 15</inkml:trace>
  <inkml:trace contextRef="#ctx0" brushRef="#br0" timeOffset="150713.8639">12954 9235 123 0,'32'-3'192'0,"-6"-5"-20"15,13 2-37-15,0 1-31 16,7 2-19-16,-1-1-13 0,-5 4-18 15,-8 4-9-15,1-1-2 16,-7 4 4-16,-13 8 9 16,-13-1 11-16,0 9 9 15,-13 2 3-15,-13 5 0 0,0-1-1 16,-7 0-6-16,1 0-4 16,-1-3-7-16,7 0-10 15,0-1-10-15,0-2-11 16,13-5-5-16,-1-3-5 15,8-1-2-15,6-2 5 16,0-4 5-16,13 1 7 0,0-5-1 16,20 0 1-16,-1-4-16 15,21 0-35-15,-2-4-53 16,15-3-80-16,-8-4-119 16,8-1-79-16,-1-5-28 15,0-2 6-15,0 1 33 0</inkml:trace>
  <inkml:trace contextRef="#ctx0" brushRef="#br0" timeOffset="151140.8439">14217 9015 180 0,'-32'-3'200'16,"-7"6"-18"-16,0 1-22 16,-7 7-6-16,-7 8 6 15,2-1 10-15,5 7 3 16,1 9-12-16,5-2-33 0,15 5-31 16,-1 0-24-16,12-1-21 15,14 4-18-15,0-3-15 16,14 3-17-16,-2-7-12 15,21 1-19-15,-1-5-8 16,8-4-6-16,-1-6-2 0,6-5 4 16,-5-3 5-16,-1-3 12 15,-7-2 11-15,-6-6 6 16,-6 0 5-16,-7-3 4 16,-7-4 5-16,-6 0 1 0,-13-5-5 15,0 2-14-15,-6 3-22 16,-7-5-41-16,12 5-70 15,-5 4-90-15,-1-4-57 16,14 3-18-16,0 0 5 16,-2 4 31-16</inkml:trace>
  <inkml:trace contextRef="#ctx0" brushRef="#br0" timeOffset="152791.3253">15025 9210 120 0,'-6'0'206'16,"6"3"-13"-16,0-3-17 16,-13 5-11-16,6-3-5 15,-5 6-3-15,-8-1 2 0,-7 7-8 16,1 1-14-16,-6 4-21 16,-1 3-20-16,-6 0-24 15,7 4-21-15,-7-4-18 0,-1 3-14 16,2 1-6-16,-1-4-14 15,-1 4-29-15,-5-4-44 16,6-4-63-16,-1 0-73 16,8-3-91-16,5-1-47 15,2-6-3-15,5-4 28 16</inkml:trace>
  <inkml:trace contextRef="#ctx0" brushRef="#br0" timeOffset="153065.8829">14563 9305 70 0,'19'-12'185'0,"-5"2"-19"16,-2 3-26-16,2 3-22 0,-2 0-12 15,8 8-1-15,-1 0 3 16,7 3 9-16,1 0-10 15,5 5-19-15,1-2-18 16,13 2-18-16,-1-2-12 16,1 1-18-16,13 0-30 0,-1 1-48 15,1-5-76-15,12-4-94 16,-6 1-51-16,7-4-23 16,-6 0 5-16</inkml:trace>
  <inkml:trace contextRef="#ctx0" brushRef="#br0" timeOffset="153483.2593">16244 8609 72 0,'-59'18'170'0,"-6"4"8"16,-6 11 12-16,-8 15 21 15,1 7 15-15,0 11 4 16,-1 7-13-16,8 8-34 15,12 3-34-15,7 8-30 0,19-5-28 16,7 5-27-16,26-4-19 16,20-8-12-16,19-2-5 15,20-9-7-15,19-7-18 16,26-10-28-16,7-9-43 16,19-6-64-16,14-12-101 15,-1-2-103-15,0-13-46 16,1-1-6-16,-14-9 25 15</inkml:trace>
  <inkml:trace contextRef="#ctx0" brushRef="#br0" timeOffset="159542.8603">16446 8997 98 0,'0'-7'120'15,"-6"3"-2"-15,6 0-10 0,-8 0-18 16,8 2-22-16,-6 2-19 16,6 0-16-16,0 0-14 15,0 0-5-15,-12 6 5 16,4 9 10-16,-11 3 9 16,-1 8 10-16,-6 3 10 0,0 12 2 15,1-1-8-15,-1 8-5 16,-7 2-9-16,7 3-9 15,0-2-8-15,0 0-5 16,6 0-6-16,1-7-5 16,5-4 3-16,2 2-2 0,-1-13-1 15,6-4 1-15,0-7 13 16,1 0 25-16,6-7 17 16,0-3 10-16,0-4 1 15,0-8 0-15,0-1-15 16,6-5-23-16,8-5-19 15,-8-3-7-15,7 0-5 0,7-4 0 16,-1 1 4-16,1-2-1 16,6-3 1-16,0 4-4 15,6 1-3-15,-5 1-5 16,-1 6-11-16,-1 2-13 16,-5 2-8-16,0 6-5 0,6 1-2 15,-7 3-2-15,1 7 4 16,-8 0 4-16,2 5-5 15,-1 2-11-15,0 1-29 16,-6 3-40-16,-1 4-54 16,-6-4-50-16,0 4-21 0,0 0 3 15</inkml:trace>
  <inkml:trace contextRef="#ctx0" brushRef="#br0" timeOffset="159985.9171">16700 9660 107 0,'26'-4'92'16,"0"1"-39"-16,7-1-29 16,-7 4-16-16,0 0-5 15,-7 4 6-15,1-1 5 0,-7 5 16 16,-6 3 20 0,-7 4 18-16,-14 3 11 0,-12 0 1 15,0 4 2-15,-7-1-6 16,1 2-4-16,-1-4-4 15,1-1-1-15,6-3 1 16,7-5 0-16,5 1 0 16,2-3 1-16,5-5 1 0,7 5 2 15,0-8-1-15,13 4-5 16,7-4-10-16,12-4-18 16,13 4-40-16,8-8-56 15,-1 5-80-15,7-9-105 16,6 5-54-16,0-3-24 15,0-2 7-15</inkml:trace>
  <inkml:trace contextRef="#ctx0" brushRef="#br0" timeOffset="160592.3579">17403 9385 181 0,'-6'-3'222'0,"-7"3"-4"16,13-4-77-16,-7 4-62 15,14-3-27-15,-7 3-6 16,13 3 7-16,7-3 7 0,13 0 10 16,-1 4 3-16,7-4-7 15,7 3-10-15,5-3-23 16,-5 0-30-16,7 0-51 16,-8 0-67-16,-6 0-88 15,1-3-53-15,-8-1-23 0,-6-6 6 16</inkml:trace>
  <inkml:trace contextRef="#ctx0" brushRef="#br0" timeOffset="161124.6752">18251 8924 60 0,'6'-26'237'0,"1"8"25"16,-1-1-37-16,-6 5-50 16,0 7-49-16,0-1-43 15,0 4-21-15,-6 12-7 16,-1 3 0-16,1 11 11 16,-7 7 11-16,-1 8 12 0,2 4-6 15,-1 2-12-15,-7 5-12 16,7-1-13-16,-6 1-9 15,5 0-12-15,-5-4-7 0,6-1-7 16,0-6-4-16,-1-3-8 16,8-9-7-16,0 0-2 15,0-6 2-15,6-4 1 16,0-7 2-16,0-2 0 16,6-6 1-16,0-4 1 0,8-3-4 15,-2-5-3-15,8 2-3 16,6-9 6-16,0 2 2 15,13-2-1-15,-6 1 2 16,12-1-3-16,-5 5 0 16,-8-1 0-16,7 5-2 0,-6 1-1 15,6 6 0-15,-13 6 2 16,0 1-1-16,0 4-6 16,-13 3-10-16,7 4-22 15,-14-1-35-15,8 5-56 0,-14-1-77 16,6 4-65-16,0-8-26 15,-6 5 3-15,0-4 28 16</inkml:trace>
  <inkml:trace contextRef="#ctx0" brushRef="#br0" timeOffset="161395.1963">18876 9370 150 0,'0'8'213'15,"7"-1"11"-15,-7 5-56 16,0 2-25-16,0 4-6 16,0 5-3-16,6-1-14 0,-6 0-15 15,6 3-24-15,2 1-31 16,4 0-47-16,-5-1-61 15,0 1-88-15,-1-4-94 16,1 0-52-16,-1-8-20 16,-6-2 14-16</inkml:trace>
  <inkml:trace contextRef="#ctx0" brushRef="#br0" timeOffset="161891.2345">18680 8547 53 0,'-6'-22'172'16,"6"8"-34"-16,6-2-34 15,8 6-33-15,5 2-29 16,7 4-11-16,7 1 3 16,6 3 11-16,7 7 14 0,12 4 22 15,1 12 19-15,6 6 13 16,0 15 3-16,7 7-5 15,-7 14-1-15,0 8-13 16,-6 9-14-16,-6 2-9 0,-8 3-9 16,-13 5-4-16,1 3-6 15,-20 0-1-15,-6 1-6 16,-20-1-10-16,-13-4-13 16,-7-6-16-16,-7-4-27 15,-11-5-31-15,-1-10-40 16,-13-7-60-16,-8-5-86 15,2-9-74-15,-8-5-24 16,-5-6-2-16,-1-13 24 0</inkml:trace>
  <inkml:trace contextRef="#ctx0" brushRef="#br0" timeOffset="162516.1202">20089 9535 168 0,'-7'4'212'15,"0"-4"4"-15,7 0-76 16,7 5-43-16,6-5-15 16,-1 3 1-16,15-3 3 0,5 3 5 15,8-3-9-15,5 4-21 16,7-4-40-16,1 0-53 15,6 0-69-15,-8-4-86 16,-5 4-60-16,-7 0-30 16,-7 0 1-16</inkml:trace>
  <inkml:trace contextRef="#ctx0" brushRef="#br0" timeOffset="162739.9239">20231 9704 88 0,'7'7'196'0,"6"-3"-7"15,7-4-32-15,6 0-19 16,7 0-15-16,6-4-21 16,13 1-47-16,7-1-73 15,-1-3-97-15,7 0-76 0,7-1-38 16,-7-3-21-16,-7 0 11 15</inkml:trace>
  <inkml:trace contextRef="#ctx0" brushRef="#br0" timeOffset="163185.3738">21261 9345 74 0,'-19'-6'184'16,"5"1"-18"-16,-12 5-23 16,-6 5-21-16,-1 1-11 15,1 5-9-15,-7 8-3 16,6-1-7-16,1 7-15 0,6 5-9 16,-1-1-14-16,15 0-8 15,-2 0-9-15,14-3-14 16,14 0-4-16,-2-3-4 15,15-6-7-15,-8 2-11 16,0-5-4-16,8-6 2 16,-14-1 6-16,12-3 4 0,2-4 7 15,-1-8-4-15,6-3-4 16,7-3 8-16,1-5 1 16,-1-2 3-16,-13-4 1 15,0-2 14-15,-7 1 9 16,-5-3-4-16,-8 4 0 15,-6-1 3-15,-6 1-1 0,-8 6-12 16,1 0-30-16,-6 4-38 16,0 9-50-16,-8 2-68 15,1 4-86-15,6 0-59 16,8 8-10-16,5-6 15 0,0 6 34 16</inkml:trace>
  <inkml:trace contextRef="#ctx0" brushRef="#br0" timeOffset="163433.5379">21893 9460 254 0,'0'-5'365'0,"0"-2"51"16,0 2 6-16,0-1-91 15,0 2-87-15,0-3-75 16,0 4-85-16,0-2-99 0,0 5-105 16,6 0-101-1,8 0-118-15,6 0-61 0,5 5-9 16,1-2 31-16,7-3 56 16</inkml:trace>
  <inkml:trace contextRef="#ctx0" brushRef="#br0" timeOffset="163872.6543">22663 9279 40 0,'0'-11'195'0,"-8"0"13"16,-11 8-41-16,-1-2-34 0,-6 10-18 15,-13 2-8-15,-7 4-6 16,1 3-5-16,-7 8-12 16,7 1-15-16,5 2-22 15,7 4-14-15,7-3-7 16,14-4-7-16,5 5-7 0,7-10-5 16,13 2 0-16,7-5-1 15,6-3 1-15,7-7 1 16,5-1 3-16,1-3 0 15,1-3-4-15,-8-4-1 16,1-5-3-16,-1 2-2 16,-12-9 0-16,-1 4 3 0,-5-4 10 15,-2-1 13-15,-12-3 10 16,-6 5 8-16,-7-4 0 16,6 1-15-16,-12 1-42 15,12 6-82-15,-6-1-121 0,7 4-81 16,6 0-38-16,0 4-11 15,0 0 22-15</inkml:trace>
  <inkml:trace contextRef="#ctx0" brushRef="#br0" timeOffset="164268.0829">22975 9213 180 0,'19'0'226'0,"14"-3"11"0,0 3-76 16,6 0-61-16,0 0-33 16,-1 3-13-16,-4 2-1 15,-2 1 3-15,-13 9 10 16,-5 0 11-16,-14 10 6 15,-6 1 3-15,-21 8 1 0,1-3-3 16,-14 3-10-16,8-1-12 16,-7-1-6-16,13-2-6 15,0-4-9-15,0-4-7 16,13 0-11-16,0-8-5 16,6 1-4-16,7-3 0 15,0-5 0-15,14-5 1 0,12 3-10 16,13-10-35-16,-1 3-71 15,15-5-106-15,5-5-102 16,1 1-56-16,0-7-16 16,0-4 17-16</inkml:trace>
  <inkml:trace contextRef="#ctx0" brushRef="#br0" timeOffset="164671.5413">24155 9030 210 0,'-33'-4'245'15,"-13"8"5"-15,-6 4-43 16,-7 7-27-16,1 6-11 0,6 4-6 16,-1 4-15-16,15 8-19 15,5 1-20-15,7 2-23 16,12 0-20-16,8-4-18 15,0 5-18-15,12-1-12 16,7-7-8-16,0 0-14 16,7-8-9-16,-1 2-4 0,-5-10 1 15,12-2 1-15,-14-4 0 16,8-8 9-16,-1 2 8 16,-5-10 3-16,-8 2 5 15,-6-4 1-15,-6 0 3 16,-14-5 0-16,1 2 0 0,-7 3-7 15,0-5-29-15,-1 5-54 16,1-1-72-16,0 2-98 16,13 2-85-16,0 0-38 15,6 1 0-15,7-2 39 16</inkml:trace>
  <inkml:trace contextRef="#ctx0" brushRef="#br0" timeOffset="164918.0098">24447 9224 142 0,'0'-4'218'0,"0"2"23"16,-12 4-74-16,-15 2-44 15,1 11-23-15,-6 0-11 16,-7 3-13-16,0 3-18 15,7 5-12-15,-15 0-15 16,9 4-33-16,-9-5-50 16,9 1-67-16,-8 0-86 0,7-9-46 15,6 3-21-15,1-10 10 16</inkml:trace>
  <inkml:trace contextRef="#ctx0" brushRef="#br0" timeOffset="165154.4363">23932 9364 124 0,'20'-8'200'0,"0"-3"-19"0,6 7-34 16,0 2-27-16,6-3-21 16,2 10-12-16,-2-3-14 15,13 6-1-15,8 3-8 16,-1-1-8-16,7 2-13 0,-2-1-35 15,9 3-67-15,6-3-110 16,-7 4-65-16,0-5-36 16,7-1-15-16</inkml:trace>
  <inkml:trace contextRef="#ctx0" brushRef="#br0" timeOffset="165674.2194">25509 9074 95 0,'-6'-4'190'0,"-14"-3"5"16,-12 7-57-16,-20 7-30 16,-13 5-4-16,-13 3 7 15,-1 6 9-15,-12 8 5 0,7 5-14 16,5 3-23-16,8 2-23 16,12-3-22-16,13 5-16 15,20-7-7-15,13-2-3 16,20-3-1-16,19-3 0 15,13-7 2-15,13-2 2 0,19-2-19 16,8-3-35-16,6-9-54 16,0 1-78-16,-1-1-90 15,-6-3-48-15,-6-3-11 16,-14-4 18-16</inkml:trace>
  <inkml:trace contextRef="#ctx0" brushRef="#br0" timeOffset="166322.8086">25633 9448 10 0,'0'4'230'0,"-6"4"39"15,-7 1-13-15,7 7-2 16,-8 2-16-16,2 4-22 0,4 3-24 15,2 6-26-15,6-2-32 16,0 3-30-16,6 1-30 16,2 0-25-16,4-4-14 15,-6 1-11-15,8-1-8 16,-14-4-6-16,6-6-7 16,1-1-1-16,-7-3-1 0,-7-7-11 15,1-1-15-15,-8-5-17 16,-4-2-10-16,-9-2-11 15,1-5-9-15,0-5 3 16,-7-3 14-16,7 1 15 16,0-8 11-16,7 0 4 15,6-7 3-15,0 2-6 0,13-5-4 16,0-1 1-16,13-3 2 16,0-5 4-16,20 1 5 15,-1-4 7-15,7 4 2 16,7-5 1-16,5 5-1 15,-4 0-2-15,5 3 2 0,-7 1-1 16,1 7 4-16,-13 2-2 16,-1 6 0-16,1 6 4 15,-14 5 1-15,7 5 2 16,-6 5 5-16,-8 7 7 0,-12 8 7 16,0 4 6-16,0 3 2 15,-12 0 4-15,-1 3 0 16,-7-2 0-16,7 2 0 15,-6-7-2-15,-7 1-1 0,-1-1-3 16,-5-3-1-16,-1-1-10 16,7-7-22-16,-6 4-39 15,5-7-67-15,1 0-106 16,0-4-74-16,7 0-33 16,5-4-4-16,14-6 22 15</inkml:trace>
  <inkml:trace contextRef="#ctx0" brushRef="#br0" timeOffset="166703.4043">26839 8803 28 0,'-65'25'183'0,"-7"16"35"0,-6 3 21 16,-7 7 3-16,7 9-21 16,6 5-21-16,-6 1-32 15,13 7-33-15,7-4-27 16,12 4-19-16,7-3-15 15,19-4-23-15,20-3-12 16,13-8-5-16,26-8-7 0,14-7-13 16,18-3-26-16,20-11-42 15,7-4-69-15,6-12-111 16,7-1-93-16,-7-6-42 16,-6-10-6-16,-7-4 25 15</inkml:trace>
  <inkml:trace contextRef="#ctx0" brushRef="#br0" timeOffset="166996.0203">27262 9261 74 0,'-6'-7'234'0,"0"2"24"0,-2 5 1 16,-10 8-74-16,-2 3-49 16,-7 7-18-16,1 4-6 15,7 4-14-15,-7 0-18 16,6-1-21-16,1 4-16 16,6 0-25-16,-6-6-39 0,5 2-53 15,8-6-65-15,-7-1-73 16,0-2-72-16,0-10-27 15,-7 2 8-15,0-8 33 16</inkml:trace>
  <inkml:trace contextRef="#ctx0" brushRef="#br0" timeOffset="167202.7767">26930 9302 17 0,'26'-23'169'0,"7"5"-7"15,5 4-28-15,9-1-24 16,-2 1-12-16,7 2-8 16,1 1-5-16,12 4-14 0,0 0-30 15,6 0-60-15,7 2-91 16,1 1-69-16,5 4-38 16,-12 0-18-16</inkml:trace>
  <inkml:trace contextRef="#ctx0" brushRef="#br0" timeOffset="167622.4839">27595 9564 73 0,'-7'9'227'0,"1"-6"23"16,6 2-30-16,6-3-41 0,7-2-32 16,7 0-30-16,0-2-35 15,5 2-32-15,-5-5-22 16,6 5-14-16,-6 0-8 16,-7 5-6-16,-7-3 0 15,-6 5 0-15,0 5 2 0,-19-2 4 16,-1 9 2-16,-6-1 9 15,-7 1 9-15,7-2 6 16,0 2 5-16,0 0 2 16,7-5-1-16,5-3-8 15,8 4-5-15,0-9-2 16,12 6-2-16,8-8-1 0,11 0-1 16,7-4-14-16,8 0-36 15,12-4-86-15,6-4-115 16,8-2-68-16,-8-1-36 15,1-8-6-15,-1 1 24 16</inkml:trace>
  <inkml:trace contextRef="#ctx0" brushRef="#br0" timeOffset="167856.3959">28396 9418 62 0,'33'-4'133'0,"6"1"-42"0,13 3-26 16,0-4-15-16,7 1-14 15,-1 3-38-15,1-4-70 16,0 4-42-16,-1-3-26 15</inkml:trace>
  <inkml:trace contextRef="#ctx0" brushRef="#br0" timeOffset="168149.7077">29283 9136 16 0,'0'-3'177'0,"-8"3"22"15,2 3-25-15,-6 5-35 16,-2 6-8-16,-5 4 5 16,5 5 10-16,-4 2-10 0,4 5-19 15,-5-1-22-15,5 4-22 16,2-4-28-16,6 1-44 15,-8-1-61-15,1-4-87 16,6 1-97-16,1-7-53 16,-7-2-23-16,0-9 13 0</inkml:trace>
  <inkml:trace contextRef="#ctx0" brushRef="#br0" timeOffset="168401.3139">28618 9220 66 0,'6'-14'200'16,"1"-1"11"-16,13 5-53 0,18-2-42 16,1 1-17-16,14 4-9 15,12 0-8-15,7-1-8 16,12 5-18-16,7-2-52 15,8 5-81-15,4 5-101 0,1-5-52 16,1 3-28-16,-7-3-6 16</inkml:trace>
  <inkml:trace contextRef="#ctx0" brushRef="#br0" timeOffset="168688.5474">29771 9460 160 0,'-20'14'230'0,"-6"3"3"16,7 6-11-16,6-5-20 15,0 4-27-15,0 5-32 16,13-6-31-16,-7 4-32 16,7-3-59-16,7 0-72 15,-7-3-104-15,13-1-96 16,0-7-52-16,-7-4-23 0,-6-7 15 16</inkml:trace>
  <inkml:trace contextRef="#ctx0" brushRef="#br0" timeOffset="169135.0099">29719 8711 142 0,'0'-14'170'0,"13"3"-43"16,6 3-27-16,8 5-15 16,11 6-8-16,2 5 9 15,12 6 15-15,0 12 17 16,1 11 7-16,5 11-3 0,-6 10-10 15,-6 5-17-15,-1 2-10 16,1 5-8-16,-20-1 0 16,0 8 0-16,-13-4 8 15,-19 1 1-15,-14 3-6 0,-13 0-9 16,-19-4-12-16,-19 0-14 16,-1 0-25-16,-6-10-36 15,-7-5-52-15,7-6-87 16,-7-8-139-16,0-4-77 15,0-11-32-15,0-8 5 16,-6-9 34-16</inkml:trace>
  <inkml:trace contextRef="#ctx0" brushRef="#br0" timeOffset="170463.5037">7767 10972 106 0,'12'7'292'0,"2"-3"15"15,12-4 7-15,7 0-102 0,12 0-87 16,13-4-41-16,7 0-13 16,8 1-7-16,4-1-5 15,2 0-13-15,6 0-41 16,-14 1-73-16,1 0-105 16,-7 3-96-16,-7 3-51 15,-18 0-17-15,-15 1 16 0</inkml:trace>
  <inkml:trace contextRef="#ctx0" brushRef="#br0" timeOffset="170652.3803">8216 11177 169 0,'-26'11'227'16,"13"1"9"-16,0-6-53 15,13 2-41-15,13-1-18 0,7-3-15 16,18-4-12-16,9 4-32 15,18-8-67-15,13 4-97 16,6-4-108-16,15 0-57 16,-2-3-31-16,1-3 0 15</inkml:trace>
  <inkml:trace contextRef="#ctx0" brushRef="#br0" timeOffset="171068.0323">9604 10935 142 0,'-39'-7'223'0,"-14"7"-18"0,-5 3-26 16,-7 5-21-16,0 7-17 16,6 3-19-16,8 7-26 15,-2-3-18-15,13 7-18 16,15 1-11-16,12-4-12 15,6 3-11-15,14-4-5 16,12-3-6-16,0 0-3 16,21-3-2-16,5-9-7 15,8-2-10-15,12-4-11 0,-7-8-4 16,7-4-3-16,-6-2-3 16,-13-5 4-16,-1-3 9 15,-12-1 16-15,-7-3 18 16,-6 1 20-16,-14-5 14 15,-12 4 11-15,-8-4 8 16,-12-3-2-16,1 7-12 0,-1 0-33 16,-7 3-61-16,13 5-81 15,-6 3-98-15,14 7-86 16,-2 1-47-16,14 3-7 16,14 3 35-16</inkml:trace>
  <inkml:trace contextRef="#ctx0" brushRef="#br0" timeOffset="171401.9009">10185 11140 65 0,'0'0'239'15,"0"0"11"-15,6 4-6 16,-6-4-85-16,6 3-58 16,-6 1-27-16,6 0-13 15,1-1-8-15,0 2-3 16,-1-3-6-16,7 2-6 16,-7 0 7-16,2 0 18 15,-8-4 22-15,0 3 7 0,0-6-6 16,0 3-15-16,0-8-48 15,0 2-77-15,-8-2-112 16,8 0-116-16,0-3-58 16,0 1-21-16,0-1 17 15</inkml:trace>
  <inkml:trace contextRef="#ctx0" brushRef="#br0" timeOffset="171830.4609">10738 10960 162 0,'-20'4'213'15,"-12"0"-33"-15,-1 3-27 16,1 8-8-16,5 0-14 15,1 3-20-15,14 3-21 16,-2 2-23-16,14-1-19 0,14 4-18 16,-2-5-12-16,21-2-8 15,-1-1-6-15,8-6-1 16,-1-3-6-16,0-1-6 16,0-4-3-16,0-8-2 15,0 2-1-15,0-10 3 16,-13-3 8-16,-12 0 13 0,-8-3 17 15,-12 0 16 1,-20 0 13-16,-14-1 8 0,-5 1 3 16,-14-1-8-16,0 6-26 15,7-3-61-15,0 5-92 16,6 4-113-16,20 3-63 16,0 1-33-16,20-1-2 0,6 4 36 15</inkml:trace>
  <inkml:trace contextRef="#ctx0" brushRef="#br0" timeOffset="172247.0102">11266 10921 190 0,'26'-11'230'0,"6"3"-9"16,14-3-63-16,-1 5-52 15,2-2-33-15,4 4-24 0,-5 4-19 16,-7 4-12-16,-7 4-2 16,-5 6 4-16,-21 8 18 15,0 7 17-15,-12 0 17 16,-7 4 13-16,0 3 5 15,0-3-1-15,-1 4-10 16,2-8-12-16,-1 1-15 0,6-5-12 16,1 2-8-16,6-9-3 15,0-4 0-15,6-3 2 16,14-4-1-16,6-7-2 16,7 0-22-16,13-7-43 15,-1 0-64-15,1-8-90 16,5 4-107-16,2-7-54 15,-1-3-11-15,0-10 22 0</inkml:trace>
  <inkml:trace contextRef="#ctx0" brushRef="#br0" timeOffset="172614.4875">12530 10715 190 0,'-46'12'230'0,"-6"5"-13"16,6 9-51-16,1 0-29 15,12 3-13-15,14 0-9 16,13 8-14-16,6-4-9 16,12 3-10-16,14-2-19 15,1 2-17-15,5-6-17 0,7-1-9 16,7-8-6-16,5-2-5 15,2-4 1-15,-1-8-5 16,-13-3 2-16,0-4 1 16,-13-4 2-16,-6-3 8 15,-20-1 4-15,-6-2 5 16,-14-6 0-16,-19 2-3 0,-1-1-9 16,-11 5-40-1,11-5-78-15,1 3-114 0,13 5-78 16,0 0-41-16,19 4-17 15,7-5 20-15</inkml:trace>
  <inkml:trace contextRef="#ctx0" brushRef="#br0" timeOffset="172880.7749">13246 10854 187 0,'0'-3'259'16,"-6"3"30"-1,-13 3-42-15,-1 8-56 0,-12 1-36 16,-1 5-18-16,-7 3-20 16,1-3-29-16,1 6-52 15,5-2-78-15,-7 1-107 0,8 0-109 16,-7 1-58-1,6-1-29-15,1-8 8 0</inkml:trace>
  <inkml:trace contextRef="#ctx0" brushRef="#br0" timeOffset="173113.6624">12628 11001 53 0,'0'-15'286'16,"0"-3"47"-16,0 4 0 15,6 3-39-15,7-1-48 16,13 5-49-16,7 0-35 16,6 4-37-16,13 3-26 15,13 0-21-15,7 3-19 16,19 4-16-16,6 0-34 16,15 1-47-16,-1 3-64 0,5-1-63 15,2-2-107-15,-1 3-94 16,-12 0-35-16,-8-4 11 15,-12-3 43-15</inkml:trace>
  <inkml:trace contextRef="#ctx0" brushRef="#br0" timeOffset="173719.9113">14334 10612 91 0,'14'-10'256'15,"-1"2"12"-15,-7 1-11 0,1 3-49 16,-7 4-28-16,0 4-9 16,0 6 9-16,-13 10 16 15,6 6 7-15,1 3-16 16,-1 7-24-16,7 8-24 15,0 4-27-15,0 0-20 16,0 3-20-16,7 4-23 0,-1-1-17 16,1-2-24-16,-1-2-38 15,1-2-48-15,6-6-56 16,-1-3-72-16,-4-10-92 16,4 1-109-16,1-7-37 15,-6-9 6-15,0-7 35 16,-7-7 60-16</inkml:trace>
  <inkml:trace contextRef="#ctx0" brushRef="#br0" timeOffset="173991.241">14804 11096 194 0,'13'-7'388'16,"-7"-1"57"-16,1-2 46 16,-7 3-74-16,-7-1-85 15,7 4-68-15,-6-4-65 16,6 6-72-16,-7-3-90 16,7 3-118-16,7-3-122 0,-7 5-127 15,13 5-126-15,-6-5-46 16,12 2 12-16,-6 5 59 15,6-7 81-15</inkml:trace>
  <inkml:trace contextRef="#ctx0" brushRef="#br0" timeOffset="174445.3333">15435 10877 76 0,'-6'-8'235'0,"-7"4"19"15,0 1-15-15,-12-1-49 16,-2 8-28-16,-5 3-11 16,-1 9-6-16,-6-2-11 15,6 8-20-15,7 3-26 16,0 1-28-16,13 3-24 15,1-3-16-15,12 3-7 16,0-7-5-16,12 0-3 16,14-4-13-16,1-3-13 0,5-1-19 15,1-6-20-15,12-5-12 16,-6-3-6-16,0-3 6 16,0-5 11-16,-6-3 18 15,-1-3 22-15,-6-1 19 16,-6-3 21-16,-7 0 31 15,-6-1 18-15,-7-3 9 0,-7 0 7 16,-12 0-6-16,-1 4-15 16,-6 0-40-16,0-1-51 15,7 5-81-15,-1-1-113 16,7 7-88-16,0 5-45 16,13 3-9-16,6-4 23 15</inkml:trace>
  <inkml:trace contextRef="#ctx0" brushRef="#br0" timeOffset="174887.67">16003 10865 10 0,'-7'0'205'15,"1"4"30"-15,-8 0-16 16,-5 8-47-16,0-3-23 0,-8 11-12 16,15 1-19-16,-2 1-25 15,8 0-19-15,0 4-19 16,12-1-21-16,0-3-10 16,8-3-10-16,5 3-3 15,7-8-13-15,0 1-15 16,0-8-11-16,7 0-18 15,-1-3-16-15,7-4-11 0,-6-7 1 16,-7 0 7-16,0-4 9 16,-6-4 21-16,-7 0 25 15,-7-3 30-15,1-5 32 16,-14 2 27-16,-12 3 20 16,-1-4 7-16,-6 3-1 15,-7-2-20-15,1 6-40 0,6 1-67 16,-7 2-79-16,14 4-94 15,-7 5-85-15,12 3-44 16,14 0-6-16,0 0 33 16</inkml:trace>
  <inkml:trace contextRef="#ctx0" brushRef="#br0" timeOffset="175497.5648">17156 10733 128 0,'-26'-3'175'0,"-13"3"-35"15,-13 0-49-15,0 0-28 16,0 0-16-16,-1 0-13 15,-5 3-6-15,5 1-8 16,8 0-7-16,6 4-8 0,7-1-6 16,6-3-3-16,-1 3-4 15,15-4-4-15,-2 5 2 16,2-1 6-16,4 1 0 16,8-1 1-16,0 3-5 15,0-2-8-15,0 3-11 16,0-1-5-16,8 2-7 15,-2-1-4-15,6 0-3 0,8 1 9 16,0-6 2-16,5 2 3 16,2 3 10-16,5-4 20 15,1 0 28-15,-1-3 26 16,8 3 26-16,-1-3 24 16,0 0 22-16,0 3 7 15,-6-3-1-15,-1-1-10 0,1 4-12 16,-1 1-4-16,1-1-13 15,-1 0-13-15,-5 4-10 16,-7 0-11-16,-2 0-13 16,2 0-14-16,-7 3-9 15,-13-6-5-15,0 4-3 16,-6-2-2-16,-7 1 0 0,-7 0-9 16,-6-3-20-16,-7 3-38 15,-5-4-66-15,-8 0-97 16,0 0-76-16,0 1-32 15,-5-5-1-15,5-3 24 16</inkml:trace>
  <inkml:trace contextRef="#ctx0" brushRef="#br0" timeOffset="176452.2562">18388 10793 16 0,'0'-4'202'16,"0"4"23"-16,-6-4-38 16,-8 4-30-16,1 0-31 15,-7 4-14-15,-6 3-9 0,-6 4-8 16,-13 4-11-16,-1 2-11 15,-13 9-8-15,0 3-13 16,0 1-17-16,1 3-13 16,6 0-21-16,0-4-31 0,6 0-40 15,7 1-54 1,6-8-81-16,7 0-65 0,0-4-22 16,13-3 8-16,0-7 27 15</inkml:trace>
  <inkml:trace contextRef="#ctx0" brushRef="#br0" timeOffset="176709.6329">17833 10910 96 0,'34'4'152'0,"5"3"27"16,13 3 12-16,7 2-8 16,6 2-26-16,6 1-35 15,14-1-63-15,0 5-88 16,-1-1-101-16,7-4-79 16,-6 5-41-16,-6-1-17 15,-14-3 19-15</inkml:trace>
  <inkml:trace contextRef="#ctx0" brushRef="#br0" timeOffset="183483.4367">19385 10282 74 0,'-59'15'155'16,"1"7"22"-16,-7 4 13 16,-8 7-7-16,2 7-19 15,6 9-27-15,0 6-25 0,12 3-30 16,7 7-24-1,20 5-17-15,7 0-13 0,19-1-5 16,26 1-4-16,20-4 6 16,19-4-4-16,13-4-4 15,20-10-2-15,7-4-6 16,11-7-2-16,-5-8-11 16,13-7-22-16,-7-3-44 15,-6-7-67-15,-7-10-92 0,-6-2-50 16,-20-8-20-16,-13-6 8 15</inkml:trace>
  <inkml:trace contextRef="#ctx0" brushRef="#br0" timeOffset="184119.1973">20115 10462 15 0,'0'-6'218'16,"-8"-3"35"-16,8 2-27 16,-6 0-34-16,6 7-32 15,0-3-39-15,0 3-36 0,0 3-19 16,0 8-5-16,-6 4 2 15,0 11 9-15,-1 3 15 16,-6 4 5-16,6 7-9 16,7-3-27-16,-6 3-19 15,-1 0-18-15,7-3-11 16,0-4-13-16,0 0-19 0,7-4-29 16,-1-3-45-16,7-1-69 15,-6-6-87-15,6-1-63 16,-1-3-19-16,2-8 12 15,-1-3 38-15</inkml:trace>
  <inkml:trace contextRef="#ctx0" brushRef="#br0" timeOffset="184597.4269">20955 10372 119 0,'0'-8'169'16,"-7"4"-27"-16,-5 4-17 16,-14 7 2-16,-13 8 8 15,-14 6 10-15,-5 9-1 16,-1 4-13-16,0 6-25 0,7 0-26 15,0 4-17-15,13-4-19 16,12-3-15-16,15-1-11 16,5 1-7-16,14-8-8 15,5-3-5-15,15-4-1 16,-1-4-8-16,13-6-6 16,-6-2-2-16,0-3-2 0,-1-3 1 15,1-4 6-15,-15-4 9 16,2 1 12-16,-7-5 17 15,1-3 19-15,-14 1 30 16,-14-1 23-16,1-4 14 16,-7 1 5-16,-12 2-9 15,6 1-19-15,-7 5-46 16,8-6-59-16,5 9-71 0,0-5-97 16,8 4-120-16,5 0-69 15,7 4-20-15,13-3 15 16,13 0 43-16</inkml:trace>
  <inkml:trace contextRef="#ctx0" brushRef="#br0" timeOffset="185018.3022">21092 10503 114 0,'6'0'201'0,"1"0"13"15,-1 0-67-15,7 0-46 16,14-4-23-16,5 4-13 16,1 0-10-16,12 0-12 15,7-4-14-15,-6 4-12 0,6 4-8 16,-12-4-5-16,-2 4-4 15,1 0-6-15,-13-1-1 16,1 5 0-16,-8 3 1 16,-12 3 8-16,-1 4 9 15,-12 4 6-15,-8 1 9 16,2 2 2-16,-2 4 2 16,-5-3 7-16,5 0 1 15,-4-1-3-15,4 2-2 0,1-10-10 16,0 5-27-16,0-3-70 15,7-2-94-15,6-2-66 16,0-4-37-16,6-3-12 16,7-4 15-16</inkml:trace>
  <inkml:trace contextRef="#ctx0" brushRef="#br0" timeOffset="185387.3193">22030 10800 112 0,'-6'3'225'16,"-1"-3"20"-16,7 4-32 15,0-1-46-15,0-3-34 16,0 4-19-16,7-4-8 16,-1 0-14-16,7 0-22 15,13 4-18-15,7-4-14 16,-1 0-4-16,21 0-7 0,-8 0-7 16,7-4-21-1,-6 4-29-15,-1 0-32 0,1-4-36 16,-7 4-46-16,0-3-77 15,0-1-49-15,1-3-12 16,-2 0 12-16,1-1 21 16</inkml:trace>
  <inkml:trace contextRef="#ctx0" brushRef="#br0" timeOffset="185858.0139">23451 10485 62 0,'-14'14'172'0,"8"11"8"16,-7 2-4-16,-6 2-19 16,12 3-27-16,-6 6-13 15,0-6-18-15,7 1-21 16,-1 1-13-16,7-5-16 16,0 0-33-16,0-7-57 0,7 0-74 15,-1-4-85-15,0-2-52 16,7-10-21-16,-6 2 9 15</inkml:trace>
  <inkml:trace contextRef="#ctx0" brushRef="#br0" timeOffset="186383.6442">23691 10543 107 0,'0'-4'213'0,"7"4"-7"16,-7 0-6-16,7 0 2 15,-7-3-2-15,0 3-18 0,6 0-29 16,8 0-40-16,-2-4-33 16,8 4-30-16,13-3-25 15,6 3-13-15,6-5-11 16,7 5-2-16,0-2-4 16,1 2-3-16,-8 2 1 15,-6 3-4-15,1-2 2 16,-14 1 2-16,-1 7 7 0,-5 0 14 15,-14 3 13-15,2 8 10 16,-8 1 13-16,0-1 6 16,-8-1 0-16,2 5-7 15,6 0-1-15,-6-5-2 16,-1 6-6-16,0-9-4 0,1 4-9 16,6-4-15-1,0-3-43-15,-7 0-61 0,7-5-85 16,0-3-114-16,-6 5-75 15,6-9-26-15,0-3 12 16,-14-3 41-16</inkml:trace>
  <inkml:trace contextRef="#ctx0" brushRef="#br0" timeOffset="186850.3632">24011 10144 25 0,'39'17'142'0,"13"6"11"0,7 7 16 15,-7 2-3-15,7 9-5 16,6 2-10-16,-6 5-11 16,6 0-9-16,0 7-23 15,0 0-24-15,-7 3-14 16,-5 1-10-16,-14 3-6 15,-7 1-12-15,-6 2-10 0,-19 6 4 16,-14-2-9-16,-19 4-8 16,-6-3-19-16,-13-4-19 15,-14-4-14-15,-7-3-37 16,-12-8-60-16,-13-8-91 16,-6-2-63-16,-8-4-24 15,1-8-8-15,-7-7 22 0</inkml:trace>
  <inkml:trace contextRef="#ctx0" brushRef="#br0" timeOffset="188311.8426">25288 10843 56 0,'-20'0'209'16,"14"0"20"-16,0-4-25 16,-1 4-43-16,1 0-24 0,6 4-11 15,6-4-5-15,1 0-2 16,5 5-11-16,21-2-15 15,6 0-14-15,13 1-11 16,7 0-23-16,13-4-41 16,5 0-57-16,2 0-68 15,0 0-81-15,-8 0-86 0,0 3-39 16,-6-3 3-16,-12-3 29 16</inkml:trace>
  <inkml:trace contextRef="#ctx0" brushRef="#br0" timeOffset="188615.5417">25282 11206 92 0,'0'8'214'0,"6"-8"10"16,7 0 1-16,13 0-15 15,14 0-34-15,11-4-42 16,8 0-50-16,13-2-64 16,-1 0-68-16,1 4-86 15,6-2-89-15,1 1-49 16,-8 3-19-16,-6-5 15 0</inkml:trace>
  <inkml:trace contextRef="#ctx0" brushRef="#br0" timeOffset="242445.0029">25517 11012 86 0,'18'-4'205'16,"-4"4"12"-16,-1-3 6 15,7-5 0-15,-8 5-23 16,8-5-34-16,-1 5-34 16,7-5-37-16,7 1-33 0,7 3-26 15,-2-3-16-15,1 4-7 16,-6-5-8-16,6 5-2 15,-6-1-1-15,-7 0-1 16,-7 0-2-16,-5 1 0 16,-8-1-1-16,-12 4-2 15,-14 0-2-15,-13 4-1 16,-19 3 3-16,-7 1-2 0,-6 6 3 16,0 1 1-1,0-1 0-15,0 5 1 0,19-1-5 16,1 3-4-16,19-1-4 15,19-3-1-15,26-2-3 16,27-1-11-16,26 2-9 16,25-6-1-16,14-2-8 15,0-5-5-15,0 1-1 16,-7-4 9-16,-20-4 8 0,-11-3 8 16,-21 0 9-16,-19 0 10 15,-27-4 8-15,-12 0 4 16,-34 3 5-16,-12-3 5 15,-20 7 4-15,-13 1 0 16,-6-1-3-16,0 4-3 0,7 4-14 16,-1 3-37-16,6 4-52 15,2 0-66-15,12 8-63 16,6 2-32-16,-7 1-8 16,-5 3 22-16</inkml:trace>
  <inkml:trace contextRef="#ctx0" brushRef="#br0" timeOffset="243778.0513">4554 12118 54 0,'-59'23'103'15,"1"2"-6"-15,-1 7-13 16,14 5-12-16,12 0-15 15,13 8-10-15,8-6-8 16,24 2-2-16,8 0 1 16,19-4 5-16,14-6 6 0,12-1 2 15,6-4 0-15,14-12-3 16,0 1-2-16,6-8-5 16,0-7-1-16,-6-2 2 15,-1-10 5-15,-5-3 5 16,-8-7 9-16,-12-4 12 0,-13 1 6 15,-14-8 4-15,-13 0 2 16,-25-4 1-16,-7 0-9 16,-19-2-14-16,-14 2-14 15,-7 0-13-15,-4 4-15 16,-2 0-12-16,-13 7-9 0,0 8-14 16,1 3-15-16,-8 9-18 15,1 6-20-15,0 2-27 16,-1 13-33-16,2 4-35 0,5 10-36 15,6 0-39-15,8 8-30 16,-1 3 4-16,8 0 22 16</inkml:trace>
  <inkml:trace contextRef="#ctx0" brushRef="#br0" timeOffset="244043.9787">4072 12554 125 0,'13'0'218'16,"6"0"-14"-16,-5-7-28 15,11 0-29-15,1 0-29 16,7-5-20-16,13 2-22 0,-1-5-16 16,7 4-10-16,14 1-5 15,-1 2-1-15,7 1-5 16,-1 7-3-16,1 3-6 16,0 9-3-16,-1 2-5 15,-6 3-6-15,7 6-3 0,0 2-5 16,-7-3-1-16,-7 0-11 15,1 1-20-15,-6-5-35 16,-1-3-64-16,-1-1-101 16,-4-7-54-16,-9 1-22 15,-5-8 3-15</inkml:trace>
  <inkml:trace contextRef="#ctx0" brushRef="#br0" timeOffset="244281.2544">4860 11928 260 0,'-26'-22'291'15,"-6"0"12"-15,5 7-43 16,1 1-115-16,14-1-68 15,-1 8-63-15,6-4-65 16,7 7-60-16,7 0-78 16,18 4-61-16,9 4-30 0,11 0 13 15</inkml:trace>
  <inkml:trace contextRef="#ctx0" brushRef="#br0" timeOffset="244563.4291">6340 12294 162 0,'6'4'258'0,"0"-4"6"16,8-4-34-16,5 1-109 16,13-1-73-16,1 0-60 15,13-3-71-15,-7 3-89 16,7-4-47-16,-1 6-21 0,-5-6-1 16</inkml:trace>
  <inkml:trace contextRef="#ctx0" brushRef="#br0" timeOffset="244776.1083">6294 12536 35 0,'-13'11'202'16,"7"4"18"-16,-8-8-20 15,14 0-66-15,6-3-38 0,14 0-20 16,7-4-17-16,18-4-48 15,13 0-81-15,8-3-89 16,12 0-51-16,13-5-26 16,0 2-12-16</inkml:trace>
  <inkml:trace contextRef="#ctx0" brushRef="#br0" timeOffset="248106.1875">7844 12385 137 0,'-6'-2'192'0,"0"-2"-26"0,-1 0-24 15,1 0-7-15,6 1 0 16,-7-1-1-16,7 0-1 16,0 0-12-16,0 2-16 15,0-4-20-15,0 4-21 16,7-5-16-16,6 3-16 16,7-4-11-16,6-2-10 15,6-2-5-15,13 1-4 0,2 0-2 16,4 4-1-16,1 0-2 15,-7 0-2-15,-5 7-5 16,-1 0-4-16,-13 2-4 16,-13 6-7-16,-6 7-4 15,-14 3-3-15,-12 4 0 16,-7 5 2-16,-13 2-1 0,-1-4 1 16,8 0 1-16,-1 2 3 15,1-6-2-15,5 2 0 16,9-6 0-16,10-2 3 15,2-4 4-15,12 1 7 16,8-6 11-16,12 2 10 16,0-5 7-16,13 1 7 0,-6 0 3 15,5 0 1-15,1-1 4 16,-5 4 7-16,-2 0 6 16,-7 5 5-16,-5-2 4 15,0 5 4-15,-13 4-4 16,-7-1-3-16,-7 0-3 15,1 0-4-15,-14 5-5 16,-6-6-2-16,-7 6-4 16,-6-5-5-16,0-3-7 0,-6 0-6 15,6-1-5-15,-1-3-6 16,1 0-8-16,7-4-31 16,-1-3-55-16,7-1-96 15,13-3-96-15,6 0-50 16,7-3-22-16,14-8 15 15</inkml:trace>
  <inkml:trace contextRef="#ctx0" brushRef="#br0" timeOffset="248366.2705">8855 12683 177 0,'19'-4'354'16,"-5"0"49"-16,-14-3 41 16,0 0-80-16,0 0-81 15,-7-5-60-15,0 4-46 16,1 1-45-16,-1-3-58 16,7 2-86-16,-6 1-112 15,6 1-137-15,6 1-131 16,1 2-69-16,-1-1-17 0,8 4 30 15,-2-4 72-15</inkml:trace>
  <inkml:trace contextRef="#ctx0" brushRef="#br0" timeOffset="248889.4833">9402 12375 161 0,'-20'-21'224'16,"-12"2"12"-16,-7 4-81 15,-1 5-46-15,-11-2-24 16,-2 8-20-16,1 1-13 16,1 10-9-16,5 0-7 0,0 8-11 15,13 0-8-15,14 4-5 16,5-2-10-16,14-3-13 15,14 5-16-15,5-4-17 16,7-1-15-16,14-6-15 16,5-5-3-16,7 1 2 15,-6-8 12-15,0-2 15 0,-1-2 26 16,-13-3 34-16,2-4 32 16,-9-4 29-16,1 5 39 15,-12-3 35-15,-2 2 28 16,-5 3 12-16,0-3-1 15,-1 8-15-15,-6 3-32 16,0 1-31-16,0 10-34 0,-6 5-29 16,-1 6-17-16,0 7-6 15,1 0-3-15,0 12-3 16,-1-4-4-16,0 8-1 16,1-1-3-16,6 0-9 15,-6 1-32-15,6-4-54 16,6-5-66-16,7-3-97 15,-6-3-100-15,12-4-48 0,1-7 3 16,0-9 35 0</inkml:trace>
  <inkml:trace contextRef="#ctx0" brushRef="#br0" timeOffset="249188.3056">10053 12276 10 0,'14'-18'230'0,"-1"3"16"16,-7 5 6-16,-6 2-72 16,-6 8-47-16,-1 10-22 0,-6 5-10 15,0 11-4-15,1 3-5 16,-2 12-16-16,8-2-14 15,-1 6-12-15,14 2-13 16,-1-3-12-16,8 0-15 16,-2-4-34-16,14 1-47 15,1-8-81-15,5 0-101 16,13-4-56-16,1-7-21 16,-1-3 14-16</inkml:trace>
  <inkml:trace contextRef="#ctx0" brushRef="#br0" timeOffset="250304.9086">11337 11979 22 0,'-6'-11'153'0,"6"4"-22"15,0 3-39-15,0-3-25 16,-7 7 2-16,7 4 15 16,-6 6 15-16,-8 5 13 15,2 14 14-15,-1 8 0 0,-7 11-11 16,7 7-21-16,6 7-20 15,7 4-17-15,7 4-19 16,0-1-11-16,6-3-9 16,-7 0-7-16,7-8-3 15,6-2-5-15,-5-8-1 16,5-9-5-16,-6-5-4 0,7-5-1 16,-13-4 0-16,-1-10 1 15,0-4-1-15,1-4 3 16,-7-7 5-16,0-7 0 15,0-4 0-15,-7-4 5 16,7-6 3-16,7-5-1 16,-7-4 1-16,19-3-1 0,1-7-2 15,13-4-5-15,6-2-7 16,13-3-8-16,-1 2-10 16,8 2-7-16,-6 5-14 15,-1 8-32-15,-13 3-22 16,-7 10-14-16,-18 7-7 15,-8 9 1-15,-26 10 16 16,-18 12 33-16,-15 3 25 0,-6 3 18 16,1 4 18-16,-7 1 5 15,20-1 4-15,-2-4 2 16,9 2 1-16,5-6 4 16,13-2 0-16,14-1 3 15,6-4 5-15,13 2 2 16,13-5 1-16,14-4 3 0,-2 0 1 15,15 1-4 1,-2-5-4-16,8-3-11 0,6 0-35 16,-6 0-62-16,6 0-54 15,-7-3-25-15,1-1-16 16</inkml:trace>
  <inkml:trace contextRef="#ctx0" brushRef="#br0" timeOffset="250992.6457">12425 12354 36 0,'-19'0'107'0,"-1"0"0"16,-6 6 2-16,-6 9 6 0,-7 3 2 16,6 8-9-16,-6 3-14 15,6 4-20-15,1-3-15 16,19 2-10-16,-1-6-3 15,14 1-2-15,8-2 0 16,4-4-4-16,14-2-7 16,1-5-7-16,11-3-11 15,-5-3-12-15,6-5-11 16,1-3-3-16,-2-3-3 0,-5-5-1 16,-1-3 6-16,1 0 8 15,-7-7 12-15,0-3 19 16,-6-2 21-16,-1-3 21 15,1 4 11-15,0 4 5 16,-1 0-3-16,1 6-17 16,6 2-18-16,0 3-20 15,7-1-16-15,-8 8-8 16,8 0-5-16,-7 4-2 0,6 0-1 16,-6-1 2-16,0 1-1 15,-6-4 1-15,-1 4 3 16,-5 0 20-16,-8-4 14 15,0 0 4-15,2-4 4 16,-8-4 2-16,-8-3-2 0,2-3-18 16,-6-1-12-1,-2 1-4-15,-5-2-4 0,5 2-2 16,-4-1-5-16,4 1-3 16,1 3-10-16,0-1-35 15,0 4-73-15,7 6-103 16,-1-2-91-16,7 4-45 15,0 0-20-15,7-3 21 16</inkml:trace>
  <inkml:trace contextRef="#ctx0" brushRef="#br0" timeOffset="274968.4567">11592 7770 135 0,'0'0'170'15,"0"0"-23"-15,0 4-34 16,6-4-19-16,-6 0-10 16,6 0-2-16,-6 0-7 15,6 0-5-15,-6 4-2 0,0-4-3 16,8 0 2-16,-8 0 5 16,6 0 5-16,-6 0 0 15,6 0-2-15,1 0-3 16,13 0-8-16,12 0-6 15,21 0-9-15,12 0-9 0,19 0-9 16,14 0-8-16,-1-4-9 16,8 0-12-16,-13 0-10 15,-1-4-13-15,-14 5-28 16,2 0-32-16,-20-4-39 16,-1 2-48-16,-12-2-83 0,-20 3-44 15,0-3-6-15,-20 0 17 16</inkml:trace>
  <inkml:trace contextRef="#ctx0" brushRef="#br0" timeOffset="275418.2098">12263 7517 37 0,'0'0'183'0,"0"0"19"16,-7 4-34-16,7 3-34 15,-13 4-14-15,6 7 1 16,1 4 7-16,0 4-3 16,-1 7-13-16,0 3-20 0,1 1-18 15,6 4-16-15,0-1-15 16,-6 0-19-16,-1 0-20 15,7-4-24-15,-7 1-37 16,7-7-35-16,7-1-44 0,6-4-63 16,0-2-62-16,6-9-20 15,1-2 11-15,7-5 22 16</inkml:trace>
  <inkml:trace contextRef="#ctx0" brushRef="#br0" timeOffset="276445.9751">13292 7422 6 0,'0'0'108'0,"0"0"-33"16,0 0-25-16,0 0-13 16,0 0-3-16,0 0-4 15,0 0 2-15,0 0 6 0,0 0 9 16,7 0 11-16,-7 0 12 16,0-4 10-16,0 4 12 15,0 0 3-15,0 0-3 0,0 0-10 16,0 0-13-16,6 0-17 15,-6-3-15-15,7 3-14 16,-7-4-9-16,6 4-6 16,1-4-6-16,-1 0 3 15,0 4 0-15,-6-3-1 16,8 3 2-16,-8-4-2 0,6 4-2 16,-6 0 3-16,0 4 12 15,-6 7 11-15,-2 3 5 16,2 8 4-16,0 4 5 15,-7 4-3-15,0-1-12 0,0 7-14 16,6-7-10-16,-6 5-4 16,7-8-11-16,-8-1-11 15,2-4-9-15,5-2-5 16,1-4-5-16,-8 0 1 16,8-9 0-16,-8 2 4 0,8-8 7 15,-6 0 5-15,-2-8 4 16,1-1 2-16,7-7 5 15,0-2 7-15,6 0 4 16,0-5 3-16,0-2 5 0,0 4 5 16,0-10 2-16,6 6 0 15,7-1-3-15,0-3 0 16,6 4 1-16,7 3-3 16,-6-1 1-16,13 5-3 0,-7 4 1 15,6 2-1-15,1 2-3 16,-1 6-2-16,1 1-3 15,-1 6 1-15,-5 4 2 16,-1 8 2-16,0-1-2 16,-1 5-10-16,-5 3-22 0,0 4-35 15,-1-4-52-15,1 3-63 16,-7-3-44-16,-6-1-17 16,-7 2 12-16</inkml:trace>
  <inkml:trace contextRef="#ctx0" brushRef="#br0" timeOffset="276674.0351">12972 7788 58 0,'-12'7'167'0,"-2"-3"-18"0,8 0-31 15,0 0-13-15,12 3-1 16,0-7-4-16,8 4-13 15,12-1-15-15,0-3-15 0,19 0-21 16,2-3-21-16,11-1-40 16,7 0-53-16,0-7-68 15,7 0-55-15,0 1-26 16,-13-2-7-16</inkml:trace>
  <inkml:trace contextRef="#ctx0" brushRef="#br0" timeOffset="276965.9004">13722 7478 97 0,'0'-8'207'0,"-6"-4"-11"16,0 6-45-16,6 1-40 15,0 2-25-15,-8 3-13 16,8 3-12-16,-6 8 0 0,0 4 3 15,-1 7 3-15,7 4 0 16,0 10-11-16,0 1-10 16,7 0-13-16,-1 3-12 15,0-3-14-15,2 0-23 0,-8-4-37 16,6-8-54-16,0 0-64 16,0-3-62-16,-6-2-31 15,7-11-3-15,-14-1 22 16</inkml:trace>
  <inkml:trace contextRef="#ctx0" brushRef="#br0" timeOffset="277299.0091">13833 7628 10 0,'-20'10'57'0,"0"1"4"16,14-3 3-16,0-1-4 15,6-4-2-15,6 4-3 0,8-3-7 16,5 0-4-16,1 0-21 15,6 3-13-15,6-7-11 16,1 4-8-16,-1-1-5 16,7-3-5-16,7 0-10 15,-1 0-44-15,8 0-35 0,-1-3-21 16</inkml:trace>
  <inkml:trace contextRef="#ctx0" brushRef="#br0" timeOffset="277825.6016">14172 7488 26 0,'-14'22'114'0,"14"4"-21"16,-6-1-24-16,6 4-19 15,6-3-14-15,-6 3-17 16,0-3-23-16,8 0-33 0,-8-5-41 16,-8-2-34-16,8-4-19 15</inkml:trace>
  <inkml:trace contextRef="#ctx0" brushRef="#br0" timeOffset="278043.708">14081 7521 58 0,'12'-18'157'0,"8"-1"-38"0,6 1-35 16,1 4-24-16,5-2-15 15,1 5-14-15,5-3-9 16,9 3-8-16,-2 0-18 16,1 0-39-16,-1 0-55 0,-6 4-39 15,-7-1-21-15</inkml:trace>
  <inkml:trace contextRef="#ctx0" brushRef="#br0" timeOffset="278256.1483">14185 7553 100 0,'19'8'99'0,"1"-4"-7"15,13 3-12-15,-1-3-14 16,7-4-20-16,7 3-38 15,-1-3-62-15,-6 0-53 0,-6 0-32 16,-1 3-16-16</inkml:trace>
  <inkml:trace contextRef="#ctx0" brushRef="#br0" timeOffset="278476.5584">14166 7839 90 0,'-14'11'169'16,"8"0"-4"-16,-1-2-12 0,14-7-11 16,-1 2-17-16,8-1-24 15,5-3-21-15,13 0-19 16,8 0-28-16,5-3-53 16,1-1-79-16,13-3-84 15,-8 0-44-15,2-1-24 0,-7 1-2 16</inkml:trace>
  <inkml:trace contextRef="#ctx0" brushRef="#br0" timeOffset="278749.3024">14987 7700 63 0,'-8'0'296'0,"2"-3"42"16,6 3 36-16,-6-4-70 15,12 4-69-15,0-4-53 16,14 1-42-16,6-1-41 0,20 0-37 16,0-3-46-16,12 0-56 15,-5 0-64-15,-2-1-70 16,2 4-87-16,-7-3-82 15,-14 4-23-15,-7-1 11 16,-5 1 41-16</inkml:trace>
  <inkml:trace contextRef="#ctx0" brushRef="#br0" timeOffset="279043.0268">15123 7514 78 0,'0'-7'186'0,"0"3"-18"0,0 4-14 15,0 0-15-15,6 4-16 16,2 3-6-16,-2 7 0 16,0 4 4-16,7 4-6 15,-6 4-12-15,6 0-16 16,0 7-18-16,-6 0-13 0,5-4-18 15,2 5-24-15,5-5-42 16,-6 0-54-16,0-4-70 16,7-3-100-16,-8-4-51 15,8-3-17-15,-1-3 15 0</inkml:trace>
  <inkml:trace contextRef="#ctx0" brushRef="#br0" timeOffset="279596.9708">16544 7323 182 0,'-13'-3'239'0,"-7"3"16"15,0 7-61-15,-6 6-69 16,-7 7-39-16,7 6-20 16,1 3-14-16,-1 0-14 15,0 5-13-15,12-2-13 0,-5 1-20 16,6-8-21-16,0 1-23 15,7-4-13-15,-1-7-5 16,7-4 1-16,0-4 9 16,0-3 15-16,7-12 22 15,5-2 10-15,-5-5 8 0,6 0 6 16,6-8 12-16,-5 2 13 16,6-4 7-16,-8-1 11 15,14-3 8-15,-7 3 8 16,7-4 7-16,1 8 2 0,-1 1-5 15,0 2-8-15,0 8-6 16,-7 4-11-16,7 2-13 16,1 10-7-16,-1 7-3 15,-6 5 0-15,5 2-6 0,-5 6-24 16,0 1-46-16,-1 0-65 16,-6 3-72-16,-13 0-64 15,-6 0-30-15,-20 4 6 16,-14-7 32-16</inkml:trace>
  <inkml:trace contextRef="#ctx0" brushRef="#br0" timeOffset="279801.4176">16041 7749 33 0,'-6'0'198'15,"12"0"12"-15,8 0-31 16,6 0-62-16,-1 0-29 15,13 0-13-15,8 0-5 16,18 0-8-16,8-4-12 16,5-1-28-16,14-2-73 0,-7 3-89 15,7-3-65-15,0 0-32 16,-14-5-16-16</inkml:trace>
  <inkml:trace contextRef="#ctx0" brushRef="#br0" timeOffset="280391.6893">17097 7503 120 0,'-6'4'189'16,"6"-1"-26"-16,-6 8-22 15,-1 4-7-15,0 2 0 16,1 9-11-16,6 0-13 0,6 0-16 15,1 3-22-15,0 0-18 16,-1 0-13-16,7 2-10 16,0-6-10-16,-7-4-6 15,1-2-2-15,6-1 4 16,-13-3 17-16,7-4 25 16,-7-4 22-16,0-2 11 0,-7-3 2 15,1-4-3-15,-8-7-17 16,-5 2-24-16,6-8-16 15,-7-3-7-15,1-4 1 16,6-3 1-16,0-9-2 0,-1 5-2 16,14-8-8-16,0 1-10 15,8 0-11-15,11-5-13 16,7 1-18-16,13-3-16 16,7 1-8-16,12 2 9 0,-5 4 8 15,-2 3 10-15,-5 8 16 16,-7 2 11-16,-6 9 9 15,-1 2-9-15,-6 5-3 0,-12 3 2 16,-1 8 7-16,-13 3 10 16,0 5 12-16,-13 5 10 15,-7-2-4-15,0 3-3 16,-6 5-8-16,1-4-7 16,5 2-9-16,-6-3-11 0,6 1-2 15,1-5-16-15,5 4-30 16,2-7-47-16,-2 1-63 15,8-1-76-15,-1-4-70 16,7 0-29-16,7 1 7 16,6-8 32-16</inkml:trace>
  <inkml:trace contextRef="#ctx0" brushRef="#br0" timeOffset="280661.4794">17618 7340 109 0,'0'5'230'16,"-6"2"3"-16,0 8-19 15,-7 4-10-15,0-2-13 0,0 9-17 16,6 3-15-16,-6 1-20 16,7 3-17-16,-1-1-22 15,0 2-23-15,7-1-20 16,0 0-23-16,0-4-25 15,0 0-38-15,0-7-53 0,0-3-57 16,0-5-72-16,0-2-98 16,0-5-43-16,0-7-1 15,-12-4 30-15</inkml:trace>
  <inkml:trace contextRef="#ctx0" brushRef="#br0" timeOffset="280907.8186">17482 7415 15 0,'20'-12'178'16,"-1"5"-6"-16,7-3-11 16,7-2-14-16,-1 1-14 0,7 5-15 15,7-2-21 1,-1-3-23-16,1 4-29 0,7-1-31 15,-8 0-51-15,1 4-73 16,-7 1-80-16,-13-1-42 16,0 2-18-16,-20 2 0 0</inkml:trace>
  <inkml:trace contextRef="#ctx0" brushRef="#br0" timeOffset="281129.2267">17541 7553 61 0,'6'8'171'15,"7"-4"3"-15,0-1 1 0,7 1-4 16,5-4-12-16,8 0-22 16,0-4-26-16,6 4-26 15,6-3-27-15,8-5-27 16,-1 4-43-16,1-3-74 15,-2 0-103-15,-5 4-56 0,-7-1-29 16,-7-4-11-16</inkml:trace>
  <inkml:trace contextRef="#ctx0" brushRef="#br0" timeOffset="281507.2159">17332 7876 24 0,'0'0'145'0,"0"3"-1"16,13-3-7-16,7 0 2 16,-1-3-7-16,14-1-16 15,12 2-32-15,8-3-36 16,-1 1-65-16,13-3-99 0,-6 0-67 15,6-1-35-15,-7-3-18 16</inkml:trace>
  <inkml:trace contextRef="#ctx0" brushRef="#br0" timeOffset="283168.9752">14146 7045 88 0,'0'-5'256'0,"0"2"19"0,0-1 7 15,6 2-102-15,14-4-64 16,6 0-32-1,7 2-20-15,12-7-19 0,7 3-17 16,13-2-32-16,6-1-56 16,-4 3-78-16,4-2-87 0,-12 2-45 15,-7 1-21-15,-13 3 8 16</inkml:trace>
  <inkml:trace contextRef="#ctx0" brushRef="#br0" timeOffset="283372.1737">14523 7202 120 0,'40'-7'98'0,"5"2"-62"16,1-4-62-16,6-3-52 15,6 1-25-15</inkml:trace>
  <inkml:trace contextRef="#ctx0" brushRef="#br0" timeOffset="283768.1156">15273 6873 71 0,'-13'-8'211'0,"-13"8"15"0,0 0-43 16,-7 8-55-16,1-2-40 15,-7 10-17-15,13 1-7 16,0 2-11-16,12-1-8 16,8 4-7-16,19 1-9 15,13-6-7-15,0 3-6 0,20-3-3 16,-1-6-2-16,1 0-3 15,6-3 0-15,-6-5-1 16,6-3 1-16,-7-3 4 16,-5-5 6-16,-8 0 9 15,-5-6 16-15,-8-1 17 0,-13 1 18 16,-6-5 9-16,-13 1 8 16,-7 3 1-16,-12-3-7 15,-1 0-15-15,-6 3-20 0,1 1-33 16,4 2-66-16,9 1-93 15,5 7-87-15,7 2-93 16,13 2-52-16,7 0-10 16,19 2 35-16</inkml:trace>
  <inkml:trace contextRef="#ctx0" brushRef="#br0" timeOffset="284137.4141">17104 6906 128 0,'0'-4'232'0,"13"0"9"0,7-4-54 16,-1-3-77-16,13 1-52 15,15-1-14-15,-9-4-11 16,8 0-15-16,0 1-24 15,0-1-50-15,-7 4-73 0,-1 0-70 16,-11 4-33-16,-1-1-10 16</inkml:trace>
  <inkml:trace contextRef="#ctx0" brushRef="#br0" timeOffset="284371.7829">17091 7081 119 0,'6'7'215'0,"8"-7"-16"16,5 0-30-16,7-3-23 16,6-1-27-16,8-7-21 15,5 0-41-15,14 0-62 0,6-4-85 16,-6 1-89-16,0-5-47 15,-1 5-34-15,-13-5 0 16</inkml:trace>
  <inkml:trace contextRef="#ctx0" brushRef="#br0" timeOffset="284777.6976">17938 6667 83 0,'-26'-3'200'16,"0"3"17"-16,-13 0-64 15,-7 6-42-15,1 6-21 16,12 2-7-16,-6 1-12 0,13 3-11 16,6 1-10-16,8 7-8 15,12-9-8-15,6 6-13 16,13-1-6-16,1-4-9 15,19 1-6-15,-7-5-5 0,8-3-1 16,5-3-1-16,1-5 0 16,-1 0 4-16,1-6 3 15,-1 0 1-15,-5-8 2 16,-7-1 5-16,-1-2 9 16,-6-1 5-16,-13-3 3 0,-7-4 2 15,-6 3 2-15,-6-2-1 16,-7-1-6-16,0 3-9 15,-13 1-26-15,7 3-38 0,-1 0-60 16,-6 5-77-16,7 5-61 16,-1 2-30-16,6 0 7 15</inkml:trace>
  <inkml:trace contextRef="#ctx0" brushRef="#br0" timeOffset="300105.4362">5864 12521 49 0,'208'12'139'0,"34"-2"-2"16,31 1-5-16,21 0-9 15,31 0-25-15,14 1-13 16,6-4-27-16,8 1-18 16,-2 3-16-16,-12-4-10 15,-13-1-26-15,-26 3-21 0,-27-2-42 16,-19-1-58-16,-25-3-45 16,-34-1-22-16,-19-3 4 15</inkml:trace>
  <inkml:trace contextRef="#ctx0" brushRef="#br0" timeOffset="300472.0692">8699 12356 151 0,'-20'-2'167'16,"6"-4"-52"-16,22 4-38 16,30-2-20-16,21 4-7 15,32 0 1-15,33 4 1 16,26-2-5-16,26 4-7 15,25-4-14-15,8 6-24 0,13-1-11 16,12 1-6-16,-5-2-3 16,-2 2-2-16,2 3 2 15,-14-7 11-15,-7 3-1 16,-13 0-14-16,-18 1-35 16,-27 0-41-16,-27-2-50 15,-19-2-24-15,-25 3-10 0</inkml:trace>
  <inkml:trace contextRef="#ctx0" brushRef="#br0" timeOffset="300725.7378">11220 12426 38 0,'26'4'123'0,"-6"-4"-62"16,6 0-26-16,6 0-4 15,1 0 5-15,6 0 0 16,7 0-1-16,12 0-1 16,7 0-11-16,7 0-16 0,0 3-38 15,6-3-47-15,7 5-39 16,-14-2-20-16</inkml:trace>
  <inkml:trace contextRef="#ctx0" brushRef="#br0" timeOffset="303088.983">2404 11104 52 0,'-33'-11'179'0,"7"3"-13"16,7 1-15-16,-1 0-8 0,0 0-5 15,8 3-6-15,5-4-18 16,0 4-15-16,7-2-14 15,7-1-19-15,0-1-14 16,-1-4-17-16,8 5-17 16,-2-4-22-16,8 4-23 15,-1-4-32-15,1 4-41 16,6-1-40-16,7 1-33 16,-1 0-30-16,1 3-14 0,-1 1 7 15,7-1 22 1</inkml:trace>
  <inkml:trace contextRef="#ctx0" brushRef="#br0" timeOffset="303518.8514">2742 10914 75 0,'0'-4'181'15,"-6"4"6"-15,-14-4-12 16,-5 0-17-16,-15 4-20 16,-5 0-20-16,-14 8-14 15,-12-1-9-15,-1 7-4 16,-13 9-8-16,7 6-12 0,0 3-8 15,6 13-7-15,7 2-9 16,19 4-6-16,20 8-7 16,13-4-8-16,26 0-9 15,19-3-9-15,15-5-6 16,18-2-2-16,13-6-5 16,13-9-5-16,7-5-5 15,6-6-6-15,7-11-9 16,0-6-8-16,-7-9-3 15,-7-4 1-15,-12-7 3 16,-13-8 11-16,-6 1 11 0,-28-9 14 16,-18-3 13-1,-13-6 11-15,-27 0 8 0,-19-2 10 16,-14-6 13-16,-18 3 17 16,-7 0 14-16,-7 5 1 15,-7 2-5-15,15 9-23 16,-8 5-62-16,6 9-86 15,14 7-111-15,0 8-114 16,13 10-58-16,7 4-17 16,6 3 30-16</inkml:trace>
  <inkml:trace contextRef="#ctx0" brushRef="#br0" timeOffset="303835.5341">2091 11386 200 0,'-6'7'231'16,"-1"-3"19"-16,7-1-63 15,0-3-31-15,13 0-15 16,7 0-15-16,5 0-10 0,15 0-22 16,12 0-23-1,14 5-27-15,-1-3-11 0,6 10-6 16,0-1-8-16,8 7-8 15,-1-3-3-15,0 2-3 16,1 3-4-16,-2-6-3 16,-4 1-3-16,-2-4-10 15,-6-4-30-15,0 1-80 16,-13-8-112-16,1-4-58 16,-14-7-28-16,-13-3-8 15,-20-5 21-15</inkml:trace>
  <inkml:trace contextRef="#ctx0" brushRef="#br0" timeOffset="304106.2811">2756 10708 83 0,'-20'-26'284'0,"0"1"34"0,1 3 30 16,-1 7-82-16,1 1-55 15,6 2-42-15,7 1-34 16,-8 4-37-16,8-1-60 16,-1 5-97-16,14-1-126 15,6 4-115-15,6 4-59 16,7-1-26-16,13 5 18 15</inkml:trace>
  <inkml:trace contextRef="#ctx0" brushRef="#br0" timeOffset="304561.5257">4157 11371 118 0,'12'-7'221'16,"15"3"10"-16,11-4-45 15,15 2-49-15,12-2-29 16,13 0-11-16,14-1 5 0,5 1 2 15,8-4-11-15,5 1-14 16,14 0-16-16,-7-3-23 16,7-1-31-16,-7 4-55 15,-12-3-98-15,-14 3-99 16,-19-1-51-16,-20 2-22 0,-26-5 0 16</inkml:trace>
  <inkml:trace contextRef="#ctx0" brushRef="#br0" timeOffset="304854.1983">4795 11071 46 0,'-12'-7'199'0,"-2"3"19"15,1 0-50-15,6 4-34 16,1 0-12-16,6 8-1 0,6 2-3 15,1 9-1-15,6 6-1 16,1 4-11-16,-2 9-20 16,14 2-16-16,1 0-17 15,-1 4-15-15,6-1-15 0,1-2-10 16,6 0-12-16,-7-4-28 16,1-5-55-16,6-3-110 15,-7 1-83-15,8-8-43 16,-1-8-17-16,-1-3 11 15</inkml:trace>
  <inkml:trace contextRef="#ctx0" brushRef="#br0" timeOffset="305567.0133">6893 10894 138 0,'-12'-7'204'16,"-2"0"-7"-16,-12 0-70 0,1 3-50 15,-15 0-33-15,-5 4-16 16,-1 0-9-16,1 4-6 16,-2 0-2-16,2 0-4 0,6 4-6 15,6-2-5-15,1 2-5 16,5-1-5-16,15-3-5 16,-8 3 1-16,14-3 1 15,-7-1 4-15,13 4 5 16,-7-3 2-16,0 4 2 15,7-1 3-15,-6 3 3 0,0 2-1 16,-1 2 1-16,0 1 1 16,1-1 1-16,6 6 0 15,0-3-8-15,6-2-2 16,8 3-8-16,-2-3-13 0,8 3-11 16,0-7-12-16,5 0-1 15,2 0-3-15,5-4 6 16,-6-2 12-16,7-3 15 15,7-2 21-15,-2-2 21 16,1-3 20-16,0-2 16 0,7 0 13 16,-1-1 13-16,-5 1 5 15,5 0-3-15,-5 3-8 16,-1 1-10-16,0 6-10 16,-1 1-11-16,-5 3-9 15,-7 8-4-15,-6-1 1 16,-7 8 8-16,-6 0 6 15,-14 7 5-15,-19-3 4 0,-7 7-3 16,-12-2-9-16,-14 0-12 16,-6-1-35-16,-6-1-73 15,-2-4-129-15,2 2-66 16,-8-10-35-16,14-1-17 0,0-12 14 16</inkml:trace>
  <inkml:trace contextRef="#ctx0" brushRef="#br0" timeOffset="309163.787">14869 12433 104 0,'0'-3'183'15,"6"-1"-3"-15,-6 0-3 16,0-3-13-16,0 4-16 0,-6-5-21 16,6 5-15-16,-6-5-12 15,-1 5-7-15,0-2-11 16,1 3-8-16,0-6-13 15,-1 4-14-15,-6 1-13 16,6-1-11-16,-12 0-9 16,6 4-6-16,-7-4-5 15,-12 4-3-15,-1 4-3 0,-6 4-1 16,-13-1 1-16,-1 8 3 16,-5 7 6-16,-1 4 4 15,1 3 8-15,0 4 5 16,5 3 5-16,14 1 0 15,13 3-5-15,6-3-1 16,14-4-4-16,12-1-5 0,20-1-6 16,7-2-2-16,13-8-2 15,5 1-2-15,14-4 1 16,0-3-3-16,8-7-9 16,-2-1-6-16,1-4-10 15,0-3-3-15,-7-7-6 16,0 0-3-16,-13-8 8 0,1 1 7 15,-15-5 8-15,-5-4 7 16,-13 2 7-16,-8-8 4 16,-12 4 2-16,-12-9 5 15,-8 1 7-15,-13 0 1 16,-5-3 1-16,-9 3 4 16,-5 4 0-16,1-1-3 0,-8 9-7 15,-6 2-8 1,6 4-18-16,1 4-37 0,-1 8-48 15,6 3-57-15,8 7-70 16,-1 0-72-16,7 8-27 16,13-4 12-16,-6 7 35 15</inkml:trace>
  <inkml:trace contextRef="#ctx0" brushRef="#br0" timeOffset="309507.6412">14341 12700 30 0,'33'-3'150'15,"-8"-4"-3"-15,2 3-6 16,5 4-9-16,8-3-8 15,-7 6-18-15,5 1-17 16,-5 3-14-16,6 5-15 16,0 2-7-16,0 4-13 0,0 4-9 15,0-1-7-15,7 2-8 16,-7 0-1-16,1-6-5 16,-2 5-1-16,8-3-1 15,-7-4-3-15,6-1-5 16,8 1-25-16,-1-8-54 15,6 0-100-15,1-2-53 0,-1-10-26 16,1 1-11-16</inkml:trace>
  <inkml:trace contextRef="#ctx0" brushRef="#br0" timeOffset="309968.3564">15866 12529 26 0,'-13'0'250'0,"6"0"14"0,1 0 8 15,0 0-89-15,-2 0-71 16,8 0-43-16,0 0-22 16,8 0-7-16,11 0-3 15,7 0-4-15,6 0-5 16,14 0-14-16,6 4-33 16,-6-8-69-16,13 4-107 0,-7 0-56 15,0-4-31-15,-6 0-7 16</inkml:trace>
  <inkml:trace contextRef="#ctx0" brushRef="#br0" timeOffset="310162.8066">16146 12752 91 0,'33'0'105'16,"6"0"-53"-16,7 0-82 16,-1-4-51-16,7-6-27 0</inkml:trace>
  <inkml:trace contextRef="#ctx0" brushRef="#br0" timeOffset="316389.5676">16785 12700 44 0,'-7'0'121'16,"0"0"-35"-16,7 0-14 0,-6-3 2 16,6 3 1-16,0 0 3 15,-6 0 2-15,6 0 2 16,0 0-4-16,0 0-7 16,0 0-2-16,0 0-4 15,0 0-9-15,0 0-10 16,6 0-8-16,14-3-4 0,12 3-6 15,13 0-6-15,21-4 0 16,6 4-3-16,13 0-19 16,6 0-14-16,6-4-4 15,1 4-2-15,-1-3-3 16,-5 3-3-16,-14-4 18 16,-6 4 5-16,-14-4 1 0,-5 4 0 15,-15 0-2-15,-11-4-23 16,-7 1-55-16,-8 3-68 15,-4-4-55-15,-8 4-29 16,0-3-13-16</inkml:trace>
  <inkml:trace contextRef="#ctx0" brushRef="#br0" timeOffset="320785.481">18127 12356 53 0,'0'0'73'16,"0"0"-1"-16,0-2 4 0,0 2 5 16,0 0 0-16,0 0-6 15,0 0-14-15,0 0-15 16,0 2-8-16,0 6-5 15,0 7-2-15,0 3 2 16,0 11 9-16,6 5 10 0,1 2 6 16,0 8-3-16,-7-4-6 15,12 7-3-15,-5-3-8 16,0 4-6-16,-7-4-11 16,0 4-1-16,0-4-7 15,-7 0-4-15,0-7-2 16,1-5-8-16,0-3-7 0,-1-2-15 15,-6-5-41-15,7-5-68 16,-7-2-68-16,-1 0-33 16,2-7-15-16,-2-5 6 15</inkml:trace>
  <inkml:trace contextRef="#ctx0" brushRef="#br0" timeOffset="321343.1199">18485 12840 26 0,'-6'4'120'0,"6"-4"-18"16,0 3-7-16,-6 1-7 15,6 4-17-15,-7-5-11 0,7 1-12 16,0-1-9-16,0 1-2 16,0-1 5-16,0 1 17 15,0-4 21-15,7 0 12 16,-7 0 1-16,6-4 8 15,-6 1 0-15,0-4-8 0,6 0-16 16,-6-1-12-16,7 1-3 16,-7-1-13-16,0-2-17 15,6 2-15-15,-6 1-25 16,7 3-38-16,-7-3-58 16,7 3-82-16,-7 0-81 15,0 4-37-15,6 0-9 16,0-3 21-16</inkml:trace>
  <inkml:trace contextRef="#ctx0" brushRef="#br0" timeOffset="321925.3222">19156 12602 152 0,'0'0'149'0,"-6"-4"-23"15,0 4-20-15,-8 0-10 16,-5 4-9-16,-1 3-6 15,-12 5 1-15,6 1 5 16,-13 7 3-16,6 1-7 16,1 1-6-16,-2 4-8 0,15-1-13 15,6-2-11 1,7 2-11-16,12-3-6 0,7-4-6 16,6 1-5-16,15-5-4 15,-2 1-2-15,7-3-4 16,6-5 1-16,-5-5-4 15,-1 2 0-15,-7-4-2 16,1-6 0-16,6 2-1 16,-13-7 0-16,0-4-1 0,0 1-1 15,-6-5 0-15,-7-3 1 16,-1 0 0-16,-4 1 0 16,-16-2 1-16,2 1 1 15,-6 1 0-15,-8-2 0 16,1 1-2-16,-7 8 0 15,6-4-2-15,0 3-6 0,1 3-20 16,-1 5-40-16,7 0-62 16,0 4-71-16,6 3-62 15,7 0-27-15,0 0 3 16,7 0 30-16</inkml:trace>
  <inkml:trace contextRef="#ctx0" brushRef="#br0" timeOffset="322567.2825">19932 12489 116 0,'-13'-12'188'15,"0"5"-27"-15,0 0-40 16,-6-1-33-16,-1 5-29 16,-13 3-14-16,1 3-6 15,-14 5-3-15,7 4-4 16,0-2 1-16,-7 5 6 16,13 3 4-16,1 0 3 0,13-4-1 15,5 5 2-15,14-4-1 16,14 3-4-16,5-3-8 15,13 0-4-15,1-1-6 16,7 1-4-16,5-1-6 16,-6 1-6-16,7 0-1 15,-1-5-3-15,-5 5 0 0,-8-4 0 16,-6 3-3-16,-7 2 4 16,-5-5 2-16,-14 3 0 15,-7 1 7-15,-12-5 0 16,-8 5 5-16,-5-4 2 15,-7 1 0-15,-1-5 2 16,-5 0 1-16,13-4 5 0,-8 1 1 16,15-4 0-16,-2-4 4 15,8 1-3-15,12-8-6 16,7-4-6-16,13 1-6 16,7-8-3-16,6-5-6 15,6 6-3-15,7-8-1 16,0 0-3-16,1-5-3 15,-8 2-2-15,1 2-2 16,-1 5-9-16,-12 0-20 0,6 2-36 16,-7 8-52-16,1 0-69 15,-1 5-76-15,1 3-33 16,0 3-1-16,6 0 28 16</inkml:trace>
  <inkml:trace contextRef="#ctx0" brushRef="#br0" timeOffset="323366.4891">20603 12250 62 0,'0'-7'163'16,"-6"-1"-39"-16,-1 6-37 15,7-3-23-15,-7 5-8 16,7 7 2-16,0 5 8 0,-6 5 12 16,0 10 16-16,-8 9 13 15,2 1 9-15,-2 7 5 16,-5 3-1-16,6-2-5 15,-6 2-10-15,-1 2-11 16,0-6-13-16,7 1-17 16,1-8-15-16,-2 0-13 0,1-7-8 15,6-2-7-15,1-2-6 16,6-6-4-16,-6-5-3 16,6-3-3-16,0 0-3 15,-7-3 0-15,7-2 3 16,0-2 0-16,0 0 2 15,0-4 2-15,7-4-2 16,-7-2-1-16,12-6-5 0,8-3-2 16,6-2-6-16,7-6-3 15,6 2-4-15,13-10-4 16,0 2-7-16,7-3 3 16,6-5 2-16,6 1-2 15,-6-1 0-15,0 4 5 16,-6 3 7-16,-13 5-9 0,-13 4-13 15,-1 6-6-15,-12 3-1 16,-7 10-2-16,-13 4 2 16,-13 10 5-16,-19 5 17 15,-1 6-2-15,-13 7-2 16,1-5 1-16,-1 4-1 16,1-3 3-16,11-4 0 15,2 0 13-15,13-5 6 16,5-2 6-16,2 0 4 0,5-4 7 15,7-4 5-15,7 0 2 16,-1 1 3-16,6-8 1 16,8 4-4-16,7-4 5 15,5-4 1-15,1 4-2 0,5 0-6 16,2-4-11-16,5 4-26 16,1-4-67-16,0 1-99 15,6 3-91-15,0-4-46 16,0 2-16-16,-6-6 12 15</inkml:trace>
  <inkml:trace contextRef="#ctx0" brushRef="#br0" timeOffset="323966.1847">21678 12529 164 0,'-13'0'179'16,"-6"0"-38"-16,-1 7-32 0,-6 0-19 15,-7 9-6-15,8 1-5 16,-15 9-5-16,14-3-14 16,-7-2-18-16,14 1-12 15,-1 0-8-15,8 0-5 0,-2-4-8 16,8 0-3-1,6-3-6-15,0-3-4 0,0-3-2 16,6-1-4-16,1 0-1 16,6-4-2-16,0-4 1 15,0-4 1-15,6 0 0 16,1-3 3-16,6 0 3 0,1-4 5 16,-1-1 1-1,-1 1 3-15,1 1 8 0,0 2 2 16,-6 1-1-16,6 3-3 15,-7 0 1-15,1 4-3 16,6 0-3-16,-7 4-3 16,1 0 5-16,7 3-1 15,-8 1-1-15,8-5 1 16,-2 4-1-16,1 0-2 0,7-3-1 16,-1 0 3-16,-6-4 1 15,0-4-1-15,7 0 2 16,-13 1 0-16,6-8 2 15,-13 4 0-15,7-4-1 16,-14-3 4-16,-6 2-1 16,0-6-1-16,-6 3-2 0,-1 1-7 15,-13-4-6 1,0 3-30-16,2 0-57 0,-15 9-90 16,7-2-49-16,-14 4-20 15,8 0-10-15</inkml:trace>
  <inkml:trace contextRef="#ctx0" brushRef="#br0" timeOffset="581829.8675">2651 13984 90 0,'-6'-9'188'0,"0"-1"6"16,-1-1 1-16,-6 0-5 16,0 0-10-16,-1 0-11 15,2-1-17-15,-1 5-12 16,6 1-13-16,-6-2-12 15,7 4-16-15,-1-3-15 16,7 3-16-16,-7 0-17 16,1 4-15-16,6 0-19 0,-6 0-16 15,0 4-9-15,-14 7-2 16,0 11 0-16,-13 8 0 16,-6 9 5-16,-7 9 6 15,1 4 4-15,-1 7 4 16,1-5-2-16,-1-2-4 15,13-5-11-15,8-6-22 16,5-8-30-16,7-4-45 16,6-11-70-16,21-6-84 15,-1-10-64-15,13-9-24 16,0-7 7-16,0-8 30 0</inkml:trace>
  <inkml:trace contextRef="#ctx0" brushRef="#br0" timeOffset="582027.3413">2417 13932 131 0,'19'-30'199'0,"1"5"-33"15,6 6-35-15,1 12-42 16,5 7-25-16,-6 12-15 16,7 5 1-16,-14 9 4 15,7 7-2-15,-6 7-1 0,-1 4-8 16,-6 0-11-16,6 0-14 15,-12 4-31-15,0-7-58 16,-1-1-77-16,-12-8-59 16,-1 1-33-16,-6-8-11 15</inkml:trace>
  <inkml:trace contextRef="#ctx0" brushRef="#br0" timeOffset="582265.8192">1830 14437 44 0,'-51'8'201'16,"11"4"14"-16,21-6-30 15,5 5-57-15,14-3-27 16,14-2-8-16,19 1-6 16,18-2-8-16,15-1-12 15,12-4-16-15,19 0-18 16,8-9-31-16,5 2-57 0,1 1-88 15,0-6-75-15,-1-1-37 16,-18-7-19-16,-1-2 5 16</inkml:trace>
  <inkml:trace contextRef="#ctx0" brushRef="#br0" timeOffset="582733.5512">3277 14013 150 0,'-13'-12'180'16,"-13"5"-37"-16,-6 3-42 16,-8 1-21-16,1 6-9 15,-6 5-4-15,-1 3-5 16,7 1-8-16,7 1-13 15,-1 5-15-15,13 1-10 0,8-4-4 16,12-1-1 0,6 1 1-16,7 0 4 0,6-4 0 15,8-1 0-15,5-2 0 16,7 3-2-16,0-3 0 16,1-2-3-16,-2 2 7 15,-5 3 11-15,-1 0 14 16,-12 0 16-16,-7 4 16 15,0-1 13-15,-13 4 6 16,-13 1-4-16,0-1-7 16,-7 1-12-16,-6-2-14 15,-6-1-14-15,-1 2-10 0,1-7-10 16,-1 0-20-16,7 0-35 16,0-8-59-16,13 2-107 15,13-5-99-15,0-5-51 16,13-6-16-16,13-7 14 15</inkml:trace>
  <inkml:trace contextRef="#ctx0" brushRef="#br0" timeOffset="582966.9272">3538 14137 88 0,'6'-3'211'0,"1"3"12"16,-1-4-53-16,8-1-56 0,5 5-39 16,0-3-21-16,20 0-14 15,0-5-11-15,7 5-13 16,7 0-10-16,5-2-26 16,-6-2-68-16,-6 3-77 0,-1 1-41 15,-13 3-20-15,-12 0-9 16</inkml:trace>
  <inkml:trace contextRef="#ctx0" brushRef="#br0" timeOffset="583161.919">3557 14335 156 0,'-13'10'237'15,"7"-2"15"-15,6-4-84 16,13 0-69-16,7-4-37 15,12 0-30-15,20-4-24 0,6-3-19 16,1-1-35-16,6 1-75 16,1 0-58-16,-1-5-32 15,-6 1-15-15</inkml:trace>
  <inkml:trace contextRef="#ctx0" brushRef="#br0" timeOffset="583665.8376">4815 13925 30 0,'-26'-11'129'0,"-7"6"-26"15,-13 5-18-15,-6 0-1 16,1 8 0-16,-8 0 1 16,0 3 0-16,7 3-13 15,-1 1-12-15,14 4-16 16,1-2-13-16,11 3-6 0,15-7-2 16,12 5 3-16,6-3 3 15,13 4 4-15,15-5 6 16,-2-3 5-16,20 3 0 15,6 2-2-15,1-6-6 0,6 5 0 16,-6-3-8-16,-7-2-6 16,0 2 0-16,-13-3 5 15,-6 3 11-15,-13-1 11 16,-8 0 13-16,-12 0 7 16,-20 4 2-16,-12 0-3 15,-13 0-9-15,-8-1-14 0,-5 1-13 16,-1-5-11-16,0 2-14 15,8-1-30-15,11-5-49 16,8-1-73-16,13-2-109 16,5 1-65-16,14-4-32 0,26-4 6 15,13 1 36-15</inkml:trace>
  <inkml:trace contextRef="#ctx0" brushRef="#br0" timeOffset="584073.5166">5199 14372 120 0,'6'0'233'0,"2"0"17"16,4 0-58-16,8-5-56 15,6 5-42-15,-1-3-30 16,15 0-23-16,-7-1-13 15,6 4-10-15,-7 4-1 16,-6 2 5-16,1 6 5 0,-8-1 7 16,-19 7 6-16,0 0 5 15,-13 5 3-15,-6-2 4 16,-7 4 4-16,-7-2 2 16,-7-5-1-16,-5 4 5 15,-1-3-1-15,7-5-3 0,1 2-2 16,5-7-4-16,7 3-1 15,12-4-5-15,-5-5-7 16,19 1-6-16,7-2-14 16,19-4-22-16,6-2-38 15,21-7-62-15,4-1-102 0,2-2-108 16,7-4-52-16,-7 0-17 16,-1-5 15-16,-6 2 46 15</inkml:trace>
  <inkml:trace contextRef="#ctx0" brushRef="#br0" timeOffset="584310.8788">5707 14361 45 0,'0'-4'244'0,"0"0"19"15,0 1-5-15,7-5-90 16,-1 4-63-16,20-4-40 15,0 2-26-15,13-2-19 16,7 1-15-16,7-1-10 16,6 1-35-16,-8 0-62 0,1 0-77 15,1 3-47-15,-2-3-22 16,-11 3-8-16</inkml:trace>
  <inkml:trace contextRef="#ctx0" brushRef="#br0" timeOffset="584717.9597">6496 14059 133 0,'-26'-7'175'0,"0"1"-10"16,-13 2-15-16,0 0-18 15,-7 4-22-15,1 0-23 16,5 8-23-16,-5-2-25 0,12 1-18 15,1 9-12-15,12-5-5 16,7 3-5-16,13 5-4 16,0-4 1-16,19-5-1 15,1 5-1-15,6-4 1 16,7-1 2-16,6-2 4 16,7 4 2-16,-7-5 1 0,6 0 1 15,1 0 0-15,-7 4-1 16,0-3 6-16,-13-2 5 15,0 6 5-15,-13-1 11 16,0 0 7-16,-13 0 6 0,-6 3-4 16,-8-3-2-16,-11 3-4 15,-8 1-7-15,0 1-11 16,-6-2-22-16,0-3-46 16,7 0-86-16,-1 0-85 15,7 1-43-15,12-6-22 0,2-2 4 16</inkml:trace>
  <inkml:trace contextRef="#ctx0" brushRef="#br0" timeOffset="584991.2289">6985 14338 113 0,'19'0'293'15,"-6"4"18"-15,-7 4 9 16,2 3-97-16,-8 3-97 0,-8 1-46 16,8 7-18-16,-6 0-15 15,6 1-5-15,0-2-7 16,-6 5-5-16,6-5-8 16,0 1-16-16,0-3-28 15,0-1-56-15,6-3-91 16,0-5-93-16,8-3-50 0,-1-3-20 15,0-8 11-15</inkml:trace>
  <inkml:trace contextRef="#ctx0" brushRef="#br0" timeOffset="585259.4499">7428 14240 218 0,'13'-4'248'0,"0"0"12"16,6 4-84-16,7-7-70 15,13 3-44-15,1 0-29 16,11 1-27-16,2-4-63 15,-1 3-87-15,-7 1-59 16,-5-2-31-16,-7 5-13 16</inkml:trace>
  <inkml:trace contextRef="#ctx0" brushRef="#br0" timeOffset="585469.9336">7538 14401 139 0,'-12'14'170'16,"-2"-3"-11"-16,8 0-4 0,6-3-9 16,0-2-12-16,6 2-20 15,8-4-22-15,12-4-25 16,6 0-34-16,13-4-73 16,8 2-112-16,5-4-67 15,1-4-36-15,-6 3-16 16,-2-7 4-16</inkml:trace>
  <inkml:trace contextRef="#ctx0" brushRef="#br0" timeOffset="590738.708">9239 13954 92 0,'-13'4'168'16,"1"-4"4"-16,-8 3-3 0,0 1-2 16,1 0-8-16,-7 2-4 15,-14 3 0-15,1 5 2 16,-13 1 3-16,-7 6-2 16,-6 4-8-16,6 2-17 15,8 6-26-15,5-1-22 0,13 1-30 16,13 0-18-16,20 1-13 15,8-5-6-15,10 4-3 16,9-8-4-16,12 4 1 16,13-6-1-16,0-5-1 15,13 0-5-15,0-3-16 16,8-5-23-16,4-2-39 16,8-1-51-16,0-3-65 0,-7-4-83 15,0 0-82-15,-6 0-28 16,-14-4 9-16,-5 4 36 15</inkml:trace>
  <inkml:trace contextRef="#ctx0" brushRef="#br0" timeOffset="591437.1386">9585 14426 93 0,'0'0'210'0,"0"0"-13"0,-7 0-16 16,7 0-12-16,0 0 1 16,-7 4 2-16,7 0-5 15,-6 7-11-15,0 3-6 16,-1 5-7-16,7 3-26 15,0 3-26-15,0 1-25 0,7 3-10 16,5 5 2-16,-5 2-3 16,0 1 0-16,5 3-4 15,-5-3-1-15,0-4-10 16,-1-4-16-16,-6-4-10 16,7-3-4-16,-7-8 5 15,6 1 21-15,-6-7 17 16,-6 0 10-16,-1-5 3 15,1-6 1-15,-8-5-7 0,2-6-23 16,-2-1-19-16,-5-8-11 16,-1 2-5-16,8-8-4 15,-2-4-4-15,2-5-2 16,12-1-4-16,6-5-6 16,6-1-5-16,8-6-6 15,7 4-4-15,5-5-5 0,7 8-3 16,1 4-3-16,-1 0-6 15,-1 10-5-15,1 5-2 16,1 3 0-16,5 4 6 16,-6 7 4-16,1 3 9 15,-8 4 7-15,1 8 7 16,-7 4 6-16,-14 3 6 16,-5 3 5-16,-7 4 3 15,-7 1 4-15,-5 3 5 0,-14-5 1 16,-1 3 1-16,-11-3 0 15,-2 2 1-15,-5-4-12 16,6-1-34-16,6-7-64 16,1 5-93-16,6-5-122 15,12-3-65-15,2-4-24 16,12 0 14-16,6-4 52 0</inkml:trace>
  <inkml:trace contextRef="#ctx0" brushRef="#br0" timeOffset="592269.3686">10132 14504 63 0,'6'7'208'15,"1"0"42"-15,-1-3-27 16,1-1-19-16,0-3-7 15,-1 0-10-15,0 0-19 16,8-7-33-16,-2 3-43 0,8-6-34 16,7-6-19-16,-9-2-18 15,15-1-9-15,-7-6-9 16,7-4-19-16,-7-4-9 16,6-3-16-16,-5-8-12 15,-8 0-18-15,0-1-10 16,-11-6 3-16,-2 3-7 0,-6-2 28 15,-6 2 19-15,-2 4 30 16,-4 4 27-16,-2 6 12 16,2 8 12-16,-1 12-13 15,-1 11-1-15,-5 10-8 16,6 12-10-16,0 14 5 16,0 7 7-16,6 8 3 15,1 6-4-15,0 4-5 0,-2 1 0 16,8 0-3-16,8-8-9 15,-2 0-8-15,0-10-9 16,7-5-10-16,-6-3-9 16,6-8 0-16,-7-6 11 15,8-4 8-15,-2-5 13 16,2-5 0-16,-1-5 1 16,-1-5-3-16,8-2-8 0,-6-3-1 15,5-5-1-15,-6 3 11 16,12 2 6-16,-5-1 2 15,6 3 2-15,1 6-3 16,-1 4-1-16,0 2-1 16,-7 7 1-16,7 3 1 15,-6 1 2-15,-7 4 1 0,7 0 2 16,-8 2-4-16,8-3-4 16,-7-3-8-16,-6-1-8 15,6-2-4-15,-7-1 2 16,0-4 1-16,8-2 3 15,-8-10 7-15,7 2 4 16,-6-5 8-16,6-6 1 0,0-1 7 16,6-4 10-16,-5 1 14 15,-2-3 15-15,8 2 9 16,-7 4 4-16,0 2-8 16,0 1-6-16,7 4-13 15,-1 1-16-15,7 7-26 16,7 4-35-16,5-1-52 0,9 1-89 15,11 4-111-15,1 0-57 16,12-6-19-16,-6 2 9 16,-6-1 44-16</inkml:trace>
  <inkml:trace contextRef="#ctx0" brushRef="#br0" timeOffset="592721.8544">12113 13785 197 0,'6'-10'230'0,"0"6"16"16,-6 4-65-16,0 8-45 15,-6 2-17-15,6 9-3 16,0 6 4-16,0 0-5 0,0 5-19 16,6-1-21-16,2 4-21 15,-2-4-18-15,7 1-33 16,-6-5-45-16,-1-2-61 16,0-5-80-16,1-4-89 15,-7-3-48-15,0-3-5 16,-13-5 20-16</inkml:trace>
  <inkml:trace contextRef="#ctx0" brushRef="#br0" timeOffset="592935.3666">11760 13877 78 0,'-6'-23'233'15,"6"2"19"-15,14-1-47 0,5 0-46 16,20 4-46-16,13 3-26 15,7 1-20-15,6-1-17 16,7 4-9-16,6-1-23 16,13 5-41-16,-6 0-69 15,0 4-89-15,-1-1-58 16,-6 4-30-16,-13-4-5 16</inkml:trace>
  <inkml:trace contextRef="#ctx0" brushRef="#br0" timeOffset="593375.9015">12647 14005 134 0,'0'0'198'16,"7"0"-36"-16,5 4-39 16,8-4-29-16,6-4-27 0,7 4-25 15,-7 0-21-15,7 4-15 16,-7 0-6-16,-7 4 5 16,-6 1 11-16,-13 7 9 15,-13 2 11-15,-6 4 11 16,-7 3 12-16,-7-2 5 15,1 2 2-15,-1-6 3 0,7-2 2 16,0-3-1 0,6 2-5-16,7-9-5 0,7 1-9 15,-1-2-9-15,7-1-6 16,7-2-7-16,12-3-7 16,7 0-14-16,20 0-27 15,-1-3-44-15,8-5-61 16,-2 5-84-16,1-1-74 15,-5-3-30-15,-15 3 1 0,-6 0 29 16</inkml:trace>
  <inkml:trace contextRef="#ctx0" brushRef="#br0" timeOffset="593684.9154">11774 14470 53 0,'-32'4'217'0,"12"4"25"16,1-5-12-16,11 0-12 16,8 2-6-16,14-5-5 15,19 0-20-15,19 0-28 0,26-5-33 16,13 5-30-16,32-6-28 15,21 2-24-15,12-4-26 16,20 1-37-16,7-5-52 16,-1 6-71-16,-13-2-98 15,-5 1-89-15,-21-1-40 0,-33 6-1 16,-18 2 32-16</inkml:trace>
  <inkml:trace contextRef="#ctx0" brushRef="#br0" timeOffset="594005.7969">12816 14760 130 0,'-6'11'230'15,"-7"0"2"-15,6 4-21 16,1 0-3-16,6 2 6 0,-7 5-14 16,1 0-28-16,-1 4-28 15,1 3-30-15,-1-3-29 16,1 3-26-16,0-4-18 16,-2-2-17-16,-4 0-24 15,-1-2-36-15,0-3-51 16,-7-3-64-16,-6-1-102 0,7-3-82 15,-14-7-28-15,7-4 5 16,-7-4 36-16</inkml:trace>
  <inkml:trace contextRef="#ctx0" brushRef="#br0" timeOffset="594234.5802">12204 14884 50 0,'-6'-14'245'0,"6"-1"15"16,6 4-21-16,14 0-69 16,12 0-50-16,20 1-35 15,14 2-30-15,5 1-14 16,14-1-12-16,13 1-33 16,-7-4-54-16,6 4-69 15,-6 0-83-15,1-1-43 16,-14 0-18-16,-6 1 9 0</inkml:trace>
  <inkml:trace contextRef="#ctx0" brushRef="#br0" timeOffset="594503.983">13136 14991 154 0,'-6'21'258'16,"-8"5"26"-16,2 4-45 16,4-5-38-16,2 1-32 15,0-1-24-15,6-3-16 16,0 0-21-16,0 1-22 0,6-1-22 16,-6-5-31-16,14 2-43 15,-2-4-62-15,-6-1-92 16,8-3-110-16,5 0-59 15,1-4-24-15,0-2 11 16,-8-10 40-16</inkml:trace>
  <inkml:trace contextRef="#ctx0" brushRef="#br0" timeOffset="594977.7864">14231 14482 101 0,'0'0'252'0,"0"0"7"0,0 0 3 16,12 0-110-1,2 0-71-15,5 0-32 0,13 0-5 16,1 0-13-16,19-4-24 16,7 4-60-16,0 0-83 15,12-4-77-15,-5 4-40 16,-1-4-16-16,0 0 9 15</inkml:trace>
  <inkml:trace contextRef="#ctx0" brushRef="#br0" timeOffset="595733.304">15378 14272 167 0,'0'12'208'16,"0"3"-24"-16,0 2-1 16,0 5 8-16,0 7-10 15,6-3-17-15,-6 7-17 16,0 0-20-16,0 3-23 0,0 2-20 15,-6-5-21-15,6 3-14 16,-14-2-15-16,8-6-13 16,-8-1-7-16,8-6-3 15,0-3-2-15,-1-3 10 16,-6-3 7-16,6-5 2 0,-5-5 1 16,-2-2 0-16,-5-6-1 15,6-2-14-15,-6-7-11 16,5-2-3-16,8-5-2 15,0-4-4-15,6-3-2 16,12-7 1-16,2-1-5 16,5-8-3-16,13 2-4 0,8-5-4 15,-1-3-8-15,13 3-6 16,0 0 0-16,0 4 0 16,7 8-1-16,-13 2 0 15,-1 5 0-15,1 7-2 16,-13 8 0-16,-8 6-2 15,-5 8-3-15,-20 8 2 16,-7 6 0-16,-13 8 3 16,-6 4 3-16,-6-1 2 0,-7 5 5 15,0-1 6-15,-1-3 9 16,8-1 6-16,7-2 4 16,5-1 6-16,0-5 2 15,7-1 4-15,7-2-2 16,-1-3 3-16,7 1 5 0,0-2 7 15,7 1 9-15,12-3 4 16,1 0 1-16,0-2 0 16,5 1-4-16,7 1-8 15,2-1-8-15,-2 1-16 16,1-6-26-16,6 7-44 16,-1-6-56-16,-5 4-76 15,-1 1-66-15,1-5-24 0,0 5 4 16,0-5 33-16</inkml:trace>
  <inkml:trace contextRef="#ctx0" brushRef="#br0" timeOffset="596649.2934">16075 14693 23 0,'-7'8'208'0,"0"-4"11"15,7-1 15 1,7 1-4-16,0-4-19 0,6-4-36 16,-1-3-49-16,14-1-55 15,1-6-53-15,-1-1-28 16,0-4-15-16,6-2-6 15,1-1-5-15,-1-3 2 16,-5-5-6-16,-1-3-7 16,0-3-14-16,-13-1-10 0,-1-7-6 15,-12 0 1-15,0-4 13 16,0 5 23-16,-12-5 43 16,-1 4 43-16,-1 8 25 15,2 7 9-15,-2 6 0 16,-5 8-10-16,-1 15-22 15,1 12-25-15,6 5-14 0,-7 12-6 16,7 9 2-16,0 6 1 16,0 3 1-16,1 0 2 15,4 2-2-15,2-6 1 16,6 1-5-16,0-7-6 16,6-4-15-16,2-4-8 15,4-7-4-15,8-3 1 0,-1-5 5 16,1-3 10-16,0-4 16 15,-1 0 13-15,1-7 8 16,0 0 5-16,-2-7 1 16,2 0-3-16,-1 0-8 15,1-1-6-15,0-2-8 16,-1 3-4-16,1-1-3 0,0 8-2 16,-1 0 3-16,-6 8 3 15,6 2 4-15,-5 9 2 16,-8-2 2-16,8 3 1 15,-2 1-2-15,-5 1 0 16,6-3-2-16,-6-1-3 16,-1 0 0-16,0-7-2 15,8 1 1-15,-14-5 7 16,6 0 4-16,-6-3 2 0,0-8 2 16,0-1 8-16,6-1 3 15,-6-5-4-15,7-1 3 16,-1-5 4-16,8 2 6 15,-2-3 0-15,8-1-2 16,0 1-3-16,-1 4-5 16,7-2-6-16,-6 5-9 0,-1 4-8 15,7 4-4-15,-6 3-1 16,6 0-2-16,0 3 2 16,-7 9 1-16,8-2 0 15,5 2-12-15,-6 2-26 16,7-3-40-16,-1 4-63 15,1-4-81-15,7 0-75 0,-8-4-29 16,1-4 4-16,-1-3 30 16</inkml:trace>
  <inkml:trace contextRef="#ctx0" brushRef="#br0" timeOffset="597314.6764">17502 14166 186 0,'-7'-3'234'15,"-6"6"22"-15,7 1-66 16,-2 6-44-16,8 10-4 15,0-3 0-15,8 6-9 16,-2 2-13-16,0 1-15 16,1 3-22-16,6-4-28 15,-6 2-17-15,-1-6-10 0,0-2-10 16,-6-1-4-16,0-7 5 16,0-1 10-16,0-2 7 15,-6-4 0-15,0-4 1 16,-7-4-1-16,-1-4-11 15,2-2-12-15,-2-5-8 16,2-3-2-16,-2-4 1 16,8-7 6-16,-1 0 6 0,1-8 0 15,12 0 2-15,1-3-2 16,6-4-3-16,0-1-9 16,7 2-8-16,12-5-4 15,1 1-6-15,12 3-4 16,-5 1-4-16,5 6-1 15,-6 3-1-15,7 9 1 0,-8 6 2 16,1 5 3-16,-5 7 3 16,-2 10 4-16,-5 5 6 15,-2 6 2-15,-12 5 3 16,-13 2 4-16,0 4 1 16,0 1 2-16,-6 0-1 15,-1 0 0-15,0 0 0 0,-5-5-2 16,-2 1-7-16,2-2-11 15,-8-7-14-15,-7 5-16 16,1-6-23-16,-6 3-29 16,-1-8-29-16,1 3-46 15,6-1-62-15,-13-3-60 16,13 2-16-16,7-5 7 0,-1-3 24 16</inkml:trace>
  <inkml:trace contextRef="#ctx0" brushRef="#br0" timeOffset="597725.3214">17977 14225 120 0,'14'0'241'16,"-2"0"20"-16,2-4-43 15,5 4-52-15,1-4-39 16,-2 1-29-16,2-2-22 16,-6 5-18-16,5 0-20 15,-13 5-12-15,1-2-7 0,-7 9 1 16,-7 2 0-16,1 5 5 16,-13 3 1-16,5-1-2 15,2-2-4-15,-2 2-5 16,2-2-4-16,-2 0 0 15,8-5-5-15,-1 1-1 0,7-5 1 16,0 2 6-16,0-5 8 16,13 1 0-16,13-6 3 15,0-2 0-15,13 0-15 16,7-2-30-16,-1-2-48 16,8 0-60-16,-7-3-82 15,-1 3-76-15,-12-4-28 0,-7 1 1 16,-6 0 28-16</inkml:trace>
  <inkml:trace contextRef="#ctx0" brushRef="#br0" timeOffset="598080.6039">16980 14727 94 0,'-19'7'218'0,"5"-4"-1"0,14 1-13 16,14 0-18-16,18-8-22 15,21 0-32-15,18 1-33 16,20-4-28-16,13 0-14 15,14-5-7-15,12 2-8 16,7-1-6-16,7 0-17 16,6-4-28-16,-1-1-41 0,1 3-68 15,-7-3-75-15,-12 7-74 16,-15-3-33-16,-24 4-2 16,-26 1 26-16</inkml:trace>
  <inkml:trace contextRef="#ctx0" brushRef="#br0" timeOffset="598799.6561">17776 15071 75 0,'0'4'247'0,"-8"4"44"16,8-1-11-16,-12 3-32 16,5 2-21-16,0 2-10 15,1 1-31-15,-7 2-32 0,13 2-34 16,-6 4-32-16,6-2-21 15,0 6-17-15,-7-2-9 16,7-3-10-16,0 3-7 16,-7 1-4-16,-5-1-5 15,5-2-5-15,0-1-3 16,1-4-1-16,-1-4 1 16,1-3 9-16,-1-3 5 0,7 0 3 15,-6-8 0-15,-1-5 0 16,1 2 1-16,0-9-11 15,6-2-8-15,-8-1-4 16,2-6-1-16,0-1-4 16,12-4-2-16,0-4-5 15,8-2-5-15,5-5-6 0,7-3-7 16,7-1-9-16,-1 1-9 16,8-4-3-16,5 5-1 15,-5 1 4-15,5 5 3 16,1 4 7-16,-7 8 9 15,6 1 6-15,1 6 5 16,-7 6 2-16,-7 4 5 0,1 8 5 16,-7 4 4-16,-6 3 4 15,-14 7 3-15,-6 4 4 16,-6-3 7-16,-8 3 2 16,-5-1 2-16,0 1-1 15,-8-2 2-15,8-3-3 16,-7-2-7-16,0-1-3 15,0 1-7-15,-7-4-21 16,1 4-36-16,6-4-52 0,-7-5-70 16,7 2-95-16,0 3-84 15,7-4-26-15,-1 1 7 16,6 0 39-16</inkml:trace>
  <inkml:trace contextRef="#ctx0" brushRef="#br0" timeOffset="599090.8785">18101 15354 50 0,'13'9'248'0,"-6"3"37"0,-1 3-6 15,0-5-25-15,1 6-28 16,0-2-25-16,-7 1-20 15,6-1-25-15,0 2-30 16,1-1-32-16,0-1-28 16,-7 3-20-16,13-1-17 15,-7-2-21-15,-6-3-45 0,7 4-57 16,-1-4-93-16,1-4-127 16,-1 1-69-16,-6-8-25 15,0 0 17-15,-6-8 45 16</inkml:trace>
  <inkml:trace contextRef="#ctx0" brushRef="#br0" timeOffset="599822.9658">19378 14445 91 0,'0'4'270'16,"7"-4"19"-16,-7 0 22 15,0 2-83-15,0-2-50 16,6 0-23-16,-6 0-10 0,7 0-12 15,-1 0-16-15,8 0-31 16,4 0-31-16,9 0-23 16,-1-2-18-16,13 2-33 15,-7 0-72-15,14-4-127 16,-1 0-99-16,-5 4-55 16,-1-4-25-16,-13 1 12 0</inkml:trace>
  <inkml:trace contextRef="#ctx0" brushRef="#br0" timeOffset="600062.2384">19260 14812 180 0,'14'6'234'15,"-2"2"-18"-15,15-1-48 16,5-7-29-16,14 0-34 16,13 0-58-16,0-4-82 15,6 1-98-15,0-5-70 16,-7 5-37-16,1-4-14 0</inkml:trace>
  <inkml:trace contextRef="#ctx0" brushRef="#br0" timeOffset="602026.4382">20121 14105 62 0,'0'0'178'15,"-6"-5"2"-15,-2 1-4 16,2 4-12-16,6-3-21 16,-6 3-20-16,0-4-17 0,-1 4-16 15,-6 0-9-15,6-3-7 16,1 3-6-16,-1 0-11 16,7 0-12-16,0 0-14 15,-7 0-12-15,7 3-9 16,0 1-1-16,0-1 10 15,0 9 20-15,0 5 25 16,7 9 17-16,-7 7 13 0,7 8 7 16,-1 3-5-16,7 3-16 15,-6 1-20-15,12 3-16 16,-5-3-10-16,-8 0-23 16,0-4-34-16,1 3-43 15,-7-6-51-15,0-1-66 16,-7-7-88-16,1 0-85 0,0-7-23 15,-8-4 8-15,8-7 35 16</inkml:trace>
  <inkml:trace contextRef="#ctx0" brushRef="#br0" timeOffset="602581.0421">20506 14529 129 0,'6'0'208'16,"-6"0"1"-16,-6 4-25 15,6-1-25-15,-7-3-11 16,0 7-8-16,1 1-12 16,6-4-21-16,-6 3-20 0,-2 3-16 15,8-5-10-15,-6 2-11 16,6 0-7-16,-6-3-10 16,6 0 2-16,0-4 9 15,0 3 16-15,0-3 15 16,6 0 9-16,0 0 0 15,-6-3-5-15,14-1-17 0,-8-4-27 16,1 1-31 0,0-1-28-16,5-2-29 0,-5-1-39 15,-1 1-44-15,1-2-58 16,6 5-74-16,-7-4-71 16,1 4-22-16,0-2 10 15,-1 2 31-15</inkml:trace>
  <inkml:trace contextRef="#ctx0" brushRef="#br0" timeOffset="603108.6062">21053 14243 105 0,'-20'0'194'0,"-6"3"-12"16,0 5-19-16,-7 3-7 15,1 8 3-15,-1 2-7 16,1 4-20-16,6 2-29 15,-1 2-24-15,7 0-15 16,14-3-14-16,0-4-16 16,12 0-9-16,8-3-11 0,-2-1-12 15,8-7-11 1,7-1-14-16,-9-2-9 0,2-4-8 16,7-4-2-16,-9-4 4 15,2-4 3-15,0 1 12 16,-7-4 4-16,0-3 7 15,0-4 5-15,0-1 6 0,-6 2 15 16,-1-6 11 0,-6 4 14-16,-6-3 10 0,6 1 5 15,-7 6-3-15,0-4-10 16,1 9-23-16,6-2-34 16,-6 5-39-16,6-1-50 15,0 1-63-15,0 4-69 16,0 3-43-16,0 0-9 15,0 0 16-15</inkml:trace>
  <inkml:trace contextRef="#ctx0" brushRef="#br0" timeOffset="603578.1457">21333 14254 173 0,'-20'4'211'16,"0"7"-16"-16,-5 0-7 16,-1 8-7-16,6-2-23 0,0 5-27 15,1 1-27 1,13 2-23-16,-1-3-21 0,7-4-20 15,7 5-13-15,5-6-7 16,1-1-7-16,1-3-6 16,6-1-7-16,-2-5-2 15,9-3-4-15,-7 0-1 16,-1-8-4-16,0 0 1 0,1-6-1 16,-7-1-2-16,7 0 1 15,-14-8-1-15,7 1 4 16,-13-1 5-16,7 1 6 15,-7-4 7-15,-7 3 6 16,0 2 3-16,-5-3-1 16,5 6-9-16,-6-1-29 15,7 5-40-15,-1-1-54 0,0 3-68 16,1 1-72-16,6 4-33 16,0-5 2-16,6 5 24 15</inkml:trace>
  <inkml:trace contextRef="#ctx0" brushRef="#br0" timeOffset="604174.5146">22102 14105 48 0,'-7'-5'157'0,"-6"1"-24"0,-6 1-24 16,-7 3-15-16,-7 0-4 16,-6 0-8-16,0 3-12 15,-7 1-12-15,8 4-16 16,-2-5-15-16,1 8-11 16,6-3-8-16,7-1-5 15,6 0-5-15,1 0 0 16,6 1-2-16,7-1-4 0,-7 0-1 15,13-2 0-15,-7-3-1 16,7 6-3-16,0-4-2 16,0-1-1-16,7-3 1 15,-1 5 1-15,7-5 0 16,7 3 3-16,0-3 5 0,5 0 1 16,-5 4 1-1,12-4 4-15,1 0 2 0,-1 0 9 16,1 2 6-16,7 3 8 15,-2-2 8-15,8 1 6 16,-7 4 11-16,0 3 4 16,0 0 6-16,-7 3 5 15,-5 1 2-15,-7 4 4 16,-1-2 3-16,-6-3 5 0,-7 6 5 16,-6-3 2-16,-6-1 5 15,-7-6-1-15,-6 5-11 16,-14-3-16-16,1-2-13 15,-15-3-25-15,-4 5-38 16,5-4-49-16,-6-6-64 16,6 2-90-16,8 3-95 0,-2-3-41 15,7-4-4 1,7 0 25-16</inkml:trace>
  <inkml:trace contextRef="#ctx0" brushRef="#br0" timeOffset="605824.3883">22355 14401 135 0,'0'0'215'15,"0"0"-1"-15,0 0-45 16,8 0-28-16,-2-8-20 15,7 5-21-15,7-4-20 16,6-4-20-16,6 0-19 16,1-5-20-16,6-1-18 0,7-6-22 15,-1 2-26-15,7-9-26 16,1 1-24-16,-2-4-17 16,-5-8-4-16,-1 5 9 15,1-8 17-15,-7 0 28 16,-6 1 29-16,-13-5 31 15,-1 4 31-15,-12 0 29 0,-1 4 27 16,-12 7 11 0,-8 6-1-16,-5 9-9 0,-1 7-12 15,-12 15-11-15,-1 11-13 16,-5 11 0-16,5 6 7 16,1 12 5-16,-2 8-1 15,1 6-6-15,7 5-10 16,1 3-7-16,5-1-9 15,8 0-6-15,4-5-7 0,8-5-1 16,14-4 0-16,-2-11-5 16,8 2-1-16,-1-14-2 15,-5-2-2-15,6-8 2 16,-1-4-2-16,7-2-3 16,-6-5-2-16,6-7 0 15,-7-4-2-15,7-3-4 0,0-3-4 16,1-6-7-16,5 2-8 15,1-4-5-15,-1-1-5 16,7 2-1-16,1-3 1 16,-2 5 5-16,-5 5 3 15,-1 2 7-15,1 5 7 16,-7 6 3-16,0 5 6 16,-7 2 5-16,1 5 6 0,-6 5 2 15,-8-3 1-15,0 2-3 16,-6-5 1-16,0 4-5 15,0-7-3-15,0 4 0 16,-6-8 6-16,6-3 0 16,-6 0 1-16,-1-4 2 15,7-4 3-15,-7 0-3 0,7-7-1 16,0 0-1-16,7-3 4 16,-7-4 6-16,13-1 7 15,0 0 8-15,0 2 1 16,0 2 1-16,0 3-5 15,6 2-7-15,8 6-7 16,-7 0-8-16,5 8-5 16,8 3-1-16,-8 4-14 0,2 4-26 15,5 3-46-15,1 1-69 16,-7-2-101-16,0 2-54 16,0 0-12-16,1-5 11 15</inkml:trace>
  <inkml:trace contextRef="#ctx0" brushRef="#br0" timeOffset="609453.625">23861 13900 33 0,'0'0'78'16,"-6"0"10"-16,6 0 13 15,0 2 14-15,0-2 9 16,0 0 1-16,6 0-7 15,0-2-15-15,1 2-23 16,0-8-25-16,12 4-21 0,1 0-19 16,6-3-9-16,0-1-6 15,0 5 0-15,7 0-2 16,-8-2-1-16,1-2 0 16,0 7 1-16,-6 0-1 15,-7 0 0-15,1 0 3 16,-8 7 7-16,-6 1 16 15,-6 6 10-15,-14 6 12 0,0 1 7 16,-5 4 3-16,-2 1-5 16,1 0-9-16,0-1-6 15,0 2 0-15,6-6 0 16,7 1 0-16,1-4 3 16,4-4 1-16,2-2 0 15,0-1 2-15,6-4-1 16,0 1 4-16,0-5 4 0,12 1 2 15,2-1-4-15,5-3-7 16,7 0-6-16,0-3-15 16,7-1-33-16,-1 1-48 15,8-1-61-15,-7-4-74 16,-1 5-87-16,-6-4-55 0,1 0-9 16,-2-2 24-1,-5-1 48-15</inkml:trace>
  <inkml:trace contextRef="#ctx0" brushRef="#br0" timeOffset="610162.9688">24252 13902 177 0,'0'0'175'0,"0"0"-25"16,0 0-32-16,0-2-31 15,0 2-30-15,0 0-25 16,0 0-15-16,6 0-10 15,-6 0-3-15,0 0 0 16,0 0 8-16,0 0 11 16,0 0 13-16,0 0 13 0,0 0 13 15,7 0 8-15,-7 0-2 16,7 0-10-16,12-4-19 16,1 0-16-16,12 4-15 15,1-4-11-15,-1 0-10 16,1 0 0-16,-1 4 8 15,1-3 2-15,-7 3 0 16,0 3 2-16,-6 1 1 0,-7 0 0 16,-13 8 0-16,0-3 7 15,-7 11 9-15,-6-3 8 16,-6 2 13-16,-1 3 8 16,-6 0 15-16,0-1 6 15,0-1 3-15,0-3 0 16,0 2-2-16,6-9 2 0,1 2-7 15,6-1-5-15,0-5-3 16,7 3-1-16,-2-6-7 16,2 1-7-16,6-1-4 15,0-3-7-15,0 4-3 16,0-4-5-16,0 0-4 16,0 0-2-16,0 0-5 0,0 0-2 15,0 0-3-15,0 0-3 16,0 0-2-16,0 0-16 15,0 0-24-15,0 0-43 16,6 0-91-16,2 0-116 16,4-4-73-16,8 1-25 15,5-1 2-15,2-3 34 0</inkml:trace>
  <inkml:trace contextRef="#ctx0" brushRef="#br0" timeOffset="610817.995">24832 13939 128 0,'13'-3'202'15,"0"-1"-28"-15,7 1-31 16,-7-1-26-16,7 0-24 0,-8 0-18 16,8 4-17-16,-1-3-16 15,1 3-11-15,6-5-12 16,-7 5-8-16,7-3-7 16,0 3-1-16,-12 0-3 15,5 3-4-15,-6-3 2 16,-13 8 1-16,-7 0 3 0,-5 6 0 15,-8 1 4 1,-13 0 1-16,1 3-2 0,-7 0 2 16,6-2 0-16,-5-3 3 15,-2 3 3-15,14-7 1 16,0 3 2-16,0-4 1 16,13-1-2-16,0-4 1 15,7 1 0-15,6-1 0 0,6-3-1 16,14 0-1-16,-1 0 0 15,13-3-1-15,1 3-4 16,-1-4 1-16,8 4 3 16,-7 0 2-16,5 0 4 15,-5 4 5-15,-1-1 7 0,-5 1 8 16,-8 4 12-16,0 3 9 16,-5 0 6-1,-8 0 6-15,-6 3 0 0,-6-3-4 16,-8 3-10-16,2-2-9 15,-8 3-11-15,-6-5-10 16,-7 2-7-16,1-5-22 16,-1 3-38-16,1-2-59 15,-1-4-77-15,1 0-97 0,5-1-73 16,8-3-22-16,6-3 11 16,13-1 43-16</inkml:trace>
  <inkml:trace contextRef="#ctx0" brushRef="#br0" timeOffset="611092.8057">25353 14089 144 0,'26'-3'206'0,"0"3"-10"15,7 0-35-15,-7-4-16 16,13 4-10-16,7-3-11 16,-7 3-20-16,0-4-27 15,7 4-25-15,-14-4-33 16,7 4-39-16,-6-4-50 16,-1 1-77-16,-12-2-77 0,0 3-40 15,-7-3-11-15,-13 3 14 16</inkml:trace>
  <inkml:trace contextRef="#ctx0" brushRef="#br0" timeOffset="611417.9399">25549 13914 66 0,'0'-5'203'15,"0"5"34"-15,6 0-29 16,-6 8-21-16,0 0-2 16,0 3 8-16,0 7 1 15,0 0-17-15,0 4-22 0,7 5-25 16,-7-2-24-16,0 0-21 16,6 0-19-16,-6 4-15 15,6-3-15-15,2-4-20 16,-8 5-34-16,6-6-52 15,0-2-59-15,-6-5-81 16,6-3-95-16,2 0-68 0,-2-7-14 16,0 0 21-16,1-8 46 15</inkml:trace>
  <inkml:trace contextRef="#ctx0" brushRef="#br0" timeOffset="611771.2052">26168 13708 25 0,'12'-14'249'16,"2"-1"20"-16,-8 4-6 15,1 3-70-15,0 6-45 0,-7 9-21 16,0 3-6-16,0 9 6 16,0 10 13-16,-7 4 1 15,0 4-10-15,1-1-21 16,-8 4-19-16,8-3-21 16,-7 0-13-16,7-1-17 15,-7-2-17-15,6-1-30 16,1-4-57-16,6-8-72 0,0 2-102 15,13-8-110-15,0-1-54 16,12-3-9-16,-5-7 30 16,6-8 60-16</inkml:trace>
  <inkml:trace contextRef="#ctx0" brushRef="#br0" timeOffset="612233.6324">26813 13759 18 0,'0'-11'207'0,"-7"5"20"0,-5 6-8 16,-8 0-11-16,-13 6-10 15,-6 10-7-15,0 5-13 16,-7 9-19-16,0-1-25 15,1 4-22-15,6-1-15 16,6 2-18-16,8-2-15 0,5 2-12 16,7-9-7-16,6 0-14 15,14-2-15-15,12-5-17 16,7-3-18-16,7-5-17 16,13 2-13-16,-7-5-6 15,6-3 2-15,-5-4 6 16,-8 0 15-16,-6 0 15 15,-7-4 21-15,-5 1 21 16,-8-4 19-16,-12-5 24 0,-14 5 17 16,-6-3 15-16,-7-2 0 15,-6 5-13-15,-7-4-19 16,1 3-48-16,6 0-76 16,13 6-104-16,6-3-113 15,0 3-115-15,20 2-56 0,0 0-4 16,20 0 40-1,7-4 78-15</inkml:trace>
  <inkml:trace contextRef="#ctx0" brushRef="#br0" timeOffset="612736.2189">26774 13863 1 0,'0'-5'198'16,"0"5"4"0,0 0-2-16,0-4-8 0,6 4-13 15,-6 0-24-15,6-3-21 16,2 3-20-16,4 0-16 15,8 0-8-15,-7 0-6 16,13 0-6-16,6 0-9 16,1-3-15-16,6-1-12 15,7 0-12-15,-1 1-11 0,-5-1-8 16,5 4-7-16,-13-4-3 16,1 4-2-16,-13-4-1 15,0 8 10-15,-1 0 14 16,-12 3 26-16,-1 4 28 15,-12 7 22-15,6 5 13 16,-14 6 1-16,8 0-10 16,-8 5-20-16,2 3-24 0,6-1-23 15,-8 0-10-15,1 1-13 16,7 3-30-16,-8-3-50 16,2-4-76-16,6-1-119 15,-2-3-131-15,2-6-64 16,0-5-12-16,-7-3 26 15,-7-8 64-15</inkml:trace>
  <inkml:trace contextRef="#ctx0" brushRef="#br0" timeOffset="613632.429">23952 14599 118 0,'20'0'215'0,"-7"-4"1"16,0 4-6-16,0 0-10 16,7 0-18-16,-8 0-24 15,15 0-29-15,-1-4-24 16,6 4-14-16,13 0-17 16,8 0-8-16,12 0-8 0,7-4-8 15,19 4-9-15,13-3-9 16,20-1-3-16,13 1-4 15,20 3-6-15,5-5-5 16,14 3-5-16,7-6-8 16,-1 4-7-16,1-3-8 15,-7 3-7-15,-7-2-4 16,0 1-3-16,-25-2 0 16,-1 3 4-16,-26 1 3 0,-6-1 5 15,-13 0 2-15,-20 1 6 16,-13-1 1-16,-6 4 3 15,-8-3 2-15,-11 3 2 16,-7-4 1-16,-7 4 0 16,0 0 1-16,-7 0-1 15,1-5-1-15,-7 5-1 0,-7 0-5 16,7 0-9-16,0 0-11 16,-6 0-22-16,6 0-27 15,-7-2-32-15,1 2-39 16,-7 0-59-16,0 0-64 15,0 0-19-15,0 0 4 16,-7-5 23-16</inkml:trace>
  <inkml:trace contextRef="#ctx0" brushRef="#br0" timeOffset="616270.4523">24161 15100 77 0,'0'0'218'0,"0"-3"12"16,-6-1-21-16,6 1-19 15,0 3-10-15,0-4-9 0,0 1-13 16,0 3-13-16,0-4-11 16,0 4-13-16,0-4-12 15,6 0-14-15,-6 4-15 16,12-3-17-16,-4-5-19 15,4 5-15-15,8-5-14 16,7 5-9-16,-2-1-10 16,7 0-5-16,-6 4-3 0,7 0-2 15,-7 4 0-15,7 8 1 16,-13-6 6-16,-8 9 5 16,-12 3 3-16,0 1 1 15,-12 2 8-15,-1-2 6 16,-13 4 7-16,-7-3 8 15,1-2 5-15,6 5 4 0,-7-9-3 16,13 5-4-16,0-9-8 16,8 2-7-16,-2-1-3 15,14-4-2-15,0-3 5 16,7 3 3-16,6-7 6 16,1 5 1-16,11-5-7 15,7-5-5-15,2 1-20 0,5 1-37 16,-1-5-66-16,8 5-86 15,0-4-105-15,0-1-101 16,-8 0-43-16,1-2 2 16,0 3 45-16</inkml:trace>
  <inkml:trace contextRef="#ctx0" brushRef="#br0" timeOffset="616807.6039">24708 15049 75 0,'0'-3'235'16,"-6"-1"18"-16,6 4-19 0,0-4-23 16,0 4-15-1,-6-4-21-15,6 4-24 0,0-3-20 16,0-1-23-16,6 4-25 16,-6-4-23-16,13 1-18 15,6 3-14-15,0-4-12 16,8 0-8-16,5-3-4 15,1 7-3-15,6-3-1 16,0 3 0-16,0 0 0 0,1 0 1 16,-1 3 1-16,-1 4 0 15,-11 4 1-15,-1 0 0 16,0 4 4-16,-13-1 3 16,-7 6 3-16,1-3 6 15,-7 5 4-15,-7-3 1 16,7 3-2-16,-13-4-2 0,7 1-5 15,0-6-7 1,-8 3-22-16,14-5-42 0,-6-1-57 16,6-2-88-16,0-1-115 15,0-3-57-15,0-4-15 16,12-4 22-16,8-3 47 16</inkml:trace>
  <inkml:trace contextRef="#ctx0" brushRef="#br0" timeOffset="617357.373">25275 15057 176 0,'19'-11'201'15,"1"3"-28"-15,6-3-34 16,7 4-23-16,-1-1-11 15,1-2-10-15,6 2-16 16,-7 5-21-16,-6-5-17 16,1 4-15-16,-7 4-13 15,-2 0-6-15,-10 0-6 16,-8 8 0-16,-14-1 0 16,2 4 0-16,-15 0-3 0,-5 0-4 15,6 4-4-15,-7-3-8 16,7 2-5-16,6-7-5 15,1 4-1-15,6-4-3 16,0 0 2-16,13-3 6 16,0 4 7-16,13-5 9 0,0-3 11 15,6 4 11-15,1-1 10 16,6-3 7-16,0 4 6 16,1-4 6-16,-2 3 2 15,1 1 3-15,0 0 4 16,-6 3 4-16,-1 1 6 15,-5 3 5-15,-2-4 8 0,-12 4 4 16,8 0 0-16,-16 1-3 16,8-5-8-16,-12 3-10 15,-8 2-10-15,7-5-14 16,-7 1-28-16,0-2-41 16,1 2-55-16,-1-5-74 15,8 1-105-15,-2 0-71 16,2-4-20-16,5-4 12 0,0 0 36 15</inkml:trace>
  <inkml:trace contextRef="#ctx0" brushRef="#br0" timeOffset="617633.4134">25790 15141 62 0,'19'0'223'0,"7"-4"27"16,-6 4-20-16,13-4-45 16,-7 4-31-16,0-4-14 15,7 4-18-15,-1-3-21 0,7 3-24 16,-7-4-26-16,7 4-16 16,-6-3-18-16,-1-1-25 15,-5 1-35-15,5 3-44 16,-12-4-53-16,0 0-57 15,-14 0-48-15,-6 4-36 16,-6-3 5-16,-1-4 25 0</inkml:trace>
  <inkml:trace contextRef="#ctx0" brushRef="#br0" timeOffset="617911.4085">25973 15005 58 0,'-14'-7'248'0,"8"3"25"15,-7 1-20-15,13-1-37 0,-7 4-32 16,7 4-29-16,7-1-28 16,-7 5-21-16,6 2-7 15,1 1-4-15,-1 8-11 16,0-4-13-16,2 3-11 16,-2 0-11-16,0 1-9 15,1-2-10-15,-1 2-11 0,-6-1-32 16,7 0-49-16,-1-2-65 15,1-3-91-15,-7-1-104 16,6-1-53-16,1-4-7 16,0-2 27-16,5-3 52 15</inkml:trace>
  <inkml:trace contextRef="#ctx0" brushRef="#br0" timeOffset="618243.9534">26356 14998 42 0,'20'0'207'15,"-13"0"45"-15,-1 0-16 16,-6 7-19-16,7 0-8 15,-14 4 6-15,7 8-11 16,-6-4-28-16,-1 3-32 16,7 4-32-16,-6 0-24 0,6-4-24 15,-7 3-19-15,7-2-16 16,-7-4-11-16,7 4-23 16,0-5-37-16,-6-3-54 15,6 1-69-15,0-6-117 16,0-2-82-16,0-4-30 15,0 0 9-15,6-4 40 0</inkml:trace>
  <inkml:trace contextRef="#ctx0" brushRef="#br0" timeOffset="618760.4776">26579 15027 207 0,'12'-4'257'15,"-5"1"3"-15,-1-1-36 16,1 0-24-16,-7 4-19 0,6-4-19 15,1 1-18-15,-1 0-17 16,0-1-26-16,2 0-24 16,11 1-22-16,1-1-17 15,-1 0-12-15,8 0-12 16,5 1-4-16,-7-1-6 16,9 1-4-16,-2 3 0 15,-6 0-2-15,0 3 4 16,-6 4 12-16,0 5 22 0,-8-1 22 15,-12 7 18-15,0 0 14 16,0 1 4-16,-6 3-7 16,0-1-17-16,-2-2-17 15,2 3-18-15,0-5-12 0,-1 2-9 16,1-1-6-16,6-2-19 16,-7 2-33-16,7-7-55 15,0-1-82-15,0 2-110 16,0-5-116-16,0 0-45 15,0-7-1-15,0 0 36 16,-13-3 71-16</inkml:trace>
  <inkml:trace contextRef="#ctx0" brushRef="#br0" timeOffset="620076.0984">24447 13481 82 0,'-6'-4'80'16,"0"1"-12"-16,-1 3-8 16,1-3-2-16,-8 3 6 15,2 3 0-15,-2-3 0 16,-5 7 3-16,-1-3 1 15,-6 7 1-15,6-4-9 0,-12 4-5 16,7 0-4-16,-9 3-2 16,1 1-2-16,1 0-2 15,-1 7-3-15,-5-4-6 16,5 4 1-16,-6 5-3 16,6-6 1-16,0 8-1 15,1-4 0-15,-1 6-1 16,1-2 2-16,-1 0 3 15,1 3 2-15,-1 2 2 0,1-5-1 16,-1 4-1-16,1 1-7 16,12-5-4-16,-6 4-9 15,13 0-6-15,-1-4-3 16,8 0 0-16,0 4 2 16,0-3-1-16,-1-1 0 15,7 4 5-15,-7-4 3 0,7 0-1 16,0 4-2-16,7 0 1 15,-7 1 2-15,7 3-5 16,-1-6-1-16,0 6-4 16,-6-4-1-16,6 4 0 15,2 0 1-15,-8-1 4 16,6 1 2-16,0 3 6 0,1-3 2 16,-1-1 3-16,8 4 1 15,5 1-3-15,0-4-1 16,8 3-2-16,5-4-4 15,1 6-3-15,-1-3-5 16,8 1-2-16,-1 2-4 16,-7-4-3-16,1 3-1 15,6 0-2-15,0-2 1 16,0 2 0-16,0-4-1 0,7-1 3 16,-1-2 0-16,1-5-1 15,-1 0-3-15,2-3-1 16,-2-4-3-16,1-5-5 15,5 3-6-15,-5-5-7 16,7-1-11-16,5-3-16 16,0 0-24-16,14-8-26 0,6 1-34 15,1-4-45-15,6-4-54 16,-1 1-61-16,8-1-13 16,-8-7 8-16,1 0 29 15</inkml:trace>
  <inkml:trace contextRef="#ctx0" brushRef="#br0" timeOffset="621041.0283">27074 13251 46 0,'-7'0'164'16,"-6"0"5"-16,13 0 8 16,-7 0 1-16,7 0-16 15,7 0-27-15,-1 0-29 16,8 0-29-16,4 0-29 16,9 3-20-16,13 4-12 0,-2 4-2 15,15 4 3-15,5 3 5 16,7 5 7-16,0 6 8 15,7 3 12-15,0 9 22 16,-7 6 12-16,0 5 9 16,-6 2 4-16,-14 9 0 15,1 3-7-15,-13 1-20 16,-14 5-12-16,0 2-15 0,-5-1-12 16,-1 0-4-16,-7 0-2 15,0 0-3-15,-6 1 1 16,0-1 1-16,-6 0 1 15,0 1-1-15,-14-1-14 16,1 0-7-16,-7 0-4 16,-1-3-2-16,-5 0-3 0,-1-7-3 15,-5-2 12-15,5-1 5 16,-13-2 0-16,7-7 0 16,-7-1 1-16,1-5-3 15,-8-5-7-15,15-6-17 16,-8-5-21-16,7-7-40 15,-7 0-54-15,1-8-83 0,-8-3-103 16,2 0-57 0,-2-7-17-16,-5-4 20 0,5-4 43 15</inkml:trace>
  <inkml:trace contextRef="#ctx0" brushRef="#br0" timeOffset="622173.0488">28207 14457 94 0,'0'0'170'0,"0"0"-12"0,0 0-10 16,0 0-15-16,0 0-12 16,0 0-6-16,0 0 0 15,0 0 1-15,0 0 0 16,6 0 1-16,-6 0-3 16,8 0-8-16,-2 0-14 15,14 0-17-15,-1 0-18 16,13 0-14-16,8-6-17 0,-1 6-11 15,6 0-13-15,-5-2-29 16,-1 2-46-16,-1 0-67 16,-5 0-78-16,7-4-78 15,-15 4-43-15,7 0-3 16,-12-4 32-16</inkml:trace>
  <inkml:trace contextRef="#ctx0" brushRef="#br0" timeOffset="623521.9481">28703 14144 157 0,'0'-3'180'0,"6"-4"-10"15,1 3-10-15,12-1-15 16,0 2-21-16,8 0-21 0,5-1-20 15,7 4-17-15,1 0-13 16,-2 0-11-16,1 7-5 16,-6 1-3-16,-7 6-2 15,-6 1 0-15,-7 10 5 16,-13 0 5-16,-13 6 8 16,-1 1 9-16,-11 5 9 15,5-4 7-15,-12 0 5 0,5 0 3 16,-5 0-2-16,6-8-3 15,0 2-4-15,7-2-8 16,-1-7-10-16,13 1-4 16,1-4-3-16,6-5-2 15,13 1-4-15,7-3-4 16,5-5-3-16,15 4-5 16,-2-7-9-16,9 0-12 0,4 0-20 15,-5-2-32-15,7-3-43 16,-8 2-56-16,1-5-73 15,-7 1-86-15,-7-5-79 16,1 2-28-16,-7 3 13 16,0-7 39-16</inkml:trace>
  <inkml:trace contextRef="#ctx0" brushRef="#br0" timeOffset="624105.3266">29367 14217 85 0,'-13'-10'211'15,"0"-2"-9"-15,-6 5-19 16,5-1-21-16,-5 1-27 15,-7 0-22-15,0 4-27 0,-7-1-20 16,7 4-18-16,-7 4-11 16,7-1-6-16,0 1-2 15,7 4-5-15,-1 2 1 16,14-3-5-16,6 7 1 16,6-2 0-16,14 7 0 15,6-5 1-15,7 4-2 16,12 1 1-16,1-1-2 15,-1 3-2-15,8-1-3 0,-8-3-2 16,-6 6-2-16,-12-5 0 16,-2 0-2-16,-18-3-1 15,-1 3-1-15,-19-3 0 16,0-4-3-16,-19-1 0 16,-1-1 0-16,-6-2 1 15,0-4-2-15,6 1-2 16,-6-4 3-16,13 0-4 0,0-7-5 15,7 0-8-15,12-4-9 16,7 0-7-16,7-8-14 16,6 1-8-16,13-1-6 15,-6-3-8-15,12 1-15 16,-7-1-24-16,8-1-17 16,-7 1-24-16,7 0-37 15,-7 8-41-15,-6-4-1 0,0 2 14 16</inkml:trace>
  <inkml:trace contextRef="#ctx0" brushRef="#br0" timeOffset="624637.8678">29490 14141 192 0,'-6'-4'220'0,"6"4"-31"15,0 0-38-15,0 0-31 16,6 0-28-16,2 0-24 0,-2 0-18 16,7-3-15-16,7 3-12 15,6 0-10-15,0 0-5 16,6 0-1-16,1-4-5 16,6 4 0-16,-7 0 2 15,1 0 0-15,-7 0 3 16,6 4 9-16,-12-1 14 0,0 1 20 15,-1 6 18-15,-5 5 18 16,-8 3 11-16,7 5 4 16,-13 6-1-16,6 0-9 15,-6 5-12-15,0-3-15 16,0 6-10-16,0-7-12 16,-6 3-9-16,6-4-21 0,0 0-31 15,0-3-44-15,0-4-58 16,0-3-83-16,0-2-110 15,0-2-48-15,-7-3-7 16,7-4 22-16,-6-6 46 16</inkml:trace>
  <inkml:trace contextRef="#ctx0" brushRef="#br0" timeOffset="630449.4329">28728 14833 168 0,'0'0'175'0,"7"0"-7"16,-7 0-13-16,0 0-12 0,7 0-15 15,-7 0-14-15,6 0-12 16,-6 0-10-16,0 0-2 15,0 0-6-15,0 0-4 16,0 0-10-16,0 0-7 16,0 0-12-16,6 0-9 15,-6 0-12-15,7 0-9 16,0 0-7-16,6 4-5 0,6-4-4 16,8 0-1-16,5 0-2 15,1 4 0-15,5-4-1 16,9 0 1-16,10 0 0 15,2 0 1-15,13 0 0 16,0 0 0-16,6 0-1 16,6 0-4-16,1 0-7 15,6 0-5-15,-12-4 0 16,6 4-1-16,-8 0-2 0,-12 0 3 16,1-4 4-16,-14 4 4 15,-6-4 4-15,-1 4 0 16,-12-3 2-16,-7 3 0 15,0-4-2-15,0 0 1 16,-6 4-1-16,-1 0 0 16,1-3 0-16,-7 3 0 0,6-3 2 15,-6 3-1-15,1 0 1 16,-8 0 0-16,0 0 0 16,1 0 2-16,0 0 1 15,-7 0 4-15,6 0 0 16,-6 0 0-16,6-4-2 15,1 4 0-15,6 0-1 16,-6 0-1-16,-1 0-6 0,0-4-13 16,-6 4-24-16,0 0-43 15,0 0-63-15,0 0-68 16,0 0-57-16,-6 0-33 16,-7 4 2-16,0 0 29 15</inkml:trace>
  <inkml:trace contextRef="#ctx0" brushRef="#br0" timeOffset="631224.3866">28957 15093 145 0,'6'-3'199'16,"-6"-1"-3"-16,6-3-10 15,-6 3-3-15,8 4-8 16,-8-4-9-16,0 1-13 0,0 3-17 16,-8 0-22-16,8-5-22 15,0 5-25-15,0 0-20 16,0 0-16-16,-6 5-12 16,0 2-2-16,6 4 4 15,-14 0 4-15,8 4 7 0,-1 2 3 16,-5 6-1-16,5 0-1 15,0-3-4-15,1 6-3 16,-7 1-5-16,6-6-7 16,1 5-4-16,-1-1-4 15,-6-3-10-15,7-3-16 16,-1-1-24-16,1-3-40 0,-8-1-56 16,14-3-88-16,-6 0-96 15,6-4-39-15,0-3-9 16,0-4 25-16</inkml:trace>
  <inkml:trace contextRef="#ctx0" brushRef="#br0" timeOffset="631776.1183">29237 15225 176 0,'0'0'214'16,"-7"0"-10"-16,1 0-19 15,-8 4-12-15,-4 0-13 16,-2 3-12-16,0 3-22 15,7 2-27-15,-7-1-24 16,1 0-24-16,6 3-13 0,6-3-11 16,1 0-7-16,6 1-5 15,-6-2-5-15,6-2-3 16,6-4-1-16,-6 3-2 16,6-5 0-16,1 4 3 15,-1-4 1-15,1-2 3 0,0-2-2 16,5-4 2-16,2 4-1 15,-2-5-3-15,-5-5 3 16,6 2 5-16,0-6 8 16,-7 2 6-16,2-1 10 15,-8 1 7-15,-8-1 5 16,2-3-5-16,0 7-5 16,-1-5-7-16,-6 7-11 0,6 0-17 15,1 2-32-15,6 3-43 16,-6 1-46-16,6-1-40 15,-6 2-48-15,6 4-52 16,0-2-46-16,-8 4-12 16,16-1 17-16,-8 1 23 15</inkml:trace>
  <inkml:trace contextRef="#ctx0" brushRef="#br0" timeOffset="632243.8688">29445 15166 194 0,'-12'-3'245'16,"4"3"16"-16,2 0-46 15,-7 3-46-15,6 6-28 16,-5 0-17-16,-1 2-19 0,6 5-26 15,0-2-20 1,7 1-17-16,0 3-14 0,7-3-9 16,0-1-5-16,-1-3-4 15,1 0-3-15,5-4 1 16,-5 2 3-16,0-7 3 16,-1 3 0-16,8-5 2 0,-8-5 1 15,0 3-3-15,1-7-2 16,-1 2 1-16,1-4 8 15,-7 0 15-15,0-3 13 16,0 3 18-16,-7-3 13 16,1-1 10-16,-7 3-2 15,-1-2-11-15,2 2-14 0,-2 5-22 16,2 0-42-16,5 1-60 16,1 1-59-16,-1 1-62 15,0 4-78-15,7 0-74 16,0 0-48-16,0 4 7 15,7 1 30-15,-7 1 45 16</inkml:trace>
  <inkml:trace contextRef="#ctx0" brushRef="#br0" timeOffset="632666.126">29745 15133 2 0,'0'-4'213'0,"0"4"24"16,-6 0-15-16,-1 4-27 15,-6 0-27-15,0 3-27 16,6 1-29-16,1 3-27 16,-1 3-25-16,1-3-17 15,6 5-15-15,0-2-9 0,6-3-6 16,1 0-6-16,6-1 0 15,0-2-2-15,7-1-2 16,6 1-6-16,-7-8-5 16,13 3 0-16,-5-6-3 15,-1 3 2-15,-14-4 2 16,8-3 8-16,-7-1 16 0,-13 2 20 16,0-6 15-16,0 1 16 15,-13-1 12-15,-7 3 4 16,2-3-7-16,-9 1-17 15,7 5-30-15,-6-6-50 16,7 4-78-16,6 5-108 16,6-1-104-16,7 4-56 0,7-4-12 15,13-3 19-15</inkml:trace>
  <inkml:trace contextRef="#ctx0" brushRef="#br0" timeOffset="633878.973">30429 14858 144 0,'-7'0'234'16,"1"0"33"-16,6 0-39 0,0-3-41 15,0 3-25-15,0-4-8 16,6 4-13-16,1-7-20 16,6 4-24-16,-6-5-24 15,5 1-15-15,8-1-14 16,-6-6-11-16,11-1-12 16,-5-3-13-16,6-1-12 15,0-3-14-15,7-3-16 0,-7-1-12 16,7-3-6-16,-7-1-4 15,0-3 4-15,-1 1 6 16,1-5 9-16,-6 1 9 16,0 3 5-16,-7-4 9 15,-1 4 9-15,-4 4 12 16,-2-1 8-16,-6 9 4 0,0 2 0 16,0 8-2-16,-6 4-5 15,-2 7-7-15,-11 10-4 16,0 9 7-16,-8 6 8 15,1 9 5-15,-6 6 4 16,5 4 3-16,-5 4 2 16,-1 3-5-16,1 0-4 15,13-3-6-15,-1-4-1 16,8 0-3-16,-2-7-2 0,14-5-2 16,0-3-1-16,6-3-3 15,2-8 2-15,-2 1-3 16,0-9 1-16,7 1-3 15,-6-6 0-15,-1-2 0 16,1-3-2-16,5-8 1 16,2 2-4-16,-2-6-1 15,8 1-9-15,0-7-12 0,5 4-5 16,2-1-7-16,-1-3-1 16,6 7 0-16,-12-4 7 15,6 8 9-15,-7 3 8 16,1 4 7-16,-7 0 4 15,7 7 6-15,-7 4 2 0,-6 4 4 16,-1-1-2-16,0 1 1 16,1 3-1-16,0 1-5 15,-7-5-5-15,0 1-1 16,0-1 1-16,0-6 4 16,0-1 4-16,0-2 6 15,0-5 11-15,-7 0 5 16,7-8 10-16,0 1 3 0,7-9 3 15,-7 5 2-15,12-7-1 16,-5 0-7-16,6 4-7 16,6-5-9-16,1 5-7 15,0-1-5-15,-1 4-7 16,1 4-8-16,6 3-12 16,0 4-16-16,0 4-24 15,-7 3-35-15,8 0-54 16,-7 4-63-16,-2 4-70 0,2-1-34 15,0 1-1-15,-1-4 20 16</inkml:trace>
  <inkml:trace contextRef="#ctx0" brushRef="#br0" timeOffset="637444.9212">32084 14217 111 0,'-20'0'119'0,"8"0"-4"16,-2 0 5-16,8 0 4 15,-7 0 0-15,7 0-12 0,-1 0-22 16,0 0-18 0,7 0-21-16,-6 0-9 0,-6 0-5 15,4 0-3-15,-11 4 0 16,-1 4 4-16,-12-1 10 15,-1 0 4-15,-13 4 5 16,1 7 8-16,-14 1 3 0,7 6-5 16,-7 1 9-16,14 7 2 15,-7-4-5-15,7 8-8 16,11-4-7-16,2 4-4 16,6-5-21-16,13 2-13 15,7-4-10-15,-1-5-13 16,14-3-11-16,-7-4-8 15,12-3-22-15,-5-4-8 0,6-1-3 16,7-6 2-16,-7 0 4 16,6-4 5-16,-6-4 19 15,1-3 11-15,-8 0 6 16,0 0 6-16,-6-5 3 16,0 1 2-16,0 0 7 15,-6-1 6-15,0-1 4 16,-2 1 7-16,2-1 6 0,6 1 5 15,-6 1-4-15,6 4-6 16,-7 0-16-16,7-1-35 16,-7 4-44-16,7 1-40 15,0 3-60-15,0 0-64 16,0 0-54-16,0 0-8 16,0 0 20-16,0 0 27 15</inkml:trace>
  <inkml:trace contextRef="#ctx0" brushRef="#br0" timeOffset="637962.7795">32123 14430 148 0,'-12'4'139'16,"-8"-1"-6"-16,-7 5 3 16,1 4 0-16,1 1-5 15,-7 5-11-15,5 1-21 16,7-1-22-16,-6 4-23 15,14-3-15-15,-2-1-13 0,1 0-9 16,13-6-3-16,-6-2-6 16,12 2 0-16,-6-5-1 15,13-5 2-15,7-2-2 16,-8-2-3-16,15-2 1 16,-7 1-3-16,0-9-1 15,5 2-2-15,-5-2 1 16,-8 1 7-16,2-3 7 15,-2-1 9-15,-4 0 12 0,-8 1 7 16,0-1 5-16,-8 1-1 16,8-2-7-16,-6 6-8 15,0 2-26-15,0 1-47 16,6 1-67-16,0 0-67 16,0 6-70-16,0 0-52 0,0 0-10 15,0 0 26-15</inkml:trace>
  <inkml:trace contextRef="#ctx0" brushRef="#br0" timeOffset="638401.3124">32410 14393 134 0,'-7'4'169'0,"-6"0"-7"15,-6 7 0-15,6-1 4 16,-7 5-3-16,1 5-12 16,6-3-20-16,6 4-24 15,7 2-26-15,7-5-21 16,-1 4-17-16,7-8-12 0,0 5-7 15,13-8-3-15,0-4-6 16,-6 0 0-16,7-3-4 16,-2-4-4-16,1-4-5 15,-6 2-2-15,-7-10 0 16,0 5-2-16,-13-8 2 16,0 5 6-16,-13-5 5 15,0 1 2-15,-7-2 1 0,-6 2-3 16,1 3-27-16,-2-1-47 15,1 6-66-15,0 2-78 16,-7 4-76-16,7 4-36 16,0-1 3-16,0 0 31 15</inkml:trace>
  <inkml:trace contextRef="#ctx0" brushRef="#br0" timeOffset="639167.1302">31283 14899 162 0,'7'0'226'0,"-7"-3"-10"15,12 3-23-15,8 0-31 16,-1-5-26-16,14 5-18 15,13 0-24-15,6 0-13 16,13 0-16-16,13-4 1 0,7 4-2 16,6-3-6-16,0 0-7 15,0-1-7-15,8 0-4 16,-2 1-5-16,1-5-6 16,-7 4-2-16,0-3-3 15,-12 4-5-15,-14-1-4 16,-6-3-2-16,-14 7-2 0,-7-4-4 15,-11 0-2 1,-1 4-1-16,-6-3 2 0,-1 3 0 16,-6 0-3-16,-6 0 1 15,-1-4 0-15,0 4-2 16,1 0-3-16,0 0-2 16,-1 0 1-16,-6 0-3 15,6 0-1-15,-6 0 0 16,0 0-3-16,0 0-5 0,0 0-10 15,0 0-12 1,-6 0-30-16,6 0-44 0,-6 0-68 16,6 0-96-16,0 0-46 15,0 0-15-15,-7-4 13 16</inkml:trace>
  <inkml:trace contextRef="#ctx0" brushRef="#br0" timeOffset="640337.2424">31673 15218 79 0,'8'-7'239'16,"-8"3"32"-16,0 1-18 0,0-1-40 15,0 4-31-15,0-5-24 16,0 5-27-16,0 0-28 16,0 0-25-16,-8 9-17 15,8-2-12-15,-6 3 3 16,0 5 5-16,6 3 1 15,-7 1-2-15,7 6-11 0,0-3-10 16,0 4-10-16,7-3-13 16,-7 2-18-16,0-3-22 15,6-4-32-15,-6-4-40 16,6 1-59-16,-6 0-73 16,0-9-85-16,8 2-33 15,-2-8 2-15,0 0 25 16</inkml:trace>
  <inkml:trace contextRef="#ctx0" brushRef="#br0" timeOffset="640855.0668">32137 15269 32 0,'0'-7'234'0,"-8"3"33"16,2 0-19-16,-6 0-30 15,-2 2-28-15,-5 4-16 16,-1 2-20-16,-6 4-19 0,0 3-16 16,1 0-20-16,5 3-21 15,0 1-21-15,7-1-16 16,7 1-13-16,-2 0-9 15,8-3-5-15,8-2-4 16,4 1-2-16,1-3-1 16,1-6 1-16,6 6-3 15,-2-8 0-15,9 4 1 0,-1-8-2 16,-6 1 1-16,5-2 1 16,-5-1 0-16,0-5 6 15,-8-1 6-15,2 2 8 16,-8-5 9-16,1 3 6 15,-7-2 6-15,-7-1 1 16,1 1-7-16,-1 2-8 16,0 2-9-16,1 3-16 0,-8-1-26 15,8 2-34-15,0 1-40 16,0 2-45-16,6-1-55 16,-7 4-71-16,7 0-63 15,-7 4-39-15,1-1-1 16,-1 2 26-16,7-3 44 15</inkml:trace>
  <inkml:trace contextRef="#ctx0" brushRef="#br0" timeOffset="641315.8386">32423 15181 228 0,'0'-4'267'15,"6"2"-7"-15,-6 2-37 16,0-5-41-16,-6 5-29 0,0 5-26 16,-1-3-18-16,0 5-19 15,-6 4-11-15,1 1-7 16,5 2-14-16,-6 1-13 15,13-3-15-15,0 2-8 16,0 0-8-16,13-3-4 16,0 0-1-16,6-4-4 15,7 1-3-15,7-5-5 0,7 1-4 16,-8-8-3-16,1 1-2 16,-1-5-1-16,-6 1 4 15,1 0 3-15,-15-5 7 16,1 2 10-16,-13-5 8 15,0 1 5-15,-13-1 2 16,1 1 0-16,-15-5-10 0,1 4-26 16,6 1-49-16,-6 3-82 15,7-4-107-15,6 4-82 16,6-3-40-16,-5 2-4 16,4-2 30-16</inkml:trace>
  <inkml:trace contextRef="#ctx0" brushRef="#br0" timeOffset="642021.1426">32788 14299 119 0,'0'-5'92'16,"0"5"-26"-16,0-3-11 15,0 3-4-15,0 0 0 16,0 0-6-16,0-4-7 15,0 4-9-15,0 0-11 16,0 0-12-16,0 0-4 16,6 4 9-16,-6-4 10 0,7 3 16 15,0 4 14-15,5 1 17 16,8 7 19-16,-7 6 15 16,13 6 9-16,-6 5 2 15,-1 13 1-15,1 1-1 16,0 6-9-16,-1 8-15 15,-6 1-15-15,0 5-8 0,-7 4-9 16,8-1-8-16,-14-3-8 16,0 3-5-16,0-2-6 15,-14-1-7-15,8-3-5 16,-7-9-6-16,0-3-4 16,6-6-5-16,-5-9-13 15,-2-7-25-15,8-3-34 16,-7-4-50-16,0-5-71 0,-6-1-88 15,-1-1-51-15,-13-9-11 16,1 2 15-16,-14-8 41 16</inkml:trace>
  <inkml:trace contextRef="#ctx0" brushRef="#br0" timeOffset="643562.6976">31837 14108 1 0,'-6'-3'42'16,"6"3"-3"-16,-8-5-3 15,8 5 1-15,0-4 9 16,-6 4 6-16,6 0 3 15,-6 0 4-15,-1 0 1 16,7 0-9-16,-13 0-13 0,6 0-11 16,1 0-5-16,-7 0-2 15,6 4 1-15,-12 1 10 16,6-5 7-16,0 3 6 16,-7 4 0-16,0-3-1 15,-5 2 0-15,-1 6-1 16,0-1 1-16,-7 4 3 0,1 2 19 15,-1 3 7-15,1 1 1 16,-8 4-3-16,1 5-4 16,7 3-2-16,-7 0-20 15,6 0-8-15,0 4-4 16,8 0 0-16,-8 2 0 16,0 2 0-16,0 0 2 0,1-2 1 15,5 6 4-15,2-1-1 16,-1-5 3-16,6 6-2 15,-6-1 0-15,7-4-2 16,-1-4-2-16,-6 5 0 16,6-5-4-16,1-3-3 15,-1 1-4-15,1-1-3 16,6 0-2-16,0-4-5 0,6 5-3 16,0-5-3-16,7 0-1 15,0 0-1-15,0 0-1 16,14-4-1-16,-8 1 1 15,14 1 0-15,-1-6-1 16,1 1-1-16,12-4 0 16,-5 0-2-16,5 1 0 15,-6-2-2-15,1 3 0 0,-2-5 1 16,1-1 1-16,-6 1 2 16,6-1 0-16,0 1 1 15,7-1 0-15,-7-2-1 16,7-2 0-16,5 2-13 15,-5-1-5-15,6 0-2 16,0-1-2-16,0-2-2 0,0 3-1 16,0-4 12-16,1 0 5 15,5 1-3-15,1-5-3 16,-1 5-2-16,7-5-8 16,7-3-8-16,-6 4-9 15,-2-4-7-15,1 0-3 16,-5 0-7-16,-9 0 3 0,-5 0 1 15,-1 0 4-15,-12 0 4 16,-7 0 2-16,-1 0-4 16,2 0-21-16,-8-4-48 15,-6 4-79-15,0 0-62 16,0 0-29-16,0 0-6 16,0-3 18-16</inkml:trace>
  <inkml:trace contextRef="#ctx0" brushRef="#br0" timeOffset="645983.8117">18968 15980 230 0,'-20'-4'284'0,"7"0"24"15,7 4-56-15,-8 0-52 0,14 0-40 16,-6-3-29-16,6 3-19 16,0 0-19-16,0 0-14 15,0 0-14-15,0 0-4 16,6 0 1-16,8 0 7 15,5 3 6-15,7-3 3 16,13 0-1-16,7 0-9 0,19 0-14 16,14-3-17-16,4 0-17 15,9 3-30-15,-1-5-39 16,0 1-53-16,0 1-68 16,-6-4-97-16,-6 3-103 15,-8 4-40-15,-12-3 1 16,-13-1 31-16,-13 4 57 15</inkml:trace>
  <inkml:trace contextRef="#ctx0" brushRef="#br0" timeOffset="646283.7139">19313 16247 6 0,'-13'11'219'16,"7"-3"25"-16,-2-1-3 16,8 1-1-16,8-2-5 15,4-2-7-15,1 0-13 16,13-1-15-16,7 1-18 16,7-4-26-16,11 0-30 0,15 0-33 15,5-4-28-15,7 1-40 16,13-1-58-16,-6 0-76 15,6 0-93-15,0 2-116 16,-6-3-85-16,0-2-30 16,-7 4 17-16,1-5 50 15</inkml:trace>
  <inkml:trace contextRef="#ctx0" brushRef="#br0" timeOffset="795787.6162">20695 16269 83 0,'0'0'100'15,"-7"0"-8"-15,7 0-2 16,-7 0-1-16,7 0 3 16,0 0 2-16,0 0-1 0,-6 0-4 15,6 0-3-15,0 0-4 16,0-3-5-16,0 3-3 15,0 0-3-15,0 0-4 16,0 0-3-16,0 0-2 16,0 0-1-16,0 0-3 15,0 0-6-15,0 0-2 0,0-4-4 16,0 4-3-16,0 0-3 16,6 0-4-16,8 0-3 15,18-4-2-15,1 0-11 16,19 4-4-16,7-3-2 15,6-1-2-15,0 1 2 16,6-1-2-16,-6 1 8 0,-6-1-2 16,-7-1 1-16,-7 5-5 15,-11-3-4-15,-2 3-2 16,-6-3-1-16,-7 3-1 16,1 0-2-16,-7 0-2 15,-7 0-3-15,8-4-9 16,-2 4-22-16,-5 0-39 0,0 0-47 15,-1 0-59-15,7 4-59 16,-6-4-59-16,6 3-31 16,-7-3 8-16,8 3 33 15</inkml:trace>
  <inkml:trace contextRef="#ctx0" brushRef="#br0" timeOffset="796381.2239">21945 16045 43 0,'-6'-11'134'16,"-7"4"-7"-16,-6 0-10 16,-1-1-11-16,-6 8-15 15,-1-3-10-15,-5 6-3 0,-7 9 0 16,0 2 4-16,-7 4 2 16,1 8 0-16,12 4-6 15,-6-1-11-15,12 4-11 16,9-4-12-16,4 1-8 15,8-1-1-15,6-4-1 16,6-2 2-16,1-4 3 0,12-5 3 16,7 1-4-16,1-8-3 15,11-4-6-15,1-3-6 16,1-3-6-16,5-4-6 16,1-8-5-16,-1 1-2 15,1-9 2-15,-7 0 8 16,0-2 6-16,-6-5 8 0,-7 1 12 15,-6 0 8-15,-14 0 5 16,0 0-3-16,-6-1-5 16,-6 4-5-16,0 1-10 15,-7 3-9-15,-1 4-9 16,2 3-9-16,5 5-3 16,0 1-9-16,1 3-19 15,0 2-42-15,-1 4-61 16,7 4-75-16,7 2-94 0,-1 6-57 15,7-1-14-15,0 0 24 16,7 3 51-16</inkml:trace>
  <inkml:trace contextRef="#ctx0" brushRef="#br0" timeOffset="796789.1738">22428 16174 11 0,'0'3'183'16,"0"1"-2"-16,-7 4-19 0,0-6-10 16,1 6-2-16,-7 1-18 15,7-3-23-15,-1 2-20 16,0-2-17-16,-5 3-13 15,4-2-9-15,2 0-8 16,6-4-5-16,-6 1 3 16,0 0 9-16,6 0 19 0,-7-4 17 15,7 0 10-15,0 0-1 16,0-4-6-16,0-4-16 16,0 1-22-16,7 0-21 15,-7-5-15-15,6 2-7 16,0 0-7-16,-6-7-13 15,6 7-35-15,2-1-57 16,-2 3-79-16,7 1-86 16,0 4-75-16,0 3-28 0,0-4 13 15,0 4 45-15</inkml:trace>
  <inkml:trace contextRef="#ctx0" brushRef="#br0" timeOffset="797239.2634">22773 16093 35 0,'-13'-3'175'15,"-7"3"-17"-15,0 0-18 16,-5 3-18-16,-7 8-12 0,-2 4-10 15,2-1-6-15,6 8-8 16,0 0-11-16,0 0-13 16,6 1-7-16,7-1-8 15,7 0-5-15,6-5-6 16,13 2-3-16,-1-4-1 16,8-3-3-16,6-2-5 0,1-6-5 15,-1 2-7-15,6-6-4 16,-5-3-2-16,-2-4-5 15,1-3-1-15,-6-2 5 16,-8-3 6-16,-4-4 7 16,-8-2 8-16,0-1 14 15,-8-4 9-15,-4 1 2 16,-2-2-3-16,8 6-5 0,-7-1-14 16,7 7-51-16,6 1-70 15,0 6-87-15,13 1-99 16,-1 7-53-16,14 0-22 15,-6 3 23-15</inkml:trace>
  <inkml:trace contextRef="#ctx0" brushRef="#br0" timeOffset="797785.1869">23288 16056 133 0,'0'-11'217'0,"-7"-3"-14"0,1 3-21 15,0 0-21-15,-8 4-15 16,1 0-23-16,-7 3-31 16,-6 0-28-16,0 8-22 15,-6 7-17-15,-1-1-8 16,1 5-4-16,5 3-2 15,8-2-1-15,0 1-1 0,-1 2-2 16,13-4-2-16,1-1 0 16,12 1-3-16,1-8-1 15,6-3-4-15,13-1 1 16,-7-6-1-16,8-1-2 16,5-7-1-16,-6 0-1 15,0-7 3-15,-7 3-1 16,8-3 8-16,-8-1 16 15,-6 1 23-15,1 4 25 0,-2-1 18 16,-4 8 7-16,-2 0 0 16,-6 3-5-16,0 8-11 15,-6 6-17-15,-8 9-14 16,-6 6-2-16,7 4-5 16,-6 5-9-16,0 2-7 15,5 1-8-15,-5-4-7 16,6 3-24-16,0-3-33 0,7-3-49 15,-2-4-60-15,8-4-86 16,14 0-96-16,-1-7-33 16,6-5 5-16,8-3 30 15</inkml:trace>
  <inkml:trace contextRef="#ctx0" brushRef="#br0" timeOffset="798284.8913">23646 16075 106 0,'-6'-7'178'15,"-1"3"-10"-15,-6 1-5 16,13-2-7-16,-6 2-9 16,-1-1-10-16,7 0-17 0,7 4-21 15,5-4-26-15,14 1-21 16,7 3-16-16,19-4-16 16,1 4-8-16,12 0-9 15,-7 0-1-15,-6 4-2 16,-6-1-2-16,-7 1-2 15,-7 4 1-15,-18 3 6 16,-8 0 5-16,-12 7 13 0,-8 1 7 16,-5 2 10-16,-1 6 6 15,-6-6 1-15,7 6 0 16,-1-7-5-16,7 3-5 16,-6-1-3-16,13-4-4 15,-2 1-5-15,8 0-5 16,0-5-9-16,8 1-29 0,4-5-58 15,8 1-84 1,6 0-111-16,0 1-58 0,6-10-26 16,-6 6 10-16,0-8 44 15</inkml:trace>
  <inkml:trace contextRef="#ctx0" brushRef="#br0" timeOffset="799233.5913">25359 15877 206 0,'8'-15'251'0,"4"1"4"16,-5 3-31-16,-1-4-34 0,1 4-27 16,6 4-30-16,-7 0-30 15,-6 3-33-15,0 1-29 16,0-1-15-16,0 4-8 15,0 7 4-15,-6 4 9 16,-7 7 13-16,0 11 12 16,0 8 9-16,-7 7 5 15,1 7-2-15,6 4-8 0,0 4-11 16,-7-1-10-16,7 1-11 16,0-4-10-16,0-7-6 15,0 0-4-15,0-9-2 16,-1-2-5-16,2-4-4 15,-1-11 0-15,0 0 0 16,-6-3 0-16,-1-8-1 16,0-7 1-16,1-4 2 0,5-4-1 15,-5-7 1-15,6-3-2 16,0-9-1-16,6 2 1 16,7-9 0-16,7 4 2 15,6-7 0-15,19 1-2 16,1-2-3-16,7 5 1 15,5 0-7-15,7 3 1 0,-7 4-6 16,-5 3-8-16,5 11-10 16,-12 2-5-16,-7 6-2 15,-13 6-1-15,-6 2 5 16,-7 1 9-16,-7 5 11 16,-6-3 6-16,0 0 6 15,0 3 4-15,0-3 1 16,0 1 1-16,0-6-1 0,-1 2 0 15,8-1-1-15,6 1 1 16,0-6-1-16,14 6 1 16,5-4 1-16,7-4 2 15,13 5-1-15,0-5-10 16,0-5-22-16,14 5-40 16,-8-4-54-16,7 4-70 0,-7-3-81 15,1-4-44 1,-7-1-5-16,1 1 22 0</inkml:trace>
  <inkml:trace contextRef="#ctx0" brushRef="#br0" timeOffset="799506.9119">25979 16170 26 0,'6'-15'203'0,"-6"5"12"0,7-2 2 16,-1 5-11-16,1 0-9 15,-1 7-15-15,1 0-20 16,-1 4-28-16,1 6-22 15,-7 5-8-15,7 7-12 16,-7-1-12-16,0 2-13 16,0 3-14-16,0 0-10 0,0-1-9 15,0-4-14-15,0 6-7 16,-7-8-5-16,0-2-4 16,1 2-5-16,-14-9-10 15,-5 2-29-15,-8-5-52 16,-7-3-71-16,-5 0-86 15,-1-8-89-15,1 0-39 16,-1-7 5-16,1 1 38 0</inkml:trace>
  <inkml:trace contextRef="#ctx0" brushRef="#br0" timeOffset="799683.1322">25653 16148 126 0,'46'-18'195'0,"5"0"-34"0,8 3-33 16,6 0-28-16,7 5-26 16,0-6-41-16,6 5-60 15,-6 0-83-15,6 1-58 16,-13-2-29-16,0-2-13 16</inkml:trace>
  <inkml:trace contextRef="#ctx0" brushRef="#br0" timeOffset="800019.2439">26917 15734 184 0,'-6'11'241'15,"-8"7"-19"-15,-5 12-10 0,-7 7 7 16,-6 10-7-16,-8 4-18 16,-5 12-27-16,-7-1-30 15,-14 8-27-15,1-2-27 16,-13 3-24-16,-7-2-21 16,7 2-15-16,0-10-9 15,6-6-11-15,7-4-17 16,7-3-41-16,5-11-59 0,8-4-78 15,5-8-92-15,14-6-67 16,1-5-22-16,11-6 20 16,8-4 47-16</inkml:trace>
  <inkml:trace contextRef="#ctx0" brushRef="#br0" timeOffset="800915.1361">26820 16273 179 0,'0'0'208'0,"-7"8"-34"16,-12 6-23-16,-1 3-9 0,-6 14-2 16,-7 1-14-16,7 5-19 15,-7 0-23-15,-6 7-20 16,1-4-19-16,-2 4-14 16,1-4-9-16,7-7-8 15,-1 0-5-15,1-4-3 16,12-7-2-16,0-3-1 0,7-5-3 15,1-7-1-15,-2-2 0 16,8-5-3-16,-1-5 0 16,14-6-2-16,-1 1 3 15,14-9 0-15,6-3 1 0,7 0 0 16,12 1 2-16,1-4 0 16,5 2-3-16,2 1-1 15,-7 4 0-15,-7 3 2 16,-13 8-1-16,-6 2-2 15,-1 5 5-15,-19 5 0 16,0 5 2-16,0 2 1 16,-7-2-1-16,1 6 0 15,0-6-3-15,6 2-6 0,-8-2-6 16,2 1-8-16,6-3-2 16,6-8-5-16,-6 3-6 15,8-3 1-15,4-3 4 16,1-5 6-16,7 2 1 15,-8-6 5-15,8 1 12 16,-6 0 9-16,5 0 18 16,-6 0 14-16,6 4 16 0,1-1 13 15,6 4 11-15,1 4 9 16,-2 0-1-16,-5 8-8 16,6 6-9-16,-6 2-11 15,-8 6-12-15,1-1-16 16,-6 9-12-16,-7-5-8 15,0 4-8-15,-7 0-8 16,1-2-6-16,-13-2-3 0,5-3-3 16,-5 0 0-16,-7-7 2 15,0-5 6-15,0-2 2 16,-7-1 5-16,7-7-1 0,6-4 2 16,1-3-1-16,13 0-2 15,-1-5 2-15,14 2 1 16,5-5 3-16,8 1-7 15,19-1-13-15,0 0-30 0,13 1-56 16,7-1-85-16,6 1-85 16,-6 2-40-16,6-2-8 15,-6 2 16-15</inkml:trace>
  <inkml:trace contextRef="#ctx0" brushRef="#br0" timeOffset="801595.4224">27295 16431 15 0,'13'-8'194'0,"-6"4"11"15,5 1-8-15,-5-5-13 16,0 4-12-16,-1 4-16 16,1-2-19-16,-1 2-16 15,1 0-11-15,-1 6-5 0,-6 5-1 16,0 3-1-16,0 9-4 15,0 2-14-15,0 9-14 16,-6-1-15-16,6 0-15 16,-7 3-11-16,1-3-9 15,-1-3-7-15,1 2-14 16,-8-6-35-16,2-4-47 0,-2-3-65 16,2-4-82-16,-1-1-103 15,-1-7-46-15,8-7 0 16,6 0 29-16</inkml:trace>
  <inkml:trace contextRef="#ctx0" brushRef="#br0" timeOffset="801965.0752">27888 16456 39 0,'26'-15'181'15,"-7"7"10"-15,-12 2-57 0,-14 6-49 16,-12 4-29-16,-7 3-14 16,-14 4-3-16,2 3 3 15,-7 4-1-15,12 5 13 16,0-4 12-16,0 2 7 16,14-3 8-16,6 4 6 0,0-7 7 15,7 3 11 1,6-6 8-16,6 3 8 0,7-5 10 15,6-3 4-15,8 1-5 16,5-4-15-16,21-2-12 16,-2 3-25-16,8-5-64 15,6 0-99-15,1 0-131 16,5 0-127-16,-6 0-74 16,0 0-30-16,-13-5 21 15,-6 5 67-15</inkml:trace>
  <inkml:trace contextRef="#ctx0" brushRef="#br0" timeOffset="811589.2162">13221 4813 58 0,'6'0'70'0,"7"0"7"16,7 0-6-16,6 0-5 16,6 0-3-16,20 0 3 15,7 0 3-15,25 0 1 0,21 0 8 16,25 0-1-16,14 0-3 16,19 0-13-16,13 0-10 15,6 0-9-15,7 4-15 16,-7-4-12-16,-6 0-6 15,-13 0-3-15,-19 0-2 16,-14 0-1-16,-26 0-2 0,-20 0 1 16,-11 0-2-16,-15 0 1 15,-13 0-8-15,-12 0-31 16,-13 0-54-16,-14 0-73 0,-6 0-41 16,-6 0-24-16,-14-4-5 15</inkml:trace>
  <inkml:trace contextRef="#ctx0" brushRef="#br0" timeOffset="814668.7816">2124 16075 6 0,'0'-7'123'16,"0"0"-42"-16,0-5-25 16,0 1-8-16,6 4 1 15,-6-4 8-15,6 0 12 16,-6 0 15-16,8 0 5 16,-2 4 3-16,0-4 4 15,1-1 4-15,-7 2 2 0,6-1-9 16,1 0-8-1,6 0-2-15,-7 3-8 0,8-3-12 16,-2 0-13-16,-5 4-7 16,0-4-5-16,-1 4-4 15,0-1-4-15,1 5-4 16,-1 0-5-16,-6 3-5 16,-6 0-5-16,-1 3-2 15,-5 11 1-15,-8 8 2 16,0 5 7-16,-12 5 6 15,5 8 3-15,2 1-3 0,-1-1-1 16,0 0-5-16,0 1-4 16,13-1-2-16,-7-7-7 15,0 0-2-15,8-3-1 16,-2-5 0-16,1-7 0 16,7 1-1-16,0-4 1 15,-8-5 0-15,8-3 1 16,-8-3 2-16,8 0 3 15,-7-4-1-15,7-8 3 16,6-2 2-16,0-6 0 0,6 2-3 16,1-11-3-16,5-2 0 15,8-5-4-15,13-5-4 16,-1-3-3-16,1-4-5 16,6 4-1-16,0-1 3 15,6 4-1-15,-5 5 1 16,-1 3-1-16,-7 3 2 15,1 7-1-15,-1 1 1 16,-5 7 0-16,5 4 1 0,-12 7 4 16,6 7 3-1,-13 7 5-15,0 9 2 0,0 10 3 16,-7 3 2-16,1 1-1 16,-7 7-3-16,-7 0-2 15,1 0-3-15,-7 0-8 16,0-3-18-16,-7-5-36 15,1 1-48-15,-13-8-75 16,5 0-110-16,-11-7-55 16,-2-4-14-16,1-3 17 15,-13-5 40-15</inkml:trace>
  <inkml:trace contextRef="#ctx0" brushRef="#br0" timeOffset="814895.1902">1583 16449 52 0,'-19'-4'275'16,"-1"0"34"-16,14 4 25 15,-2-3-84-15,16-2-58 16,11 3-43-16,20 2-33 16,6-4-32-16,20 0-24 0,8 4-20 15,4 0-15-15,15-4-26 16,-7 4-46-16,6-3-62 15,0 3-88-15,-12 0-93 16,-2-4-50-16,-5 0-11 16,-6-2 25-16</inkml:trace>
  <inkml:trace contextRef="#ctx0" brushRef="#br0" timeOffset="815967.1006">3407 15797 82 0,'14'-15'211'16,"-8"0"24"-16,7 1-43 15,-6-1-26-15,-1 4-18 16,-6-4-12-16,7 4-14 15,-7 0-16-15,-7 0-23 16,1 4-22-16,-1 0-17 16,-6-1-12-16,-1 1-11 15,-4 4-7-15,-2 3-6 16,-13-5-5-16,1 10-2 16,-7-2-1-16,-1 1 0 0,1 3 0 15,0 1 3 1,-7 2 1-16,7 5 0 0,1 0 0 15,5 3 3-15,7 4-1 16,0-4-2-16,6 5 1 16,7-2 0-16,7 5 0 15,0-4 1-15,12 3 0 16,0-3-2-16,1-3 1 16,12 3 1-16,0-3-1 15,1-5 2-15,6 1 0 0,7-1 3 16,-7-3 1-1,7 0 0-15,-1-4-1 0,1 0-1 16,-1-3-1-16,7 3-2 16,-6-2-2-16,0 2-1 15,-1 0 0-15,1 5 1 16,0-6 0-16,-1 9-6 16,1-4-2-16,-7 3-1 15,0 1 0-15,0 3-2 16,-1 1 1-16,2-1 6 0,-14 1 2 15,6-1 0-15,-5 4 3 16,5-3 1-16,-12-2-2 16,-1 2 1-16,0-1-2 15,1-4 1-15,-7 2-2 0,-7-2 2 16,-5 1 1-16,-2-1 1 16,-12 1 9-16,-6-5 3 15,-7 2 6-15,-14-5 6 16,-5 1 6-16,-1-1 14 15,-12-4 11-15,6 1 9 16,0-4 7-16,6 0 1 16,6 0-3-16,8-4-12 0,6 1-17 15,6-4-24 1,7 3-64-16,7-3-113 0,13 3-164 16,-2-3-89-16,16-4-47 15,-2 3-15-15,-6-3 40 16</inkml:trace>
  <inkml:trace contextRef="#ctx0" brushRef="#br0" timeOffset="816821.2818">4157 16075 96 0,'0'0'240'16,"0"-3"32"-16,0-1-19 0,0 4-34 16,0 0-20-16,0 0-15 15,6 0-14-15,0-4-15 16,8 4-15-16,5 0-17 15,7-3-13-15,7 3-6 16,6 0-9-16,13-5-14 0,14 2-27 16,5 3-52-16,7-4-84 15,7 0-121-15,0 4-145 16,-1-4-77-16,-6 4-34 16,-19 0 15-16,-13 0 55 0</inkml:trace>
  <inkml:trace contextRef="#ctx0" brushRef="#br0" timeOffset="817049.8463">4528 16349 123 0,'0'5'294'0,"-6"-1"21"16,12-4 13-16,8 0-114 15,4 0-81-15,15-4-54 0,7-1-49 16,5-1-68-16,1 2-89 16,-1 4-103-16,1-4-54 15,-13 0-27-15,-1 2 4 16</inkml:trace>
  <inkml:trace contextRef="#ctx0" brushRef="#br0" timeOffset="818138.3462">5531 16358 153 0,'7'-4'276'0,"-7"-1"25"0,7 2-10 15,-7-4-71-15,6-1-49 16,1 1-29-16,6 0-21 16,6-4-21-16,1 0-24 15,6-3-20-15,7 2-15 0,-1-3-9 16,1 1-3-16,5-1-3 15,-5 4 1-15,0 0-4 16,-1-1-6-16,1 10-5 16,-7-2-5-16,0 4-1 15,0 4-4-15,-6 3 0 0,6 5 2 16,-7-2 1-16,-5 9-1 16,-2-5-1-16,1 1-2 15,-6 2-2-15,0-2 0 16,-7-3-1-16,6-2-1 15,-6-1 2-15,6-3 4 16,-6-2 2-16,0 0-1 0,0-8-1 16,0 0 1-16,0-2-3 15,7-3 0-15,6-5-3 16,0-1 0-16,0-3 1 16,6-1-3-16,7 5-1 0,-6-4-2 15,0 4 0-15,5-3 1 16,-5 7-2-16,0 3-1 15,6 3-6-15,-7 4-8 16,1 4-8-16,6-1-9 16,-7 9-8-16,1-2-4 0,0 2-3 15,-1-1 5-15,-5 4 4 16,-8-5 6-16,7-3 7 16,-6 5 9-16,-7-9 10 15,6 1 7-15,0-1 6 0,-6-6 6 16,7-1 8-16,-7-3 11 15,13-4 13-15,-6 0 14 16,5-7 13-16,8-1 9 16,0 1 8-16,-1-1-7 15,1 1-12-15,0 3-13 0,5 5-13 16,-5-1-15-16,0 7-13 16,6 0-11-16,-7 8-14 15,1 0-17-15,0 3-26 16,5 4-48-16,-5 0-73 0,0 3-103 15,-8-3-63 1,-5 0-25-16,0-3 6 0,-7-8 36 16</inkml:trace>
  <inkml:trace contextRef="#ctx0" brushRef="#br0" timeOffset="818437.5447">6476 15830 164 0,'7'-22'369'15,"6"0"45"-15,-7-1 30 0,8 1-90 16,-8 8-105-1,0-4-87-15,7 7-59 0,-6 0-59 16,6 0-61-16,1 7-64 16,4 1-72-16,2 3-86 15,7 3-104-15,-1 4-46 0,-1 4-1 16,-5-3 31-16,-8 3 56 16</inkml:trace>
  <inkml:trace contextRef="#ctx0" brushRef="#br0" timeOffset="819306.7788">7767 15995 16 0,'26'-8'192'0,"-7"-3"30"15,1 4-30-15,0-1-9 16,-8 4-7-16,-5-2-9 16,0 2-19-16,-1 4-26 0,-6 0-32 15,-6 7-30-15,-8 5-23 16,2 2-8-16,-15 11-6 15,1 1 0-15,0 4-3 16,-7 2 0-16,1 1-3 16,-7-4-3-16,7 1-1 15,-2-1-3-15,9-3 0 0,-1-8-4 16,6 0 2-16,7-3-2 16,0-4-1-16,6-7-1 15,-5 0-3-15,12-4 0 16,0-8-1-16,6-3-1 15,0-4 1-15,7-7 0 16,7-4 0-16,0-3 3 0,6 0 10 16,6-8 13-16,1 1 10 15,-1 3 11-15,7 0 7 16,0 7-2-16,1 1-7 16,-8 6-10-16,7 9-11 15,-6 6-6-15,-1 4-1 16,1 10 1-16,-7 5 0 0,0 8-2 15,-6 6-9-15,-1 3-28 16,1 2-42-16,-14 2-66 16,0-2-98-16,-12 2-107 15,-6-4-51-15,-8-6-7 16,-13 1 25-16,1-10 51 16</inkml:trace>
  <inkml:trace contextRef="#ctx0" brushRef="#br0" timeOffset="819539.2585">7421 16379 210 0,'0'0'254'0,"13"4"30"0,0-4-58 16,7 4-36-16,0-4-11 15,12 0-12-15,13 0-18 16,8-4-26-16,5 4-40 15,1-8-52-15,6 5-64 16,0-4-73-16,0 0-101 16,-6-5-96-16,-7 1-44 15,-7 0-8-15,-5-3 25 0</inkml:trace>
  <inkml:trace contextRef="#ctx0" brushRef="#br0" timeOffset="820266.8645">8458 16126 78 0,'6'-3'190'0,"0"-4"-23"15,-6-1-17-15,7 1-7 0,-7-1-14 16,0 5-15-16,0 0-21 16,-7-2-26-16,7 5-21 15,-6-4-18-15,0 4-14 16,-8 4-6-16,1 1-6 16,0 1-1-16,-6 2 3 15,5-1-1-15,-5 8 3 0,6-5-2 16,0 2 2-16,13-2 3 15,-6-3 4-15,6 5 6 16,6-5 9-16,1 1 15 16,5-6 11-16,8 3 9 15,0-2 5-15,6 1 3 16,-1 1-2-16,2-5-7 16,-1 3-5-16,6-3-2 0,1 3-5 15,-7 1-3-15,6 0-3 16,-5 2-3-16,-1 3-5 15,-6-2-8-15,-1 3-3 16,-6 2-1-16,0-2-5 16,-13 1-2-16,-6 0-3 15,-8 1 0-15,-11 2-1 16,-9-3-2-16,-17 0-1 0,5 1-2 16,-13-2-1-16,8-3-5 15,5 1-6-15,0-4-35 16,7-1-74-16,6 1-118 15,7-4-107-15,7 0-56 16,13-4-24-16,-2-3 20 16,16-1 61-16</inkml:trace>
  <inkml:trace contextRef="#ctx0" brushRef="#br0" timeOffset="820909.0439">8985 16302 143 0,'6'-4'241'16,"8"4"25"-16,-1 0-55 0,6-3-43 16,8 3-31-16,-2 0-23 15,7 0-22-15,8 0-23 16,-1 0-20-16,0 0-20 15,7 0-26-15,-7 0-52 16,13 0-81-16,-13 3-98 16,0-3-51-16,1 4-27 0,-14-4 0 15</inkml:trace>
  <inkml:trace contextRef="#ctx0" brushRef="#br0" timeOffset="821132.389">9194 16489 164 0,'-7'7'263'0,"0"-3"37"15,7 0-48-15,14 0-41 16,-2-4-36-16,8 0-30 16,13 0-36-16,6 0-46 15,0-4-53-15,6 4-65 16,2-4-71-16,-2 0-91 0,1 4-73 15,-14-3-31-15,-6 3 4 16,0-4 31-16</inkml:trace>
  <inkml:trace contextRef="#ctx0" brushRef="#br0" timeOffset="822794.512">10438 16310 93 0,'0'-4'222'0,"0"0"18"16,-6-3-45-16,6-1-44 16,-14 2-30-16,8 1-18 15,-7 2-14-15,0-1-15 16,0 1-16-16,-7 3-15 15,-6 3-9-15,0 4-7 16,-7 4-2-16,1 8 8 16,6-1 5-16,1 7 7 0,5 1 3 15,6 1-1-15,14 2-2 16,0-4-6-16,7 0-9 16,6-2-5-16,7-2-5 15,6-2-5-15,-1-9-3 16,15 2-4-16,-7-9 4 15,12 1 2-15,-6-8 0 16,0-6 1-16,0-1-2 0,-6-8 0 16,-1 1 0-16,-6-4 8 15,-6-4 11-15,-7 1 19 16,-7-1 19-16,-6-3 20 16,-13 0 17-16,1 4 3 15,-8 2-8-15,0 4-14 16,-6 1-18-16,1 7-20 0,-2 4-34 15,8 7-55-15,-8 0-75 16,8 7-96-16,12 4-125 16,1 1-100-16,6-2-43 15,0 5 14-15,6-4 53 16</inkml:trace>
  <inkml:trace contextRef="#ctx0" brushRef="#br0" timeOffset="823028.9902">10686 16445 90 0,'0'-4'317'0,"0"1"48"16,0-2 35-16,0-1-83 15,0 2-71-15,-7 0-64 16,7 1-60-16,0-1-78 15,0 4-78-15,0 0-88 16,7 0-117-16,-7 4-98 16,0-1-45-16,6 1 3 0,0 0 28 15</inkml:trace>
  <inkml:trace contextRef="#ctx0" brushRef="#br0" timeOffset="823732.9892">10959 16470 15 0,'0'0'263'15,"0"-3"33"-15,0 3 30 16,0-4-71-16,0 4-56 16,0 0-50-16,0 0-32 0,0 0-28 15,0 4-23-15,-6 3-18 16,0-2-13-16,6 5-5 16,-8-3-4-16,8 5-5 15,0 3-2-15,0-5-3 16,8 1-2-16,4-1-1 15,1-2-2-15,1-1-1 0,5 1 0 16,0-4-3-16,1-1-1 16,6-6 1-16,-7-1 0 15,8-4-3-15,-1 1 1 16,-6-7 7-16,-1-1 8 16,1 0 14-16,-14-3 24 15,7-1 23-15,-13-2 26 16,0 2 15-16,-7 1 11 0,-5-1-3 15,5 5-14-15,-6-1-23 16,-6 5-22-16,-1 3-22 16,0 3-21-16,1 4-18 15,-7 0-34-15,6 4-46 16,7 3-49-16,0-4-64 16,6 8-70-16,1-3-82 0,12 2-97 15,1 1-24-15,6-3 12 16,0-1 47-16,0-3 59 15</inkml:trace>
  <inkml:trace contextRef="#ctx0" brushRef="#br0" timeOffset="824318.7182">11553 16419 137 0,'-8'-7'305'16,"16"-1"38"-16,4-2 16 15,8 3-76-15,-1-1-59 16,7-3-44-16,7 4-43 16,-7 4-35-16,7-6-35 15,-7 6-28-15,0 0-14 16,-6 3-6-16,-7 3-3 0,-13 5 4 15,-13 3 0-15,-7 3 0 16,-12 4-1-16,-7 8-5 16,-7-4-1-16,-1 3-3 15,2 1-4-15,7 3 2 16,5-6 2-16,7-2 7 16,6-2 7-16,7 0 18 15,6-9 21-15,14 2 19 0,6-2 10 16,13-5 0-16,13-5-5 15,7 0-15-15,5-5-23 16,8 2-44-16,0-4-51 16,0-5-59-16,-1 2-76 15,-5-2-89-15,-1 1-106 16,-7 0-76-16,1 0-15 0,-13 1 24 16,6-5 57-1</inkml:trace>
  <inkml:trace contextRef="#ctx0" brushRef="#br0" timeOffset="824770.8842">12581 16244 110 0,'-6'-11'231'15,"-7"3"23"-15,-6 1-39 16,-8 7-31-16,-11 4-23 16,-8 7-16-16,0 3-8 0,-12 8-11 15,5 7-17-15,2 2-18 16,5 5-14-16,1 1-11 16,12-1-7-16,7 0-6 15,20 1-4-15,12 0-7 16,13-8-6-16,13 1-3 15,8-8-8-15,12-5-14 16,6-2-12-16,1-3-10 0,0-5-8 16,-1-7-3-16,-12 0 1 15,-13-7 3-15,-7 3 6 16,-20-7 7-16,-6-1 10 16,-19 2 4-16,-14-2 2 15,-12 1 3-15,-1 0-4 16,-13 4-21-16,7 0-52 15,0 3-78-15,13 1-111 0,6-1-88 16,14 4-46-16,6 0-5 16,13 0 33-16</inkml:trace>
  <inkml:trace contextRef="#ctx0" brushRef="#br0" timeOffset="825106.9846">13214 16481 69 0,'7'-7'294'15,"6"3"43"-15,-7 1 31 16,-6-1-83-16,0 4-52 15,-13 4-36-15,-7 3-32 16,-12 8-32-16,-1 4-27 16,-5 2-18-16,-2 2-25 15,1 2-24-15,6 0-19 16,-5 2-33-16,11-6-47 0,1 2-60 16,0-6-86-16,0-2-129 15,13-4-67-15,-7-4-13 16,14-7 21-16,-7 0 48 15</inkml:trace>
  <inkml:trace contextRef="#ctx0" brushRef="#br0" timeOffset="825324.4038">12869 16573 234 0,'20'-19'317'16,"5"9"28"-16,-5-1-20 15,12 3-77-15,1 6-66 16,5-3-41-16,9 5-29 15,5 7-26-15,-1 1-22 16,8 3-26-16,0-1-30 0,-7 2-33 16,1-1-38-16,-8 3-51 15,-5-3-62-15,-2 0-81 16,-5-3-68-16,-7 0-22 16,7-1 7-16,-14-7 37 15</inkml:trace>
  <inkml:trace contextRef="#ctx0" brushRef="#br0" timeOffset="825695.415">14113 16181 125 0,'-20'-7'180'16,"-12"10"-25"-16,-7 5-2 16,-7 6 16-16,-13 9 24 15,-6 6 14-15,0 7 5 16,-6 8-16-16,-1 8-25 16,7-2-27-16,-1 6-24 0,14-1-15 15,13 0-15-15,20 0-12 16,6-7-8-16,19-5-7 15,14-2-2-15,6-8-13 16,19 0-13-16,8-7-12 0,12-5-22 16,0-3-50-16,7-3-67 15,-1-3-83-15,1-9-108 16,-6 1-97-16,-9-8-38 0,-4-3 18 16,-13-4 43-16</inkml:trace>
  <inkml:trace contextRef="#ctx0" brushRef="#br0" timeOffset="825963.5693">13989 16705 116 0,'7'-7'306'0,"-1"-1"34"15,14 5 31-15,0-4-87 16,12 2-68-16,1-1-54 16,6 2-34-16,7 0-28 0,-1 1-38 15,1 3-60-15,5-4-71 16,2 4-90-16,6 0-109 16,-1 0-81-16,-5-4-36 15,-2 4 8-15,2-4 42 16</inkml:trace>
  <inkml:trace contextRef="#ctx0" brushRef="#br0" timeOffset="826357.5411">14922 16533 12 0,'0'-8'242'15,"0"1"18"-15,-8 4 27 0,-4 3-62 16,-2 8-41-1,1-2-29-15,-6 9-20 0,6 3-12 16,0 4-25-16,6 1-22 16,7-1-17-16,0-1-12 15,0 2-7-15,7-2-5 16,0-6-4-16,-1-1-4 16,0-3 3-16,8 0-1 15,-2-7-2-15,8-4-1 16,7-7-3-16,-9-1-4 0,2-7-10 15,-7 1-3-15,1-8 5 16,-14-3 10-16,6 3 14 16,-6-4 9-16,-6 4 10 15,-2 0 5-15,2 4-7 16,0 3-29-16,-1 5-52 16,1-2-61-16,6 9-94 0,0 3-127 15,0 0-93-15,-14 0-30 16,8 7 12-16,0-4 37 15</inkml:trace>
  <inkml:trace contextRef="#ctx0" brushRef="#br0" timeOffset="826584.91">15253 16629 149 0,'20'0'343'15,"0"-5"53"-15,-8 2 50 16,2-1-77-16,-8 0-65 16,1 1-59-16,-1 0-68 15,-6-2-96-15,6 2-130 16,-6 3-146-16,0 0-164 0,14 3-88 16,-8-3-29-16,0 5 21 15,2-5 72-15</inkml:trace>
  <inkml:trace contextRef="#ctx0" brushRef="#br0" timeOffset="827106.383">15885 16577 240 0,'-6'-11'277'0,"0"4"17"0,-8-4-36 16,1 3-36-16,-7 1-31 15,2-1-37-15,-9 6-31 16,-11 2-33-16,-2 2-29 15,1 6-19-15,6 7-10 0,-5-1 1 16,11 8 5-16,1 1 0 16,6-1-1-16,20 3-1 15,0-4-3-15,14 2-5 16,12-2-7-16,7-2-7 16,5-4-9-16,8-5-7 15,0-6-9-15,6 0-6 0,-1-4-1 16,-4-4-2-16,-9-6 5 15,-5-2 4-15,-7-2 5 16,-6-5 6-16,-20-3 5 16,0 1 7-16,-20-2 5 15,0-2 3-15,-5 3-2 16,-8 0-16-16,7 4-44 0,0 3-80 16,0 4-103-16,6 3-112 15,7 6-55-15,13-3-17 16,7 5 25-16,6-3 66 15</inkml:trace>
  <inkml:trace contextRef="#ctx0" brushRef="#br0" timeOffset="827656.9336">16590 16486 69 0,'0'-16'233'16,"-14"-2"38"-16,-6 4-28 16,-5-5-21-16,-1 4-26 15,-7 1-26-15,1 7-30 16,-2-1-36-16,-5 1-38 16,7 7-27-16,-1 7-18 15,7 1-10-15,0 3-10 0,13 7-10 16,7-3-13-16,-1-1-19 15,14 5-16-15,-1-5-16 16,7 1-11-16,1-4-3 16,5-3 9-16,-6-1 14 15,13-4 16-15,1-3 17 16,-9-3 21-16,9-1 24 0,-1-3 20 16,-6-4 26-16,-1-1 30 15,1 1 33-15,0 1 29 16,-8-1 23-16,-6 3 14 15,1 0-6-15,-7 6-14 16,0 2-11-16,0 2-19 16,-13 10-25-16,1 6-17 15,-8 5-11-15,6 2-13 0,-5 8-17 16,5 0-17-16,2 3-14 16,-2 1-10-16,8-4-21 15,0 0-35-15,6-4-54 16,0-3-70-16,0-3-91 15,12-6-127-15,-4-5-93 0,10-2-24 16,-4-6 20-16,5-8 54 16,-5-3 84-16</inkml:trace>
  <inkml:trace contextRef="#ctx0" brushRef="#br0" timeOffset="828035.8165">16837 16500 18 0,'6'-7'272'0,"1"0"46"16,-1 0 20-16,0-2-56 16,14 6-57-16,6-4-49 15,13 3-50-15,1-3-42 16,5 3-34-16,1 0-23 15,-7 1-12-15,-6-2-7 16,-1 5-5-16,-6-2 1 16,-13 2 9-16,1 2 8 0,-2 3 14 15,-12 6 8-15,-6 0 9 16,0 8 4-16,-8-2-4 16,-5 10-5-16,5-6-11 15,-4 8-9-15,-2-3-8 16,7-1-9-16,-1 1-26 0,2-3-47 15,5-6-75-15,0 2-102 16,1-5-110-16,6-6-56 16,0-8-9-16,0 0 28 15,0-8 62-15</inkml:trace>
  <inkml:trace contextRef="#ctx0" brushRef="#br0" timeOffset="828454.7039">17188 16148 62 0,'7'-25'229'0,"0"-1"27"0,6 4-22 16,0 0-37-16,0 3-33 15,7 5-25-15,5 3-22 16,-5 4-7-16,12 7-12 16,1 0-5-16,-1 10 5 15,8 9 8-15,-7 3 8 16,12 12-6-16,-6 5-7 0,7 5-10 16,-7 8-14-16,-7 7-12 15,1-1-7-15,-20 5-7 16,-13-2-8-16,-20 1-5 15,-12 1-6-15,-13-1-13 16,-21-7-8-16,-18 0-7 16,-8-7-8-16,-25-1-27 0,0-10-53 15,-13 0-77-15,-1-8-119 16,-12-3-117-16,-1-5-57 16,-6-6-11-16,0-4 32 0,1-6 75 15</inkml:trace>
  <inkml:trace contextRef="#ctx0" brushRef="#br0" timeOffset="829477.2276">8366 17166 17 0,'-19'0'250'16,"-1"-3"32"-16,7 3 38 15,7 0-56-15,-2 0-34 16,8-4-26-16,8 4-18 0,4 0-23 15,15-3-24-15,11 3-32 16,15-4-22-16,5 1-11 16,7 3-7-16,14-4-4 15,5 4-12-15,1-5-21 0,0 5-42 16,0-3-63-16,0 3-87 16,-14-3-115-16,-6 3-109 15,-6 0-49-15,-20 0-2 16,-20 0 34-16,-19 0 71 0</inkml:trace>
  <inkml:trace contextRef="#ctx0" brushRef="#br0" timeOffset="829754.0048">8379 17464 156 0,'-13'7'302'16,"6"-4"36"-16,7 1 34 16,0 4-93-16,14-8-56 15,18 3-33-15,1-3-21 0,19 0-31 16,13 0-34-16,6-3-38 16,8 3-58-16,6-8-80 15,-1 4-121-15,14 1-137 0,-6-4-71 16,-8 3-35-16,-12-4 8 15,-7-3 52-15</inkml:trace>
  <inkml:trace contextRef="#ctx0" brushRef="#br0" timeOffset="834939.2802">10725 16493 60 0,'0'0'126'16,"7"0"-12"-16,-7 0-6 16,0 0-6-16,6 0-9 15,-6 0-9-15,0-4-6 0,6 4-7 16,-6 0-6-16,0 0 3 15,7-3 6-15,-7 3 8 16,0 0 4-16,0 0 6 16,0 0 4-16,0 0 2 15,0 0-5-15,0 0-9 16,0 0-7-16,0 0-12 0,0 0-8 16,0-5-12-16,6 5-11 15,1 0-6-15,-7-2-10 16,7 2-6-16,-1-5-6 15,0 5-3-15,1-4-1 16,0 1-2-16,-7-1 2 16,6 4 3-16,-6-3 4 0,0 3 4 15,6 0 5-15,-6 0 4 16,0-4 3-16,0 4-2 16,0 0-2-16,0 0-4 15,-6 0-4-15,6 0-6 16,0 0-2-16,-6 0-3 0,6 4-1 15,-7-4-1 1,0 3 1-16,1-3-1 0,6 4 0 16,-6-4 1-16,6 3 1 15,-7-3 0-15,7 4-1 16,0-4 0-16,0 0 2 16,0 0 0-16,0 0-3 15,0-4 1-15,0 1 1 0,0-1 1 16,0 1-3-16,0-1 0 15,7 0 0-15,-7 1 0 16,6-1-6-16,-6 0-22 16,0 1-50-16,0-2-81 15,0 5-102-15,0 0-88 16,0 0-41-16,0 0-4 0,6 5 38 16</inkml:trace>
  <inkml:trace contextRef="#ctx0" brushRef="#br0" timeOffset="836337.2472">11194 16383 45 0,'0'0'74'0,"0"0"-16"0,0-4-7 15,0 0-1-15,0 4-3 16,0 0 0-16,0-3 1 15,0 3 4-15,0-4 1 16,-6 4 3-16,6-3 1 16,0 3-2-16,-7 0-3 15,7-4 1-15,-7 4 1 0,7 0-4 16,0 0 0-16,-6-3-1 16,6 3-1-16,0 0-6 15,0 0-3-15,0 0-6 16,-6 0-8-16,6 0-7 15,-8 0-6-15,2 0-4 16,-6 0-5-16,5 3 0 0,0-3 2 16,1 0 0-16,-1 4-1 15,-5-4 2-15,4 3-1 16,2 1-2-16,0-1-1 16,-1-3 3-16,-6 4 0 15,7 0 0-15,-1 0 4 16,1-4 0-16,-8 3 1 0,8 1-1 15,0-1 0-15,-1 2 2 16,0-5-3-16,1 2 0 16,6 2-1-16,-6 0 0 15,-1-4-1-15,7 4-1 16,0-1-1-16,-7 1-3 16,7-4 3-16,-6 4 1 15,-1 0 0-15,1-2 2 0,0 3 1 16,-2-2 1-16,2 1-2 15,0 0 0-15,-7-1-1 16,6 1-3-16,1 0 1 16,-1-1 1-16,7 1 0 0,-6 3 0 15,-1-2 1 1,0-3 0-16,1 6 2 0,6-4-1 16,-6 3 3-16,0-3 2 15,-2 3 0-15,8 0-1 16,-6-2-1-16,6-3-1 15,-6 6-1-15,6-4-5 16,0-1 0-16,0 1-1 16,6 0 1-16,-6 0-1 0,6-2-3 15,2 3-10-15,4-2-33 16,-6 1-60-16,8-1-97 16,-1-3-65-16,0 0-34 15,6-3-8-15,-13-1 23 16</inkml:trace>
  <inkml:trace contextRef="#ctx0" brushRef="#br0" timeOffset="862678.8185">9852 17270 73 0,'-13'0'198'15,"0"0"27"-15,6-4-44 16,0 4-31-16,1-5-14 0,0 5-4 15,-1 0-7-15,0-3-12 16,1 3-9-16,6 0-7 16,-6 0-3-16,-1 0 1 0,1 0-3 15,6-3-5-15,0 3-10 16,0 0-12-16,0 0-11 16,6 0-9-16,1 3-9 15,12-3-6-15,0 3-6 0,14 2-5 16,-1-1-3-16,14 3-6 15,0-4-4-15,6 1-1 16,7-1-4-16,-1 5-1 0,1-4 0 16,6-1 11-16,-6 1 8 15,0-4 4-15,-1 3 5 16,-13-3 2-16,1 0 4 16,-13 0-9-16,-1 0-2 0,-5 0-1 15,-15 0-1-15,8 0-1 16,-7-3-5-16,-6 3-8 15,-1 0-16-15,1 0-29 16,-7-4-39-16,6 4-53 16,0 0-57-16,-6 0-57 0,8 0-49 15,-8 0-65-15,0 0-14 16,6 0 24-16,0 0 44 16</inkml:trace>
  <inkml:trace contextRef="#ctx0" brushRef="#br0" timeOffset="863360.4621">11162 17156 98 0,'0'-11'231'0,"6"6"19"0,-6-1-32 15,-6-2-59-15,6 5-39 16,-8 0-23-16,-4-2-17 16,-1 5-15-16,-7 0-16 15,0 5-5-15,-6 1 6 0,-6 2 7 16,-1 3 10-16,1 7 9 15,-1 0 7-15,7 0 3 16,0 7-3-16,1-2-9 0,11 7-3 16,8-5-5-16,6 1-8 15,6-1-10-15,14-2-7 16,-1-1-5-16,14-4-12 16,6-4-6-16,0 1-6 0,7-8-3 15,-1 5-1-15,-6-5-5 16,7-4-3-16,-7-3-3 15,0 0 0-15,0-3-2 16,-6-4-1-16,-1-1-2 0,1-3 2 16,-1-4 0-16,-5-3 1 15,-7-3-1-15,-2 2 1 16,2-8 4-16,-7 6 3 16,-7-4 6-16,-6 3 5 0,0-4 4 15,-6 4 4-15,-7 4 1 16,0 0-1-16,0 3-5 15,-13 0-3-15,6 4-6 0,-12-1-4 16,6 6-1-16,-13 2-4 16,6 0-1-16,1 4-10 15,-1 0-13-15,7 0-19 16,0 4-26-16,7 0-28 0,-1-1-31 16,7 5-32-16,6-4-37 15,1 6-65-15,12-3-59 16,8-3-16-16,12 0 9 0,6 0 28 15</inkml:trace>
  <inkml:trace contextRef="#ctx0" brushRef="#br0" timeOffset="863958.4206">11872 17362 110 0,'-13'0'231'16,"6"0"29"-16,-6 0-50 15,0 0-37-15,6 0-26 16,1 0-18-16,0 0-25 16,-7 0-24-16,6 0-16 0,7 0-13 15,-7 0-7-15,1 3-2 16,6 0-1-16,-6-3-2 15,6 0 0-15,0 4-2 0,-8-4 1 16,8 0-1-16,-6 0 8 16,6 4 9-16,0-4 16 15,0 0 23-15,0 0 14 16,0-4 4-16,0 0-5 0,6 1-12 16,-6 0-21-16,8-6-25 15,-8-1-18-15,0 3-11 16,6-1-7-16,-6-4-4 15,6 2-2-15,1 3-4 0,0-5-6 16,6 5-12-16,-7 0-22 16,0 0-31-16,1 2-30 15,0 2-40-15,5 3-49 16,2 0-58-16,5 0-64 0,1 3-59 16,0 2-15-16,-1-1 15 15,7-1 39-15</inkml:trace>
  <inkml:trace contextRef="#ctx0" brushRef="#br0" timeOffset="864667.6711">12399 17188 45 0,'-6'-7'208'0,"-1"7"17"16,-5-7-46-16,12 7-45 15,-14-4-34-15,8 4-18 16,-7 4-12-16,-7 0 2 0,7 4 4 16,-12 1 8-16,5 7 15 15,0-3 12-15,-6 7 1 16,7-3-4-16,5 6-8 15,1-1-8-15,7 0-11 0,6 0-17 16,0-4-6-16,13-4-6 16,0 5-6-16,0-8-5 15,13 0-5-15,7 1-6 0,-1-2-7 16,7-6-7-16,1 3-4 16,-1-7-6-16,-1 4-5 15,-5-8-4-15,-1 4-2 0,1-7-3 16,-7-1 1-16,-6-3-1 15,0-3 1-15,-7-1 1 16,-1-4 0-16,-5-1 2 16,-7 1-2-16,-7-8 4 0,1 6 6 15,0-4 7-15,-7 2 7 16,-1 5 3-16,-6 0 2 16,8 2-2-16,-8 2-7 0,1-1-10 15,-1 8-12-15,0 0-20 16,8 0-29-16,-1 2-32 15,-1 2-34-15,8 3-41 16,0 0-37-16,-1 3-36 0,7 2-32 16,7 2-42-16,5 0-4 15,2-3 24-15,5 3 33 16</inkml:trace>
  <inkml:trace contextRef="#ctx0" brushRef="#br0" timeOffset="865256.6199">13181 17163 161 0,'-6'-4'225'16,"0"1"19"-16,-1 3-78 16,0-4-47-16,1 1-27 15,-1 3-19-15,-5 0-15 0,-2 3-6 16,2 1 4-16,-15 3 9 16,7 4 13-16,-6 1 11 15,0 1 8-15,7 6-6 0,-1-1-8 16,0 1-13-16,8 3-8 15,5 0-11-15,7-5-8 16,7 3-5-16,-1-3 0 0,14 2-1 16,6-4-5-16,7-4-5 15,5-1-6-15,9-2-12 16,4-1-12-16,1-3-16 16,1-1-9-16,-1-3-9 0,-13-3-3 15,6-4 3-15,-12-5 6 16,-7 2 10-16,-6-9 10 15,-8 2 10-15,-4-6 9 16,-16 0 14-16,-4 2 14 0,-8-4 22 16,-6-1 12-16,0 4 5 15,-7 3-4-15,0 4-10 16,1 1-13-16,6 3-23 16,0 0-23-16,7 4-35 0,6 2-33 15,-1 2-29-15,2 3-51 16,4 0-58-16,8 3-61 15,0 2-73-15,8 2-21 0,4-3 2 16,2-1 34-16</inkml:trace>
  <inkml:trace contextRef="#ctx0" brushRef="#br0" timeOffset="867350.8224">13468 17193 33 0,'-7'-5'217'16,"1"5"36"-16,6-2-8 15,-7-3-39-15,7 5-22 0,0-3-4 16,0-1-7-16,0 0-20 16,0 4-19-16,0-4-20 15,0 4-16-15,0-3-19 0,0 3-15 16,0-4-8-16,0 4-11 16,7-3-10-16,-7-1-9 15,13 1-6-15,-6-1-6 16,13-1-7-16,-2 2-5 0,15-4-3 15,0 3-2-15,6-2-1 16,0 1-2-16,6 1 0 16,-5 1-1-16,-7 3-2 0,-1 0-13 15,1 0 2-15,-7 0-8 16,-7 3-5-16,1 6-3 16,-14-3 2-16,0 5 22 0,-12 1 7 15,0 5 15-15,-14 5 10 16,-13 1 6-16,7 2 5 15,-13 0-8-15,0 5-1 16,1-1-3-16,5-4-1 0,-7 2 6 16,14-5 2-16,-6-4 3 15,13 0-1-15,5-3 4 16,1-4 1-16,7-1 0 16,6-2 2-16,6 4 1 0,13-9 3 15,8 1-1-15,-1 0-5 16,13-1-7-16,0-3-6 15,0 0-7-15,14 0-16 0,-8 0-15 16,1-3-20-16,-1-1-28 16,1 0-28-16,-1 1-30 15,1-5-26-15,-7 4-37 0,0-4-45 16,-7 6-52-16,-5-6-60 16,-8 4-14-16,1-3 10 15,-7-1 36-15</inkml:trace>
  <inkml:trace contextRef="#ctx0" brushRef="#br0" timeOffset="868215.9953">14726 17101 60 0,'0'-4'223'0,"0"1"25"0,-7-1-36 16,7 0-24-16,-6 0-24 15,6 1-21-15,0-2-30 16,-7 5-22-16,7-2-25 16,-7 2-24-16,7 0-16 0,-12-5-10 15,-8 5-5-15,1 5-8 16,-15-5-3-16,2 2-1 15,-13 3-2-15,6-2 0 16,-7 5 0-16,-7-1 3 0,8 4 2 16,-1-4 0-16,14 4-1 15,-1 0 2-15,1 1-1 16,6-2-1-16,7-3 0 0,-1 5 1 16,7-4 1-16,6-1-2 15,-6-5-3-15,13 6 1 16,-6-4 0-16,6-4 2 15,0 4 4-15,0-4 4 0,0 4 7 16,0-4 2-16,6-4 0 16,7 4-2-16,0-4-4 15,0 0-3-15,1 0-6 0,5 0-3 16,0 2-1-16,1-3 0 16,-1 3-2-16,1-3 0 15,-7 5 0-15,7 0 0 16,0 0 2-16,-2 5 1 15,2 2 2-15,0-5 4 0,-7 10 5 16,7-1 3-16,-1 3 0 16,1-2 5-16,-8 5 2 0,2-1 2 15,-2 2 2-15,-5-4 4 16,0 5 2-16,-7-4-1 16,0-5 0-16,0 5 0 0,-7-4-2 15,0 1-3-15,1-5-4 16,-8 0 0-16,-4 0-4 15,-2-3-5-15,-7 3-5 16,2 0-1-16,-8-2-1 0,0-3-4 16,1 2-1-16,-1 0-7 15,7 0-16-15,1-1-29 16,-1 1-49-16,6 0-64 16,7 0-85-16,0-4-80 0,13 0-28 15,0 0 6-15,13 0 34 16</inkml:trace>
  <inkml:trace contextRef="#ctx0" brushRef="#br0" timeOffset="869599.4047">14713 17174 176 0,'0'-4'237'0,"-7"0"10"16,7 1-37-16,-7-1-18 16,7 1-18-16,7-4-15 0,0 3-22 15,6-1-20-15,0-1-27 16,6 2-23-16,1-3-16 16,12 4-10-16,-5-2-9 0,5 1-12 15,1 1-7-15,-1 3-6 16,-6 0-2-16,1 3 0 15,-8 1 0-15,-6 4 6 16,-7 3 8-16,-6 4 6 0,-12-1 5 16,-2 9 1-16,-12-2 0 15,7 4-3-15,-13 1-8 16,5 0-6-16,1-4-3 0,0 3 1 16,0-3 0-16,6-3 1 15,1 0 3-15,5-2 5 16,8-2 6-16,0-3 4 0,12-2 4 15,8 1 2-15,5-3-1 16,20-1-6-16,0-4-6 16,6 1-5-16,8-1-12 15,-1 2-20-15,13-5-29 0,-12-5-39 16,5 2-50-16,-13-1-59 16,1 1-63-16,0-4-59 15,-14-1-53-15,-6 4-8 0,0-3 29 16,-7-1 46-16</inkml:trace>
  <inkml:trace contextRef="#ctx0" brushRef="#br0" timeOffset="871812.3048">15925 17094 121 0,'0'-8'211'0,"0"4"-6"16,0 1-28-16,0-2-22 16,0 3-15-16,0-3-16 15,0 5-13-15,0-2-18 0,0-2-12 16,0 4-7-16,0 0-3 15,0-4 3-15,0 4-1 16,0 0-3-16,0-4-5 16,0 4-7-16,0 0-7 0,0 0-9 15,0-4-9-15,0 4-9 16,0 0-8-16,0 0-6 16,0 0-4-16,0 0 0 15,0 4 9-15,0 0 11 0,-7 4 16 16,0 1 14-16,-5 11 12 15,5 1 14-15,-6 9 1 16,0 3 1-16,6 7-6 0,1 0-8 16,-1-3-6-16,1 4-11 15,0-5-11-15,-2 0-12 16,2-3-7-16,0-3-7 0,6-1-6 16,-6-3-3-16,6-4-4 15,-7-4 0-15,7 1-3 16,-7-9-6-16,7 5-4 15,0-8-5-15,-6 0-3 0,6 0 0 16,-7-2-1-16,7-2 3 16,-13-3 6-16,6 0 3 15,-5-3 3-15,-2-2 1 0,8-2-1 16,-7-3-1-16,13-5-4 16,0 1-5-16,7-5-6 15,5 1-4-15,14-4-9 16,7-4-5-16,19-3-3 0,1-1-3 15,5 1-2-15,1-1-2 16,0 5-1-16,-1 4 1 0,0 1-2 16,-5 3 0-16,-1 5 0 15,-13 5-2-15,-7 0 2 16,-5 4 5-16,-15 3 7 16,-4 3 7-16,-8 4 7 0,-14 0 8 15,-5 5 8-15,-13-2 5 16,-2 5 3-16,2 0 1 15,-1-1 6-15,-6 1 3 16,7-4 3-16,6 1 1 0,-1-5 1 16,8 0 2-16,6 0 3 15,0-3 2-15,7 3 2 16,6-3 4-16,6-1 5 16,1 4-1-16,5-3-4 0,8 0-6 15,0-4-5-15,-7 4-5 16,13-1-4-16,0 1-4 15,-7-4-14-15,7 4-21 0,7 0-30 16,-7-4-45-16,6 2-58 16,-6-2-69-16,7 5-73 15,-1-5-46-15,-5 0-7 16,5 0 22-16,-6-5 49 0</inkml:trace>
  <inkml:trace contextRef="#ctx0" brushRef="#br0" timeOffset="872628.5578">16680 17178 33 0,'-6'-8'177'16,"-1"4"-18"-16,7 1-10 0,0-1-8 15,-6 1-9-15,0 3-18 16,-2 0-14-16,2 0-10 15,-13 0-8-15,6 7 3 16,-6 0 6-16,-1 4 3 0,-6 3 0 16,6 6-4-16,7-3-11 15,1 9-13-15,4-4-16 16,2 0-9-16,12 0-7 0,-6-1-7 16,8-1-5-16,4-6-8 15,-6 1-2-15,1-4-4 16,6-4 1-16,0 1-2 15,1-5-1-15,-2-3 1 0,8 0-4 16,-1-3-2-16,7-5-3 16,-6-3-4-16,6 1-4 15,-7-2 0-15,7-5 0 0,7 0 0 16,-7 3 1-16,0-1 2 16,0 1 3-16,1 3 1 15,-8 0-2-15,0 8 4 0,1-1 3 16,-1 4 4-16,-5 4 1 15,-1 3 3-15,0 4 3 16,0 0 0-16,-1-1-2 16,8 5-3-16,-6-1-2 0,5 3-1 15,7-7-1-15,-6 0-4 16,6 2 1-16,-1-5 0 16,1-3-1-16,1-1 0 15,-1-3-1-15,-6 0 0 0,5-3 0 16,-11-4-1-16,-2 0 1 15,-5-5-2-15,0-2 2 0,-7-1 2 16,-7-4 3-16,0 2 2 16,-12-2 3-16,-1-3 6 15,0 0 3-15,-5 3-2 16,5-2-1-16,-6 5-5 16,6 2-21-16,8 3-44 0,-1 0-52 15,6 8-65-15,7 3-88 16,13-4-77-16,0 4-28 15,7 0 18-15,12 0 37 0</inkml:trace>
  <inkml:trace contextRef="#ctx0" brushRef="#br0" timeOffset="873077.4245">17932 16915 25 0,'6'-4'163'16,"-12"4"3"-16,0 0-15 0,-8 4 1 15,1 5 10-15,-19 7 18 16,-2 2 12-16,-5 11-3 16,-6 4-4-16,-1 4-9 0,-6 7-15 15,-6 4-18-15,-1 2-13 16,-7 2-14-16,9-1-19 16,-9-3-18-16,7 0-10 15,1-9-14-15,6-2-15 0,6 1-14 16,7-9-12-16,6 0-6 15,1-7-6-15,12 0-8 16,-6-5-14-16,13-1-25 0,1-5-30 16,-2 0-38-16,8-4-34 15,-1 0-57-15,0-3-78 16,7-4-81-16,0 0-24 16,0 0 8-16,7-8 19 15</inkml:trace>
  <inkml:trace contextRef="#ctx0" brushRef="#br0" timeOffset="873515.29">17964 17181 41 0,'7'-3'195'0,"-7"-1"23"0,6 0-22 16,-6 4-20-16,0 4-4 15,0 3 6-15,-6 7 12 16,-7 2-1-16,-7 5-16 16,0 5-18-16,-6 3-18 0,1 0-22 15,-1 0-22-15,-1 2-20 16,1-2-19-16,0-4-20 16,0 1-15-16,7-4-16 15,-1 0-26-15,0-3-36 0,7-1-46 16,0-7-60-16,7-1-67 15,-7-2-110-15,7-1-42 16,6-3 0-16,0-4 27 16,6-4 49-16</inkml:trace>
  <inkml:trace contextRef="#ctx0" brushRef="#br0" timeOffset="873945.1498">18414 17236 15 0,'0'-7'182'0,"0"0"15"0,-13 0-37 16,0 7-21-16,-7 3-14 15,-6 1-5-15,-7 6-6 16,-6 5-1-16,1 4-7 0,-2-1-6 15,1 0-4-15,7 4-1 16,5-3 2-16,1 0 1 16,14-5 0-16,-2 1-3 15,1-5-4-15,7-3-4 0,0 1-3 16,-2-1-3-16,8-3-1 16,-6-1 8-16,12 2 11 15,2-3 7-15,4-2 2 16,15 0-5-16,5 0-12 0,13 0-19 15,8 0-21-15,12 0-17 16,7 0-38-16,6 0-62 0,6 0-81 16,1 0-109-16,0 4-165 15,-7 0-86-15,-7 0-23 16,-5-1 30-16,-14 1 61 16</inkml:trace>
  <inkml:trace contextRef="#ctx0" brushRef="#br0" timeOffset="885704.4541">22597 16819 120 0,'-7'0'180'0,"7"0"-32"16,0-4-31-16,0 4-18 0,0 0-10 15,0 0-13-15,0-4-9 16,0 4-5-16,0 0-2 16,0 0-1-16,0-3-1 0,0 3 1 15,0 0-1-15,0 0-5 16,0 0-3-16,0 0-4 15,7 0-1-15,0-4-6 16,-1 4-5-16,7 0-5 0,13-4-6 16,6 4-11-16,21-4-7 15,-1 4-4-15,20-2-4 16,-1 2-4-16,14-4 1 16,0 4-2-16,6-4-1 15,0 4 1-15,-6-4 2 16,0 1 2-16,-7-2 1 15,-7 2 3-15,-12 3-1 16,-7-4 0-16,-13 0 2 0,-7 4 0 16,-5 0 2-16,-7-3 6 15,-1 3 12-15,-12 0 13 16,5 0 11-16,-5 0 10 16,0 0 7-16,-7 0-1 15,6 0-9-15,-6 0-11 16,7 0-12-16,-7 0-11 15,0 0-7-15,0 0-7 0,0 0-3 16,0 0-1-16,0 0-3 16,0 0-18-16,0 0-29 15,0 0-39-15,0-3-49 16,0 3-66-16,0 0-89 16,0 0-37-16,13 0 2 15,-7-4 24-15</inkml:trace>
  <inkml:trace contextRef="#ctx0" brushRef="#br0" timeOffset="909092.8798">23561 17273 97 0,'0'-7'178'0,"0"-1"-11"16,0 1-11-16,6 3-16 15,-6 1-25-15,8 0-23 16,-8-2-19-16,0 5-13 0,0-4-4 15,6 4 0-15,-6 0 4 16,6 0 6-16,-6-3 2 16,0 3 3-16,0 0 2 0,0 0-1 15,0 0 1-15,0 0 3 16,0-5 0-16,0 5-9 16,0 0-9-16,0-2-11 15,7 2-13-15,-7 0-15 16,0 0-14-16,6 2-5 0,-6 6-6 15,7 1 1-15,-7 8 5 16,7 5 4-16,-1 7 3 0,0 5 4 16,8-1 2-16,-2-1 0 15,2 5-3-15,-1-1-1 16,6 2-2-16,-6-1 0 16,7-1-2-16,-7-4-6 0,0-2-7 15,0-1-8-15,-1-6-6 16,-4-2-6-16,-2-3-4 15,0-7 6-15,-6 0 18 16,0-3 11-16,-12-4 8 0,4-2 7 16,-10-2 5-16,4-6-3 15,1-2-12-15,1-3-4 16,12 0-4-16,0-3-3 16,6-4-4-16,7-1-3 0,7 1-4 15,6-4-4-15,6 4-8 16,7-4-7-16,0 3-10 15,7 1-10-15,-7 3-4 0,0 4-3 16,-7 1-5-16,-6-2-2 16,-6 9 6-16,0-1 7 15,-14 4 10-15,1 0 7 0,-14 4 9 16,1 7 14-16,-8-4 8 16,2 5 5-16,-8 2 2 15,0-3 2-15,1 0 1 16,6 3-1-16,0-6 0 0,13 2 1 15,-6 2 2-15,12-5 8 16,0 0 6-16,8 1 2 16,5-5 1-16,7 1-9 15,6 3-21-15,1-7-31 0,7 4-44 16,-8-4-61-16,1 0-82 16,-1 0-43-16,-5-4-11 15,-1 1 9-15</inkml:trace>
  <inkml:trace contextRef="#ctx0" brushRef="#br0" timeOffset="909429.6161">24526 17435 206 0,'0'-8'264'0,"6"-3"23"0,-6 7-72 16,6 0-61-16,-6 1-43 16,0 3-26-16,8 0-15 15,-8 3-13-15,0 5-6 16,6 3 3-16,0 3 2 0,1 1-6 16,-1 0-13-16,1 3-5 15,-1-4-6-15,1 5-10 16,-7 0-2-16,6-4-3 15,-6-1-2-15,-6-3-5 0,-1 0-11 16,1-1-17-16,-14 2-33 16,-6-9-51-16,0 4-73 15,-7-2-91-15,-5-5-42 0,-15 0-9 16,2-5 15-16</inkml:trace>
  <inkml:trace contextRef="#ctx0" brushRef="#br0" timeOffset="909644.0512">24181 17382 187 0,'39'-10'227'0,"-1"0"-25"16,9 1-31-16,11-1-22 0,1 3-20 15,6-1-24-15,13 4-28 16,-6-4-27-16,6 8-39 15,-6 0-56-15,-1 0-70 0,-12 8-85 16,0-4-50-16,-14 7-24 16,-6-5 6-16</inkml:trace>
  <inkml:trace contextRef="#ctx0" brushRef="#br0" timeOffset="910191.1944">23092 18013 184 0,'0'4'227'0,"-7"-1"-16"16,7-3-32-16,-6 3-28 0,6-3-16 15,-6 0-7-15,6 4-9 0,0-4-15 16,-7 0-22-16,7 0-18 0,-6 0-20 16,-1 0-19-16,0 0-11 0,1-4-5 15,6 4 1-15,-6 0 2 16,-1 0 4-16,0 0 7 0,1 0 5 15,6 0 5-15,-6 0 2 0,6-3 1 16,6 3 0-16,7 0-4 0,0 0-4 16,20 0-4-16,19-3-6 0,19 3-8 15,14 0-7-15,13-4-3 0,13 0-3 16,13 4-5-16,12-7 5 0,1 3 4 16,13 0 2-16,0-6 2 0,6-1 1 15,7-4 4-15,7-3-2 16,12-1-3-16,-6 0 1 15,-7 5-4-15,-13-1-11 16,-12 5-24-16,-33-1-34 0,-13 0-43 16,-27 3-56-16,-12 4-58 15,-27 2-81-15,-18-2-25 16,-21 0 6-16,-25 4 29 16</inkml:trace>
  <inkml:trace contextRef="#ctx0" brushRef="#br0" timeOffset="911556.8929">23659 18108 132 0,'0'0'148'0,"7"0"-36"0,-7 0-26 16,6 0-19-16,-6 0-8 0,0 0-3 15,0 0-2-15,0 0-4 0,0 0-5 16,0 0-4-16,0 0-2 0,0 0 4 16,0 0 4-16,0 0 0 15,0 0-1-15,0 0 0 0,0 0-4 0,0 0-4 16,0 0-6-16,0 0-3 0,0 0-8 15,0 0-5-15,0 0 1 0,-6 0 5 16,6 4 2-16,-7 3 10 0,0 1 12 16,1 2 12-16,0 9 5 15,-1-2 7-15,-6 2-1 0,7 8-4 16,-1-2-7-16,0 0-6 0,1 5-8 16,-1 3-12-16,1-4-8 0,0 0-3 0,6 1-6 15,-8-1-4-15,8 0-4 16,0-3 0-16,0-4-2 0,0 0-5 0,0-4-1 15,0-3 0-15,0-1 0 16,0-3 1-16,-6 1 0 0,6-4 6 16,0-6 6-16,-6 2 1 0,0-1 0 15,-1-3 0-15,-6-3-1 0,6-1-3 16,1 2-7-16,-1-6 0 0,7-4-2 16,0 1-4-16,7-3-5 0,6-1-3 15,-7 1-5-15,8-5-6 0,4 5-6 16,9-6-7-16,-1 3-8 0,6-5-7 15,1 3-1-15,19 1-2 0,-7 0 1 16,2-1 1-16,5 5 4 0,-13-1 3 16,6 5-4-16,-12-2-7 0,0 5-7 15,-14-1-3-15,1 5 2 0,-8 3 9 16,2 0 12-16,-8 0 19 0,-6 3 17 16,-6 1 15-16,-8 0 11 0,2 3 2 15,-2-2-2-15,-5 2-4 0,6 0-1 16,-6 0-5-16,5 1-3 0,8-1-2 15,-7 0 2-15,6-4 0 0,1 5-3 16,-1-4 0-16,7-1-1 0,7 1-2 16,-7 0-7-16,6-4-2 0,1 0-6 15,6 3-2-15,-7-3 1 0,8-3 1 16,-2 3 6-16,2-4 1 0,-2 4 6 16,8-7-1-16,-7 3 0 0,7 0 2 15,-8 0-1-15,8-3-2 0,-7 4 2 16,1-4 2-16,-2 3-2 0,2-4 1 15,-2 0-2-15,-5 6 4 0,6-5-1 16,0 2 7-16,-7 2 9 0,2-1 6 16,-8 0 1-16,6 4 0 0,0-4 1 15,-6 4 0-15,6 4 0 16,1-4 3-16,0 8 5 0,6 0 4 0,-7-1 0 16,8 3-2-16,-2 5-1 0,8-1-3 15,-1 5-5-15,-5-4-6 16,4 3-13-16,2 0-15 0,-6 4-19 15,-1-3-17-15,-7-1-15 0,0 0-8 16,-6 1 5-16,0-5 6 0,-6 4 11 0,-7-7 10 16,0 0 13-16,-6 1 5 0,-7-2 5 15,-1-6 10-15,-5 4 6 0,-7-5 12 16,7-3 12-16,-8 0 20 16,1 0 19-16,6-3 14 0,7-2 3 15,0-2-2-15,0-1-9 0,13 2-12 16,7-5-20-16,6 3-17 0,0-3-13 15,12 0-11-15,8 0-13 0,7 4-10 16,5-4-13-16,7 0-8 0,6 0-15 16,7 0-23-16,1 4-30 0,-1 0-39 15,0 0-50-15,-6-1-54 0,6 4-16 16,-7-4 10-16,1 6 28 0</inkml:trace>
  <inkml:trace contextRef="#ctx0" brushRef="#br0" timeOffset="912064.7494">24643 18255 37 0,'-6'-4'288'16,"6"-3"29"-16,-7-1 24 0,7 5-70 16,-7-4-74-16,7 3-59 0,0 4-46 15,0-3-26-15,7 6-12 16,-7-3-4-16,7 7 3 0,-1 0 7 16,0 8 9-16,1-1 7 0,-7 5-7 15,6 0-10-15,-6 2-11 0,7 2-9 16,-7-1-11-16,0 3-7 0,0-4-6 15,0-2-3-15,7 3-3 0,-7-4-8 16,0 1-14-16,0-5-19 0,0-2-18 16,0-1-16-16,0-5-16 0,0 2-16 15,0-8-29-15,0 4-38 0,0-8-45 16,0 4-50-16,0-8-58 0,0 2-18 16,0-5 21-16,0-4 43 0</inkml:trace>
  <inkml:trace contextRef="#ctx0" brushRef="#br0" timeOffset="912422.7902">25191 18182 26 0,'12'-4'232'16,"-12"4"19"-16,0 0-7 0,-12 0-56 15,-2 4-49-15,-5 4-29 0,-7-2-13 16,0 2-7-16,-1 3-11 0,-5 0-9 15,-1-1-12-15,1 5-9 16,6-1-9-16,-1-2-5 0,1 2-3 0,7-2-2 16,6-2 0-16,0-3 2 0,0 1 2 15,6-1-2-15,1 0-1 0,6 0 5 16,6-2 4-16,1-2 7 0,6 1 3 16,0 0 7-16,13-4-1 0,0 4-5 15,7-4-7-15,5 0-11 16,2 0-6-16,5-4-12 0,1 4-8 0,6-4-15 15,0 0-21-15,1 1-26 0,-1-2-33 16,0 3-39-16,-6-5-48 16,5 2-57-16,-5 2-68 0,7-5-44 15,-8 1-6-15,7 0 19 0,-7 0 42 0</inkml:trace>
  <inkml:trace contextRef="#ctx0" brushRef="#br0" timeOffset="912831.5481">26663 17786 217 0,'-7'-5'264'0,"-5"3"23"15,12-2-58-15,-14 4-75 0,8 0-30 16,-14 0-20-16,-5 6-13 15,-2 10-16-15,-12-1-14 16,6 10-4-16,-6 1-14 0,7 3-10 16,-1-4-11-16,1 1-5 0,-1 0-10 15,1-4-17-15,-1 0-24 0,1-3-27 16,-2-2-33-16,9-2-37 0,-1 0-29 16,0-4-36-16,-1-3-57 0,1-6-15 15,-6 3 7-15,6-5 26 0</inkml:trace>
  <inkml:trace contextRef="#ctx0" brushRef="#br0" timeOffset="913072.1536">26148 17866 204 0,'32'-7'261'15,"8"4"24"-15,-1-1-61 16,0 0-58-16,7 8-35 15,6-4-22-15,0 7-22 0,13 7-20 16,1 1-16-16,-1-1-17 0,6-2-18 16,0 3-25-16,2-4-27 15,-8-3-41-15,0-2-56 0,0 2-71 16,-13-5-65-16,-7 1-23 0,1-4 1 16,-7-4 28-16</inkml:trace>
  <inkml:trace contextRef="#ctx0" brushRef="#br0" timeOffset="914154.3815">27242 17343 75 0,'-32'-23'231'0,"7"2"30"15,5 6-44-15,0 1-27 0,7 2-40 16,0 1-32-16,6 5-33 16,7 1-27-16,0 5-24 15,0 5-10-15,7 1 4 16,0 8 14-16,-7 5 14 0,0 7 15 15,0-1 17-15,-7 6 2 16,7-2-3-16,-7 7-11 16,1-3-11-16,0 4-14 15,6-1-17-15,0 1-8 0,-8-1-8 16,2-3-3-16,0 0-3 16,0-7-7-16,-1 3-7 15,-6-4-7-15,6-2-8 0,-5-5-4 16,4-7-4-16,-4 4 4 15,-1-7 7-15,0-6 6 16,0 2 3-16,-7-4 2 0,8-4-4 16,4-2 0-16,-4-2-9 15,12-3-6-15,0-3-5 16,12-1-6-16,2-4-5 16,5-2-7-16,1-1-5 0,12 0-6 15,1 0-3-15,-1 0 3 16,8-1 5-16,-7 5 0 15,-7-1-7-15,-1 5-12 16,1 3-8-16,0 5-4 0,-12 1 1 16,5 5 11-16,-13 0 23 15,-6 5 26-15,0 1 19 16,0 5 10-16,-6 1 5 16,0-2-1-16,6 1-2 0,0 0-1 15,0-4-3-15,0 5 1 16,6-5-1-16,0 0-1 15,8-3-4-15,-8 0-2 0,7-1-4 16,7-3 1-16,-1 0-2 16,0 0-1-16,-5-3-5 15,5-1-2-15,1 0-2 16,-7-3-3-16,0 0-1 0,0-5 3 16,-6 5 11-16,-1-4 13 15,0 0 13-15,-6 3 13 0,0 2 7 16,7-2 2-16,-7 5-8 15,6-5-11-15,-6 8-8 16,14-4-12-16,-2 4-7 16,8 4-6-16,-7 0 3 15,7 0 2-15,0 3 1 0,-1 3 3 16,0 2-2-16,8-1 3 16,-8 3 1-16,7 1 1 15,0 4 0-15,0-5-8 0,0 5-8 16,-6-2-11-16,-1 2-13 15,-13-4-7-15,2-1-8 16,-8 1 3-16,-14-5 11 16,-5 2 11-16,-7-5 14 0,-6 1 14 15,-8-4 19-15,1-4 20 16,0 0 15-16,-1 0 10 16,15-4 2-16,-1 0-7 15,12 0-19-15,14-3-22 16,14 0-30-16,-2 0-35 0,21-5-47 15,7 5-61-15,5-1-57 16,1 1-27-16,12 0-5 16,-6 4 15-16</inkml:trace>
  <inkml:trace contextRef="#ctx0" brushRef="#br0" timeOffset="914573.5547">26859 18083 209 0,'-7'0'283'15,"0"0"20"-15,1 0-42 0,6 0-74 16,-7 0-47-16,7 0-23 0,-6 0-11 16,6 0-11-16,0 0-7 0,0 0-10 15,6 0-10-15,-6 0-8 0,7 0-8 16,13 0 1-16,-1 0-1 0,14-4-1 16,12 4-4-16,14-4-5 0,6-2-6 15,6 1-6-15,14-2-7 0,0-1-5 16,6 1-4-16,7 0-8 0,-1-5-3 15,2 6-6-15,-2-2-1 0,1-7 0 16,-1 1-5-16,-5-4-19 16,-7-1-36-16,-7 5-49 15,-7-1-64-15,-18 3-84 0,-1 2-97 16,-19 3-32-16,-21-1 8 16,-5 8 33-16</inkml:trace>
  <inkml:trace contextRef="#ctx0" brushRef="#br0" timeOffset="915241.7411">27054 18427 135 0,'0'4'243'0,"0"-4"24"15,0 3-49-15,0-3-46 0,0 0-37 16,13 0-29-16,-6-3-19 0,5-1-22 15,8-3-20-15,6 2-8 0,-7-5-8 16,15 3-2-16,-9-5-5 0,7 2-2 16,2-1-3-16,5-5-4 0,6 7-1 15,-5-7-7-15,5 2-3 0,-6-5 0 16,0 5 3-16,0-1 3 0,0 1 6 16,-6 2 5-16,-7 2 9 0,0-1 6 15,-13 3-1-15,6 0-4 0,-5 5-6 16,-8-1-5-16,7 2-11 0,-13 2-6 15,6 0-4-15,2 2 0 0,-8 2 0 16,0 4 3-16,0-5 2 0,0 5 1 16,-8-1 1-16,8 0-1 0,-6-3 2 15,6 3-3-15,0-3-1 0,0 0 0 16,0-1-1-16,0 1 0 0,0-1 0 16,0 1 0-16,0-4 1 0,6 3 1 15,-6-3 1-15,8 0 1 0,-8 4 1 16,6-4 5-16,0 0 2 0,7 5 2 15,0-5-1-15,0 3-1 0,-6-3-2 16,0 3-2-16,-1 1 3 0,0 3-1 16,-6-4 4-16,0 2 4 0,0 2 2 15,-6 0-1-15,0 0-2 0,-14 1-1 16,0-1-5-16,-5 0-4 16,-8 0-12-16,0 1-17 0,-13 0-23 0,0-1-30 15,1 0-32-15,-1 0-31 0,-5-3-36 16,-8 4-50-16,7-5-64 0,-7 1-20 15,-6 0 9-15,0-4 19 0</inkml:trace>
  <inkml:trace contextRef="#ctx0" brushRef="#br0" timeOffset="916402.1838">24226 18349 41 0,'0'-2'65'0,"6"-3"6"16,2 5 4-16,-2-2 7 0,0-3 3 16,-6 5 4-16,6-3 5 15,1 3 6-15,-7-4 5 0,0 4 0 16,7-4 0-16,-7 4-5 0,0 0-10 0,0 0-9 15,6-4-15-15,-6 4-14 0,0 0-16 16,0 0-10-16,7 0-10 16,-7 0-11-16,6 0-9 0,-6 0-17 0,0 0-12 15,0 0-10-15,0 0-6 16,6 0 0-16,-6 0 5 0,8 0 13 16,-8 0 8-16,0 0 8 0,0 0 6 15,0 0 4-15,0 0 4 0,0 4 2 0,0-4 6 16,0 0 5-16,0 0 4 0,0 4 1 15,0-4 0-15,0 0 0 16,0 0-3-16,0 0-2 0,0 0-1 16,0 0 1-16,0 0 0 0,0 0 2 15,0 0 4-15,0 0 2 0,0 0-1 16,0 0-2-16,0 0-2 0,0 0-1 0,0 0-1 16,0 0 1-16,-8 0-3 15,8 4 1-15,0-4 0 0,-6 0 3 16,0 3 6-16,-7 2 5 0,-7-3 9 15,0 3 7-15,-6 2 14 0,-7 0 9 16,-5 4 2-16,-1 0 1 0,-14 4-4 16,8-1-8-16,-7 1-10 0,0-1-11 15,-1 1-6-15,2 3-8 0,-8-2-3 16,0 1-4-16,1 2-5 0,5-4-4 16,-6 3-13-16,14-4-17 0,-1-3-22 15,7 4-23-15,13-4-25 0,0-3-25 16,7 0-18-16,6-2-27 0,0-3-36 15,7 2-52-15,6-5-31 0,12 0-3 16,1 0 13-16</inkml:trace>
  <inkml:trace contextRef="#ctx0" brushRef="#br0" timeOffset="917368.2569">26800 17771 64 0,'-6'0'242'16,"6"0"26"-16,-8-4-5 0,8 1-58 15,0 3-47-15,0-4-21 16,0 4-13-16,8-4-15 16,-8 4-13-16,0-4-11 15,6 4-12-15,-6-3-9 0,13-1-6 16,-6 4-10-16,12-3-10 16,1-1-6-16,18 1-9 15,15-1-2-15,12 0-3 16,20-3 1-16,6 0 1 0,19 0-3 15,8-5-2-15,5 1-6 16,1 0-8-16,7 4-15 0,-14-8-15 16,-6 8-15-16,-20-5-10 15,-13 5-9-15,-19 0-6 16,-14 4-2-16,-5-1 0 16,-15 0-8-16,1 0-23 0,-12 1-40 15,-1 3-63-15,-13 0-65 16,0 0-27-16,0 0-2 15,0 0 21-15</inkml:trace>
  <inkml:trace contextRef="#ctx0" brushRef="#br0" timeOffset="922779.1812">28338 17471 113 0,'-14'-5'270'0,"8"5"23"16,0-2 9-16,6 2-81 15,0 0-53-15,6 0-30 0,0 0-11 16,14-4-15-16,-1 4-15 16,7 0-20-16,7-4-17 15,7 4-14-15,-1-4-14 0,-1 1-13 16,9 3-29-16,-9-4-45 15,1 0-56-15,1 0-72 16,-15 4-76-16,1 0-73 0,1 0-24 16,-8 0 14-16,-6 0 42 15</inkml:trace>
  <inkml:trace contextRef="#ctx0" brushRef="#br0" timeOffset="923028.5403">28651 17629 191 0,'18'2'239'16,"2"-2"-6"-16,7 0-43 16,5 0-37-16,1-2-32 0,13-3-25 15,-8-2-29-15,15 0-40 16,-8-1-67-16,7 1-85 15,-6-3-87-15,-7 2-47 0,0-3-22 16,-6-4 6-16</inkml:trace>
  <inkml:trace contextRef="#ctx0" brushRef="#br0" timeOffset="923757.3246">29471 16771 22 0,'0'-8'201'0,"0"2"10"15,0 2-27-15,0 8-36 16,-6-1-23-16,6 8-3 16,-7 8 6-16,1 6 12 0,-7 0-3 15,7 13-9-15,-8-1-11 16,1 6-22-16,6 1-17 16,1-1-18-16,-7 6-17 0,7-3-13 15,-8 0-9-15,2-3-5 16,5-2-5-16,-6-9-3 15,7-3-1-15,-8-3-3 0,8-7 0 16,-1-4-2-16,1-1 4 16,0-3 1-16,-2-4 1 15,2-3 1-15,0-4 1 0,0-4-3 16,6-7-2-16,-7 0-4 16,14-8-1-16,-1-1 0 15,6-6 3-15,8-4 2 16,7 1 3-16,-1-1-2 0,6-2 0 15,7 3-4-15,0-1-8 16,1 4-8-16,-1 4-11 16,-1 4-13-16,-5 0-9 15,-1 7-9-15,-5 7-6 0,-1 0 1 16,-6 4 4-16,-8 4 8 16,-5 4 12-16,-7 1 11 15,-7 3 12-15,-5 3 3 0,-8 4 8 16,1-5 3-16,-1 4 0 15,6 0 0-15,2-2 0 16,-1-3 5-16,6-1 8 16,7-1 12-16,7-1 12 0,6 2 11 15,-1-5 8-15,15 0 1 16,-1 1-3-16,6-4-12 16,8 3-12-16,-7-7-13 15,5 0-27-15,-5 0-38 0,-1 0-46 16,-5-4-56-16,-1 1-68 15,-7 3-71-15,1-9-39 16,-8 6 1-16,-4-4 25 0</inkml:trace>
  <inkml:trace contextRef="#ctx0" brushRef="#br0" timeOffset="924378.0687">30051 17016 29 0,'-6'-3'187'15,"0"3"21"-15,-2 3-37 16,2 5-37-16,-14-1-17 16,1 7-2-16,-7 2 0 0,6 2-8 15,-6 0-14-15,7 5-12 16,-1-6-16-16,8 5-15 15,-2-3-13-15,8-2-11 0,6-1-8 16,6-3-8-16,-6-1-4 16,14-1-4-16,-8-3-4 15,6-5-4-15,2 0-1 16,-1-3-1-16,7 0 3 16,-8-6-1-16,8-2 1 0,0 2 1 15,-1-6 1-15,7-2 4 16,-6-2 8-16,-1 5 16 15,7-3 15-15,-12 3 9 0,12 4 2 16,-13 0 0-16,6 3-8 16,0 4-14-16,8 0-13 15,-1 4-8-15,6 3-2 0,-6 0-2 16,7 0-1-16,6 4-2 16,-7 1 1-16,14-6-1 15,-13 2 0-15,6 0-6 16,1-1-1-16,-8-5-3 0,-7 3-1 15,1-5 1-15,-6 0-2 16,-7-7 4-16,-6 0 0 16,0-1 4-16,-7-4-3 15,-7-2-1-15,0-1 1 16,-12-2-2-16,-1 2 2 0,0-4-2 16,1 1-3-16,-7 3-11 15,6 0-31-15,1 1-42 16,6 3-78-16,6 5-90 0,1-6-44 15,0 4-14-15,12-3 18 16</inkml:trace>
  <inkml:trace contextRef="#ctx0" brushRef="#br0" timeOffset="924977.5424">31322 16712 129 0,'6'0'129'16,"-6"0"-17"-16,7 4-14 15,-7 3 5-15,-7 1 7 16,1 6 7-16,-8 4-3 16,2 5-2-16,-8 2 8 0,-13 8 5 15,1 4 3-15,-7 3 1 16,-7 4-2-16,1 4-7 16,-7 11-14-16,-7-1-20 15,0 5-16-15,0-1-15 0,1-1-15 16,6-1-14-16,6-9-8 15,1 0-5-15,5-7-10 16,8 0-10-16,-1-8-15 0,7-2-18 16,1-5-24-16,5-3-25 15,6-4-27-15,2 0-24 16,-1-8-27-16,6 1-31 16,0-4-41-16,1 0-42 0,-6-7-4 15,4-1 13-15,-4-3 29 16</inkml:trace>
  <inkml:trace contextRef="#ctx0" brushRef="#br0" timeOffset="925438.7874">31237 17295 15 0,'0'-15'212'16,"-6"5"23"-16,6-2-14 0,-6 1-46 15,6 0-23-15,0 4-16 16,-8 2-16-16,8 3-19 16,0-2-18-16,0 4-23 0,-6 4-14 15,0 3-5-15,-7 5 1 16,-1 5 7-16,2 5 8 16,-8 4 6-16,0 4-3 15,1-1-5-15,6 4-6 16,0-4-8-16,-1 4-5 0,8-4-8 15,0 1-12-15,6-1-11 16,-7-4-22-16,7-3-28 16,0 0-36-16,0-3-44 0,0-5-50 15,0-3-53-15,0 0-74 16,0-7-25-16,0-4 8 16,0 0 28-16</inkml:trace>
  <inkml:trace contextRef="#ctx0" brushRef="#br0" timeOffset="925829.8473">31661 17299 145 0,'0'-4'182'0,"-13"4"-33"0,-7 0-45 16,-12 7-30-16,-1 0-14 16,-7 4-7-16,2 5-5 15,-1 1-4-15,0 2-2 0,6 0 1 16,7-5 1-16,0 1 3 16,12 0 5-16,2-1 1 15,6-3 3-15,6 0-1 16,0-4 0-16,6 4 4 0,0-3 3 15,0-5 4-15,8 5 1 16,5-4 4-16,1-1-1 16,6 1-5-16,7-1-17 0,5-3-39 15,2 4-62-15,5-4-100 16,8 3-117-16,-1-3-61 16,-7 0-27-16,1 0 11 15,-7-3 41-15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37:42.993"/>
    </inkml:context>
    <inkml:brush xml:id="br0">
      <inkml:brushProperty name="width" value="0.05292" units="cm"/>
      <inkml:brushProperty name="height" value="0.05292" units="cm"/>
      <inkml:brushProperty name="color" value="#FF0000"/>
    </inkml:brush>
  </inkml:definitions>
  <inkml:trace contextRef="#ctx0" brushRef="#br0">20936 4734 12 0,'-8'0'70'15,"2"-4"-3"-15,6-1 7 16,-6 5 9-16,6 0 11 15,0 0 11-15,0 0 1 0,0-3-6 16,0 3-9 0,0 0-12-16,0 0-17 0,0 0-18 15,6 0-16-15,0 0-13 16,8 0-10-16,6 0-5 16,12-4 0-16,14 4-1 15,19 0-1-15,13 0 5 16,20-3 5-16,13 3 1 0,19-4 3 15,20 4 2-15,20-4 3 16,12 0-2-16,26 1 0 16,0-1-2-16,21 1-6 15,-2-2-1-15,8 3-5 16,0 2-8-16,6-4-4 0,0 0-1 16,1 4 0-16,-1-4 4 15,-7 1 2-15,0 3 6 16,-12-4 5-16,-14 0 0 15,-12 0-1-15,-27 4-5 16,-25-2-3-16,-27 2-1 0,-19-5-3 16,-20 5-6-1,-20 0-20-15,-18 0-40 0,-14 0-50 16,-13-3-40-16,-13 3-25 16,0 0-21-16,0 0 2 15</inkml:trace>
  <inkml:trace contextRef="#ctx0" brushRef="#br0" timeOffset="1988.5203">20922 4736 26 0,'-12'15'101'16,"-2"11"12"-16,8 0 3 0,-7 7-1 15,-1 3 1-15,8 8-5 16,0 7-9-16,0 8-8 16,-2 7-13-16,2 4-13 15,6-1-14-15,6 0-7 16,2 6-6-16,-2 0-10 0,0 3-3 16,8 2-17-16,-2 1-5 15,1 3-6-15,1-3-2 16,-8 3-1-16,0 0-2 15,0 1 12-15,-6-1 0 16,0-4 0-16,0 4-2 0,-6-6 10 16,6-1-5-16,0 0-6 15,0-4-1-15,0-4-2 16,6-3 0-16,2-3-14 16,-8-5 6-16,12-3 3 0,-5-3 0 15,0-5 4-15,-1-2 1 16,1-6 2-16,-7 2 0 15,6-5 1-15,-6-2 4 16,6-2-3-16,-6-2-1 16,0 0 1-16,7-1 0 0,-7-4 0 15,0-4-4-15,7 5 0 16,-7-6 1-16,0 1-1 16,0-3-1-16,0 4 1 15,6-4 1-15,0-3-1 0,1 3 2 16,-7-3 1-16,7 0-3 15,-1-4-1-15,1 0 1 16,-1 0 0-16,1 0 0 16,-7-1-3-16,6 2 2 15,1-1 1-15,-1 3 0 0,-6-3 0 16,6 0-1-16,2 5 0 16,-8-7 1-16,0 3 1 15,0-1-1-15,0-4 3 16,0 4 0-16,0-3-1 0,0-1 1 15,-8 3 1-15,2-6 0 16,0 4 2-16,-1-1 3 16,1-3 4-16,-1 3 4 15,1-3 5-15,-1-1 5 0,1-3 0 16,6 4 1-16,0 1-6 16,0-5-8-16,13 0-8 15,0 0-3-15,12 0-6 16,15 0-3-16,12 0 4 15,20-5 1-15,13 1 3 0,25 1-1 16,14-5 1-16,32 5 2 16,14-5-1-16,18 1-2 15,21-4-2-15,0 4-2 0,-1 0-1 16,1-5-4-16,0 5 0 16,-14 0-1-16,0 0 4 15,-6 3 6-15,-6-3 2 16,-8 2 3-16,-5 2 2 15,-14-3 3-15,8 2-3 0,-14-1-4 16,-1-2 1-16,0 3-2 16,-5 1-2-16,0-5 0 15,-8 5 1-15,-12-4-2 16,-7 2 0-16,-18 2 1 16,-15 0 0-16,-19-1 1 0,-7 0 2 15,-18 4 4-15,-7-3 0 16,-7 3 2-16,-1-4-1 15,-11 4 1-15,-2 0-3 16,2 0-2-16,-14-4-20 16,6 4-50-16,-6-4-97 0,-6-3-96 15,-8 0-50-15,-5 0-26 16,-13-4 4-16</inkml:trace>
  <inkml:trace contextRef="#ctx0" brushRef="#br0" timeOffset="3897.8316">26233 4645 35 0,'6'-3'111'0,"-6"3"-1"0,0 0-2 16,0-4-5-16,0 4-6 15,0 0-13-15,0 0-14 16,0 0-14-16,7 0-17 16,-7 0-14-16,0 0-12 15,0 7-6-15,0 0 1 0,0 8 3 16,0 6 12-16,7 9 9 16,-1 7 10-16,0 7 4 15,1 3 6-15,0 8 3 16,-1 4-3-16,-6 7-2 15,0 3-4-15,6 1-1 0,-6 0-8 16,0 3-11-16,7-3-4 16,6 2-8-16,-13-1-5 15,7-6-4-15,-1 5-2 16,-6-5 2-16,0 2 0 16,-6-5 4-16,-1 1 2 0,-6-1 1 15,6-3 0-15,-5-1 0 16,5 0 1-16,-6 1-4 15,0-4-2-15,6 0 1 0,1-4-1 16,-1 1-1-16,7-4 0 16,0-5-2-16,0-2 2 15,0 0-4-15,0-9 1 16,7 1-1-16,-7-4-1 16,6 0 0-16,-6-2-1 0,7-2 1 15,-7-4 1-15,7 2-2 16,-1-1 1-16,-6 0 1 15,6-1 1-15,-6-2-1 16,7 3-1-16,-7-7 0 16,0 3-1-16,7 0 0 0,-7 0 0 15,6-3 0-15,0 4-1 16,-6 3 1-16,7-5 0 16,0 2 1-16,-1 0-3 15,7-2 1-15,-7 6 2 16,2-5 1-16,-8 1 1 0,6-1 0 15,0 0 2-15,0 5 0 16,-6-2 2-16,0 4-2 16,0-3 0-16,0 5 2 0,0-6-1 15,0 1 0-15,0-3-1 16,0-1-2-16,0-4 0 16,0-3-1-16,-6 5 0 15,6-10-1-15,-6 6 0 16,0-4 0-16,6 2 0 15,-8-3 0-15,2 5-1 0,0-2 3 16,-1 5-2-16,1-1 1 16,-8 1 0-16,8 3 3 15,0 0-1-15,-1 1-3 16,0 0 0-16,1-1 1 16,6-4 0-16,0 1-2 0,0-4-2 15,0-1-1-15,0-2 2 16,0-1-4-16,0-3 2 15,0 0 1-15,0-1 1 0,0 1 2 16,0 0 2-16,0-4 4 16,0 0-1-16,0 3 4 15,0-3 3-15,0 0 0 16,0-3 0-16,0 3-1 16,0 0-1-16,0 0-2 0,0 0-5 15,0 0-1-15,0 0-2 16,0 0-1-16,-6 3-2 15,6-3 0-15,0 0 2 16,0 0-1-16,0 0 1 16,0 5 0-16,0-5 0 0,0 0 1 15,0 0 3-15,-7 0 4 16,7 0 1-16,-7 0 2 16,-6-5 4-16,1 5 10 15,-8-7 5-15,0 3 5 16,-6 1 11-16,-7-5 8 0,1 5 2 15,-7-1-6-15,-7 1-10 16,-12-2-9-16,-1 2-12 16,-7 3-9-16,-5 0-6 15,6 0-6-15,13 3-19 0,-1 2-41 16,8-2-59-16,19-3-87 16,6 4-110-16,14-1-59 15,6-3-15-15,0 0 25 16,6 0 51-16</inkml:trace>
  <inkml:trace contextRef="#ctx0" brushRef="#br0" timeOffset="5352.9082">19645 5133 120 0,'-26'3'147'16,"-7"-3"-28"-16,7 0-12 16,7 0 5-16,6 0 15 15,0 0 11-15,-1 0 3 0,2 3-11 16,6-3-17-16,-1 0-21 16,7 0-22-16,-7 0-22 15,7 0-19-15,7 0-11 16,0 4-8-16,5-4-3 15,14 0-1-15,13 4 4 0,20-4 4 16,13 3 0-16,19-3-1 16,7-3-1-16,13 3-4 15,13-4-5-15,6 0-2 16,13-2-5-16,14-2-3 0,-7 0-3 16,6-2 0-16,-6 2 2 15,-7-3-2-15,-19 3 4 16,-14 2 3-16,-12-2-3 15,-20 5-14-15,-19-1-24 16,-20 0-32-16,-7 4-42 0,-24 0-64 16,-22 0-68-16,-12 4-23 15,-19 0 3-15,-1-1 20 16</inkml:trace>
  <inkml:trace contextRef="#ctx0" brushRef="#br0" timeOffset="5869.0591">19743 5539 33 0,'-19'7'117'16,"5"4"1"-16,1-7 1 16,7 4-2-16,-1-2 0 15,1-2-6-15,6 0-12 0,6 4-12 16,1-5-14-16,-1 1-14 16,1 3-17-16,-1-4-14 15,8 1-11-15,-2 4-7 16,-5-1-1-16,12-3 6 15,8 2 10-15,5-1 7 0,27 2 2 16,12-4 2-16,14 1-2 16,26 0-9-16,-1-1-11 15,21-3-18-15,-7 0-9 0,12-3-3 16,-6 3-2-16,8-4 2 16,-1-3 0-16,-7 0 10 15,-6-1 6-15,-7 1 1 16,-13 0 1-16,-13-5 3 0,-26 9 2 15,-6-4 6-15,-19 3 4 16,-15 1-1-16,-11-2-18 16,-8 2-36-16,-19 3-66 15,0-4-84-15,0 4-58 16,-7 0-29-16,0 0 0 0</inkml:trace>
  <inkml:trace contextRef="#ctx0" brushRef="#br0" timeOffset="6968.645">26064 7250 64 0,'-14'-8'135'15,"2"4"-5"-15,5 2 1 0,-6 2 9 16,6-5 3-16,1 2-4 15,-1 3-14-15,7-4-22 16,0 4-30-16,7 0-29 16,6 0-21-16,13 0-12 15,13-4-6-15,20 4-4 0,13 0 3 16,19-3 0-16,13 3-3 16,13-4 1-16,13 4 0 15,8-3-2-15,4-5-4 16,-4 5-2-16,-2-1-4 15,-5-3-17-15,-14 2-29 0,-19 3-58 16,-13 2-82-16,-27-4-40 16,-12 4-19-16,-34 4 4 15</inkml:trace>
  <inkml:trace contextRef="#ctx0" brushRef="#br0" timeOffset="7610.1506">25998 7674 143 0,'-33'0'148'0,"8"4"-7"16,-8-4 12-16,14 0 15 0,-7 0 11 15,13 0-1-15,-1 0-13 16,2 0-22-16,4 0-28 16,2 0-30-16,0 0-28 15,0 0-20-15,-1 0-12 16,7 0-8-16,0 0-4 0,-7 0-1 15,7 4 6-15,-6-4 9 16,6 0 13-16,-7 0 7 16,7 0 8-16,-6 0 8 15,0-4 3-15,6 4-5 0,-8 0-9 16,8 0-5-16,0-4-8 16,0 4-11-16,8 0-10 15,4-3-6-15,21-1-7 16,19 1-5-16,20-1-2 0,19-3-3 15,26-4-1-15,20 4 0 16,12-4-4-16,9 0 1 16,11 0-3-16,-6-1 0 15,6 1-3-15,-19-3 3 16,-7 6-2-16,-25 1-8 0,-21 0-9 16,-19 0-10-16,-12 3-3 15,-21 0-6-15,-6 0 1 16,-19 4 9-16,-14-3 1 15,0 3 2-15,-12 0-9 16,-6-4-17-16,5 4-23 0,-6 0-39 16,0 0-49-16,6-3-73 15,7 3-44-15,-13 0-12 16,13 0 11-16,-6-4 30 16</inkml:trace>
  <inkml:trace contextRef="#ctx0" brushRef="#br0" timeOffset="10264.4028">23099 6180 12 0,'-7'-8'78'0,"7"-3"2"16,-13 4 7-16,7 3 11 16,-1-3-2-16,1 4-9 15,6-1-17-15,0 0-16 16,-7 4-18-16,7 0-18 16,-7 4-9-16,7 3-3 0,-6 7 4 15,6 5 0-15,0 8 4 16,0-2 3-16,0 8 0 15,0 3 1-15,6 1-4 16,-6-1 0-16,7 5-4 0,-7-5 0 16,7-2-3-16,-7 2 1 15,0-7-1-15,0-3-3 16,0-3 3-16,0-2-3 0,0-6 5 16,0-1 7-16,0-3 17 15,0-3 27-15,0-2 8 16,-7-1 6-16,-6-5 1 15,7 0-7-15,-8-5-16 16,2-1-23-16,-2-2-8 0,1-7-6 16,-7 1-1-16,8-4-2 15,-1-4-4-15,6-4-2 16,-6-3-3-16,13 0-3 16,0-8-5-16,0-1-1 15,7-1-3-15,6-5 0 0,6 0-2 16,7 0-1-16,-6 4 2 15,6 3 0-15,7 4-1 16,-8 4 2-16,1 3-3 16,1 4 1-16,5 4-1 0,1 0-2 15,-1 6-1-15,-6 1-3 16,1 4-2-16,-1 3-4 16,-6 4-1-16,-1 4 0 15,-6 3 2-15,-7 8 5 16,1 4 6-16,-7 3 5 0,0-1 4 15,0 2 2-15,-7 2-1 16,1 0 0-16,0-2 1 16,-8 2 1-16,2-6-1 15,-8 2 2-15,7 1 1 16,-7-3 0-16,0-2 1 16,8 0-2-16,-2-3-1 0,8-3-4 15,-1 3 0-15,7-3 0 16,0 0-2-16,7 0 1 15,-1-4 3-15,8 4 3 16,6-3-1-16,-1-2 1 0,7 3 3 16,6-1-3-16,7-6-4 15,1 5-9-15,5-2-29 16,7-2-64-16,1-3-75 16,-8 4-40-16,7-4-18 15,-7 4-2-15</inkml:trace>
  <inkml:trace contextRef="#ctx0" brushRef="#br0" timeOffset="13728.2517">22904 5224 7 0,'0'0'128'0,"0"0"7"0,6-4 6 16,-6 4 5-16,0 0-1 16,6-4-8-16,-6 4-22 15,0 0-29-15,7 0-29 16,-1 0-22-16,8-3-17 0,4-1-12 15,2 1-7-15,7-2-7 16,5 3 2-16,1-2 0 16,-1 4-1-16,1 0 2 15,-1 0-2-15,1 0 2 16,-7 6 1-16,-6 2 0 0,-14 7-1 16,-6 3 1-16,-6 8 2 15,-21 6 2-15,-5 2 3 16,-1-2-2-16,-13 6 4 15,8-6 1-15,-8-2-2 0,13 0-1 16,0-5-3-16,1-4 1 16,7 1 0-16,5-3-1 15,6-4 3-15,8-5 8 16,6-2 12-16,6-1 11 16,14 1 7-16,6-8 6 0,19 0-2 15,2 0-5-15,18-4-10 16,0-3-10-16,0-1-9 15,1 1-7-15,-9 0-12 16,2-5-29-16,-7 5-48 0,-5-1-67 16,-9 1-77-16,-5 0-40 15,-13 4-11-15,-1-5 16 16</inkml:trace>
  <inkml:trace contextRef="#ctx0" brushRef="#br0" timeOffset="14340.6222">23633 5274 77 0,'-26'-3'83'0,"6"0"-4"15,0 3-1-15,2 0-3 16,-2 6 0-16,0 3-4 15,-5 5-13-15,5 5-7 0,7 2-7 16,-1 5-3-16,8-4-6 16,6 4-6-16,6-8 0 15,1 3 0-15,13-1 2 16,6-3 5-16,6-5 1 16,7 2-1-16,0-6-2 0,1-1-3 15,5-3 1-15,1-4 2 16,-7-4 3-16,7 1 4 15,-1-9 8-15,-6 1 3 16,-7 0 1-16,1-7-2 0,-13 3-5 16,-7-2-4-16,0-6-6 15,-13 5 6-15,-13-4 4 16,0 3 5-16,-13 1 5 16,-1-1 2-16,-11 5-4 15,-1-1-12-15,-7 5-14 0,1-2-12 16,-2 5-10-16,2 0-21 15,6 4-36-15,6 3-49 16,8-5-63-16,5 10-77 16,0-2-73-16,14 4-25 15,6 0 14-15,0 1 37 0</inkml:trace>
  <inkml:trace contextRef="#ctx0" brushRef="#br0" timeOffset="15430.3985">24173 5506 78 0,'8'0'125'16,"-2"0"17"-16,7 4 7 15,-7-4 2-15,1-4-20 16,6 4-23-16,7-7-28 0,-1 4-30 16,7-9-24-16,0 1-17 15,0 0-9-15,7-8-5 16,-7 1-1-16,7-3 6 15,-7-5 6-15,6-3 0 16,-12-4 2-16,-1 0-1 16,1-1-2-16,-7-2-4 0,0-5-6 15,-7 5-2-15,1-5-2 16,-7 5-2-16,0 3 2 16,0 4 1-16,0 3 5 0,-7 8-3 15,1 3-2-15,-7 5 0 16,0 10-4-16,-13 2-1 15,0 13 5-15,-7 4 11 16,7 10 5-16,0 4 4 16,7 4 2-16,5 3 4 0,8 0-6 15,0 1-12-15,12-1-3 16,0-7-4-16,8 1 0 16,5-9-4-16,1 0-3 0,6-3 0 15,0-7-4-15,6-1-9 16,-5-2-6-16,5-5-9 15,-6-4-7-15,-7 1-7 16,1-8-1-16,-7 1 7 16,7-4 5-16,-14-5 6 15,0 1 11-15,2 0 13 0,-2-3 7 16,0 3 8-16,1-5 2 16,-7 9 4-16,6 1-2 15,-6-2-4-15,7 4-1 16,-1 4-3-16,1 4 0 0,-7 4 3 15,12 3 2-15,-4 3 0 16,-2-3 1-16,0 3 1 16,8 1 1-16,-8-4-2 15,7 1-1-15,-7-2 2 0,8-3 1 16,-8 1 1-16,14-4 0 16,-8-1 4-16,2-3 1 15,5-3 2-15,-5-5 3 16,4 1 1-16,2-7 5 0,-7-1 3 15,7-8 5 1,0-2 7-16,-1-4 4 0,1-4 7 16,-1-1 5-16,0-2 4 15,-5-3 9-15,-1 2 12 0,-7-4 20 16,0 4 22-16,-6 4 10 16,7 4 3-16,-7 3-8 15,0 8-18-15,0-1-31 16,0 9-34-16,0 6-24 15,0 4-15-15,0 8-5 0,0 10-4 16,0 4 5-16,7 7 5 16,-1 4 0-16,14 0 3 15,-1 3-1-15,13-3-2 16,2 1-3-16,11-1 0 16,1-8-4-16,-1 0-8 0,8-2-16 15,-8-8-34-15,1-1-55 16,-7-7-93-16,-1 1-84 15,-11-4-38-15,-14-8-8 16,-13 0 21-16</inkml:trace>
  <inkml:trace contextRef="#ctx0" brushRef="#br0" timeOffset="15648.8467">24649 5187 12 0,'7'-3'51'0,"13"-5"-22"16,6 4-10-16,13-3-6 15,0 0-6-15,7 3-18 16,6-3-43-16</inkml:trace>
  <inkml:trace contextRef="#ctx0" brushRef="#br0" timeOffset="16024.0903">25405 5242 176 0,'33'-4'316'16,"-7"1"21"-16,0-1 8 16,-7 1-120-16,-5-1-92 15,-2-4-57-15,2 5-34 16,-8-4-25-16,1 2-37 0,-1-1-72 16,-6 6-118-16,0-8-70 15,0 8-36-15,0-3-16 16,-6 3 14-16</inkml:trace>
  <inkml:trace contextRef="#ctx0" brushRef="#br0" timeOffset="21974.4763">21796 6964 112 0,'-7'0'116'16,"1"0"4"-16,6 0 0 16,0 0-2-16,-7-4-8 15,7 4-14-15,0 0-8 16,-7 0-4-16,7 0-2 0,0-3-4 16,0 3-3-16,0-4-5 15,0 0-7-15,7 1-12 16,6-5-12-16,6 1-11 15,7-4-13-15,7 0-7 0,7 0-5 16,-2 0-3-16,8 3-1 16,-7-2-1-16,0 2 0 15,-6 1 1-15,-7 3-1 16,0 0-2-16,-7 4 0 0,1 4-1 16,-7 4 2-16,-13 7 1 15,-7 2 0-15,-5 5 2 16,-15 4 1-16,-5 3 0 15,-7 0 1-15,-1 6-3 16,1-7 6-16,1-2 8 0,5-1 9 16,1-3 12-16,-1-2 10 15,13-3 12-15,8-5 4 16,-2-3 4-16,1 3-5 16,13-8-4-16,0 3-5 15,13-3-8-15,7-1-6 0,12 1-9 16,14-4-6-16,12 0-6 15,1 0-10-15,6-4-20 16,7-3-46-16,-7 4-82 16,0-5-117-16,0-4-75 15,0 5-39-15,-6-3-4 0,-13-2 31 16</inkml:trace>
  <inkml:trace contextRef="#ctx0" brushRef="#br0" timeOffset="22419.4548">22754 6938 85 0,'-20'-7'206'16,"6"3"-17"-16,-11 1-28 15,-1 3-27-15,-7 3-26 16,1 1-22-16,-8 7-8 15,1 4-8-15,7 3-8 16,-1 1-13-16,13 2-10 0,8 4-11 16,5-3-8-16,7-3-4 15,13 0-3-15,0-2-2 16,13-2-1-16,6-3-1 16,1-2-2-16,7-3-1 15,-2-3 1-15,1-4-1 0,-6-4 2 16,-1-3-2-16,-6-3 2 15,1-5 1-15,-7 1 1 16,-8-1 0-16,-4-4 11 16,-8-3 11-16,-8 3 9 15,-4-2 7-15,-2 2 6 0,1 1 3 16,-7 3-11-16,2 5-11 16,4-1-28-16,-5 3-44 15,5 1-63-15,2 3-72 0,-2 4-87 16,14 0-58-1,0 0-14-15,8 4 18 0</inkml:trace>
  <inkml:trace contextRef="#ctx0" brushRef="#br0" timeOffset="22826.469">23066 6895 3 0,'-20'7'107'0,"1"3"-35"16,6 5-21-16,-7 4-11 0,14-5-3 16,-1 5-9-16,1-2 0 15,12 2-2-15,1-3 0 16,6-2-3-16,6-3 0 15,1-5-1-15,13 2 0 16,-7-4-1-16,6-4 5 16,-6-4 11-16,-7-4 16 0,1 2 17 15,-6-2 17-15,-8-7 26 16,-6 5 22-16,-13-5 22 16,-6-4 4-16,-8 5-6 15,1-4-11-15,0 3-25 0,-6 0-30 16,12 0-44-16,-6 5-60 15,13-2-77-15,7 5-107 16,6 3-100-16,6-2-51 16,7 2-16-16,6 0 18 15</inkml:trace>
  <inkml:trace contextRef="#ctx0" brushRef="#br0" timeOffset="23451.7136">23334 6634 67 0,'0'-10'185'0,"0"2"-25"0,0 4-40 16,0 1-29-16,0 6-20 15,0 5-7-15,0 10 0 16,0 4 5-16,-8 7 3 15,2 7-8-15,0 1-12 0,6 7-16 16,0-4-10-16,0 9-7 16,0-9-7-16,0 0-4 15,0 0-2-15,0-7-1 16,0 0-4-16,0-7 1 0,0-4 3 16,0-7 6-16,0-5 2 15,0-3 4-15,-7-3 3 16,1-4-1-16,-1-4-4 15,1-5-6-15,-1-3-2 16,-5-7 1-16,12 1-1 0,0 0 0 16,0-5-3-16,12 1 3 15,8-3-6-15,-1 4-3 16,7 2-5-16,0 1-3 16,1 3 3-16,-1 4-3 15,0 0 1-15,-1 3 0 0,-5 5 1 16,-7 3 1-16,0 0-1 15,0 0 1-15,-6 3 2 16,0 1-1-16,-1 0 5 16,0 0 1-16,0 3 0 0,2-3 0 15,-8-1 1-15,6 5 2 16,7-5-1-16,-7 1-1 16,1 0 0-16,6-1 3 15,0 4-3-15,0-7-5 0,7 4-21 16,-7-4-39-16,6-4-73 15,0 4-73-15,1-3-36 16,-7-1-14-16,1-3 8 16</inkml:trace>
  <inkml:trace contextRef="#ctx0" brushRef="#br0" timeOffset="24017.5501">23725 6821 43 0,'-8'-4'206'0,"2"1"7"15,0-1-31-15,6 8-40 16,0 3-33-16,0 8-25 16,0-1-6-16,0 9-8 15,6-1-7-15,0 3-14 16,2 4-13-16,-2-3-9 0,-6-1-9 16,6 0-6-16,-6-2-5 15,0-1-2-15,7-4 0 16,-7-6 2-16,6-2 16 15,-6-3 21-15,0 1 12 0,-6-8 8 16,-1 0 2-16,1-8 1 16,0-2-13-16,-8-5-17 15,1-3-8-15,0-4-6 16,0-5-1-16,0 2-3 16,6-8-1-16,7 1-5 15,0-8-6-15,14 3-6 0,5-7-7 16,7 0-4-16,7-1-5 15,5 2-3-15,2 2 0 16,5 4 1-16,-5 5-1 16,-1 6 2-16,-7 0 2 15,-5 9 0-15,-1 2-5 0,-7 3-5 16,-6 6-4-16,0 2 0 16,-13 4 0-16,-6 8 4 15,-8 2 5-15,-5 9 8 16,-7-2 8-16,-7 6 3 0,1-1 1 15,6-4 1-15,-7 1 1 16,7-1 2-16,0-4-2 16,7 1 0-16,-1 0-5 15,0-9-22-15,8 6-31 0,12-1-52 16,0-4-75-16,0 4-74 16,12-4-36-16,8 4-2 15,0-3 19-15</inkml:trace>
  <inkml:trace contextRef="#ctx0" brushRef="#br0" timeOffset="24557.3259">24167 6828 70 0,'-6'-3'159'0,"-8"3"-17"0,2-4-11 16,5 4-6-16,1-4-17 15,-8 4-19-15,2 0-19 16,-2 4-15-16,2 0-17 0,-2 3-14 16,-5 0-7-16,6 4-6 15,-6 0-1-15,5 1-6 16,8-2 0-16,-7 2 1 15,6-5-3-15,7 0 1 16,-6 0 5-16,6-3 6 0,-7 0 11 16,7-1 8-16,0-3 6 15,0-3 2-15,7-1-1 16,-7-4-2-16,6 5-8 16,1-8 4-16,-1 3 7 0,1-3 11 15,-7 5 9-15,6-6 3 16,1 5-1-16,0 3-12 15,-1 0-12-15,-6-3-17 16,6 7-13-16,8 0-7 16,-8 0-7-16,13 0-3 0,1 0 2 15,0 4 2-15,6-1 1 16,-1 5 0-16,1-4-1 16,7-1 2-16,1 5-11 15,-2-2-16-15,1-2-38 0,-7 0-64 16,-1 0-91-16,1-1-65 15,0 2-30-15,-6-2 0 16,-1 1 27-16</inkml:trace>
  <inkml:trace contextRef="#ctx0" brushRef="#br0" timeOffset="25445.0169">24461 7140 76 0,'0'0'181'15,"-7"0"6"-15,7 0-7 16,0 0-18-16,-7 0-25 16,7 0-24-16,0 0-20 15,0 0-17-15,0 0-15 0,0 0-15 16,0 0-10-16,0 0-10 16,0 0-7-16,0 0-6 15,0 0-3-15,0 0 1 16,0 0 2-16,7 0 1 15,-7 0-2-15,0 0-1 0,0 0-3 16,0 4-4 0,0-4-1-16,0 2 2 0,0 6-1 15,-7 3 3-15,1 1 3 16,-7 6 3-16,-7 0 1 16,0 0 1-16,-5 1-2 0,-1-2 0 15,-6 2-4-15,5-3-15 16,1-3-31-16,0-1-60 15,0-1-97-15,-1-4-72 16,9-3-37-16,-2-1-7 16,7-3 18-16</inkml:trace>
  <inkml:trace contextRef="#ctx0" brushRef="#br0" timeOffset="26760.5518">24546 6539 148 0,'0'-4'168'0,"-8"1"-5"15,8 3-22-15,0 0-27 16,0 0-21-16,0 3-7 16,8 1 1-16,-8 6 10 15,0 9 11-15,6 3 7 0,0 4-4 16,1 7-12-16,6 3-24 15,-7 1-22-15,7 3-17 16,1 1-11-16,-2-5-8 16,8 4-9-16,-14-7-9 15,7-3-20-15,-6-5-48 0,0 2-69 16,5-10-85-16,-4-3-67 16,-2-2-31-16,-6-9 0 15,0-3 31-15</inkml:trace>
  <inkml:trace contextRef="#ctx0" brushRef="#br0" timeOffset="27464.2136">25268 6539 122 0,'7'-11'208'15,"0"0"-2"-15,-7 4-15 16,0 0-24-16,-7 3-31 16,0 0-35-16,-5 4-31 15,-15 4-30-15,1 0-22 0,0-1-10 16,-7 4-5-16,1 4-2 15,-1-3-2-15,1 3 0 16,6 0-2-16,-1 0-3 16,2-1 4-16,5 2-1 15,-6-2 1-15,14-3-4 0,-2 1 3 16,1 4-4-16,7-5-2 16,-1 0-2-16,0-4-1 15,1 1 3-15,6 0-1 0,0 0 3 16,0-1-1-16,0 1 2 15,0-4 2-15,6 0 1 16,8 0 1-16,-1-4 4 16,-1 1 1-16,8-1 1 15,0 0 0-15,-1 4 0 16,1-4 2-16,6 1-5 0,0 3 2 16,0 0-1-16,0 3 1 15,0 1 2-15,0 0 3 16,0 7 6-16,1-1 2 0,-1 2 5 15,-7 2 1-15,-6 5 1 16,0-5-1-16,-7 2-1 16,1-2 1-16,-7 1 2 15,-7-1 4-15,-5-3 2 16,-8 0 1-16,-13 0-1 0,7 0-3 16,-13-4-6-16,7 0-6 15,-1 1-6-15,-6-4-8 16,7-1-10-16,6 1-20 15,-1-4-39-15,7 0-64 0,8 0-79 16,12-4-58-16,6-3-24 16,7-1 0-16,7-2 30 15</inkml:trace>
  <inkml:trace contextRef="#ctx0" brushRef="#br0" timeOffset="27890.9994">25594 6645 18 0,'0'-4'174'0,"0"4"-10"16,-12 0-25-16,-2 4-23 16,-5 4-19-16,-1 3-16 15,8 4-16-15,-8-1-14 0,6 1-11 16,1 2-11-16,7-2-4 15,6-1-4-15,6 2 2 16,1-1-3-16,6-5-3 0,0 1-1 16,1-3-2-16,4-1 1 15,9 0-2-15,-7-3 1 16,-2-4-1-16,9-4 3 16,-7 1 3-16,0-5 11 15,-8-3 11-15,1 0 14 0,-6 1 15 16,-14-5 13-16,0-3 8 15,-5 3 4-15,-8 0-7 16,0 1-11-16,-5-1-15 0,-1 1-14 16,6 2-19-16,0 1-26 15,7 4-40-15,1-1-54 16,-2 1-74-16,8 4-103 16,12-1-63-16,0 1-26 15,8-5 12-15,-2 1 40 16</inkml:trace>
  <inkml:trace contextRef="#ctx0" brushRef="#br0" timeOffset="28279.6131">25933 6360 41 0,'0'-7'88'0,"-6"3"-27"16,6 4-15-16,-7 0-14 16,1 4-12-16,-1 3-8 15,7-4-6-15,-7 4 1 16,7 5-2-16,0-5 2 16,7 0-1-16,6 0 5 15,-6 1-1-15,6-5 2 0,6 1 1 16,-5 0 1-16,-2-1 3 15,1-3 3-15,7-3 9 16,-14-1 11-16,1 0 16 16,0-2 7-16,-7 1 11 0,0-2 8 15,-7 0-4-15,-6 0-8 16,0 3-16-16,0-4-19 16,0 5-34-16,-1 3-51 15,2 0-68-15,5 0-66 16,1 3-35-16,6 1-10 0</inkml:trace>
  <inkml:trace contextRef="#ctx0" brushRef="#br0" timeOffset="28763.5164">26031 6620 70 0,'-13'0'183'0,"-13"4"-7"15,-1-1-14-15,2 8-20 16,-8-4-29-16,0 8-33 16,8 0-24-16,5 3-17 0,0 0-9 15,14 0-4-15,0 1-1 16,6-1 1-16,6-3 1 15,0-1-2-15,14-3-1 16,6 0-2-16,0 0-3 16,7-3-1-16,-1-5-6 0,7 1-16 15,-6-1-40-15,-1-3-84 16,1-3-79-16,-1-1-41 16,-12 1-21-16,-7-5 2 15</inkml:trace>
  <inkml:trace contextRef="#ctx0" brushRef="#br0" timeOffset="30397.2905">20225 5080 50 0,'0'-2'82'0,"0"2"7"16,0-4 2-16,0 4-2 16,0 0-11-16,0 0-17 15,-6 4-8-15,-1 3-2 16,-13 7 3-16,-6 8 3 0,0 7 7 16,-7 8 6-16,1 7-3 15,-7 4-11-15,0 0-12 16,0 3-9-16,0 0-10 15,-6-3-6-15,-2 0-3 0,9-2-2 16,-1-5-2-16,6-4-4 16,0-4 3-16,0-4-3 15,8-4-8-15,5-3-11 16,7-3-22-16,0-4-26 16,0-4-38-16,0-4-59 0,7 0-54 15,-7-7-20-15,-1 0 2 16</inkml:trace>
  <inkml:trace contextRef="#ctx0" brushRef="#br0" timeOffset="30797.3762">19613 5293 6 0,'13'-14'74'0,"-7"-1"8"16,7 0 10-16,-7 8 6 0,8-4 0 16,-8 8-15-16,1-5-16 15,-7 4-19-15,6 4-16 16,1 0-5-16,-1 4 0 0,1 4 6 15,6 6 11-15,0 4 6 16,0 5 9-16,6 6 8 16,8 4 5-16,-1 0 0 15,6 3-4-15,7 0-6 16,7 5-9-16,6-7-15 16,0 2-13-16,1-3-13 0,-2-4-20 15,1 0-44-15,1-3-80 16,-1-4-87-16,-7-3-42 15,-12-5-21-15,-7 1-1 16</inkml:trace>
  <inkml:trace contextRef="#ctx0" brushRef="#br0" timeOffset="32058.2139">28063 7161 105 0,'-19'-3'105'0,"6"-1"1"16,0 2 1-16,1-4-11 15,-2 4-23-15,1-2-18 16,6 4-15-16,-5-4-11 16,-1 4-10-16,6 0-12 15,-6 0-6-15,0 4-2 0,-6-4 3 16,5 6 9-16,-11 6 14 15,-8-1 21-15,0 10 18 16,-6 2 6-16,0 6-1 16,-7 1-4-16,1 6-12 0,-1 1-10 15,1 0-9-15,-1 3-7 16,0-1-4-16,0-1-8 16,14-5-5-16,-1-4-10 15,7-3-16-15,1-5-23 16,11-5-42-16,2-5-80 0,4-4-61 15,2-4-29-15,6-3-6 16,0-3 13-16</inkml:trace>
  <inkml:trace contextRef="#ctx0" brushRef="#br0" timeOffset="32356.416">27471 7190 163 0,'0'-9'157'15,"6"-3"-15"-15,-6 8-16 16,7-3-17-16,-7 3-20 16,7 4-17-16,-7 0-10 15,6 4-9-15,7 7-7 0,7 8-3 16,6 3 6-16,6 4 3 15,14 3-7-15,12 8-1 16,7-1-8-16,8 0-10 16,4 1-40-16,8 4-119 15,0-9-78-15,6 1-48 0,-6-4-23 16,-14-10-10-16</inkml:trace>
  <inkml:trace contextRef="#ctx0" brushRef="#br0" timeOffset="35106.9909">24011 8298 148 0,'-13'-4'180'16,"6"0"-32"-16,1 4-27 15,-1 0 1-15,1-4 10 0,-1 4 8 16,7-3-6-16,0 3-14 16,0 0-23-16,0 0-24 15,0 0-22-15,0 0-19 16,0 0-15-16,0 0-12 16,-6 3-9-16,6 5-2 0,-7 4 0 15,1 9 11-15,6 8 12 16,-6 8 10-16,6 10 10 15,0 8 28-15,6 11 20 16,-6 8 3-16,0 2-2 16,6 1-5-16,-6 4-4 0,0-4-27 15,0 1-23-15,0-10-11 16,-6 2-8-16,6-4-3 16,-6-8-1-16,-2-5-3 15,8-7-4-15,-6-5-4 16,6-7-7-16,-6-9-16 0,6 0-27 15,0-7-35-15,-7-2-43 16,7-2-50-16,-6-8-64 16,-7 3-68-16,0-1-19 15,-1-6 13-15,2-2 34 16</inkml:trace>
  <inkml:trace contextRef="#ctx0" brushRef="#br0" timeOffset="35722.85">23509 9370 71 0,'7'5'109'0,"-1"-2"3"16,-6 4 5-16,7 5-1 15,-1 2-11-15,1 4-26 16,12 1-20-16,1 7-15 16,6-4-14-16,7 3-11 15,6-2-6-15,-1-3-4 0,2-1-3 16,5 0-3-16,1-2-1 15,-7-1 0-15,0-5-2 16,0-4-2-16,1 0 0 16,-8-3 2-16,1-4-2 15,-1 0-2-15,-6-11 1 16,1 0 3-16,-9-4 5 0,2-2 7 16,0-3 3-16,-7-6 7 15,7 1 3-15,-8 0 2 16,8-8-6-16,-7 4 5 15,1 0 3-15,4 3-2 16,-4-1-8-16,5 6-20 0,-5 3-53 16,-2 3-88-16,8 7-65 15,0 2-30-15,-7 1-13 16</inkml:trace>
  <inkml:trace contextRef="#ctx0" brushRef="#br0" timeOffset="37021.1546">21222 11371 150 0,'-13'8'141'0,"0"-5"-15"16,6 1-13-16,1 3 0 15,-7-3-9-15,6-1-16 16,7-3-20-16,0 5-16 16,7-3-10-16,6 2-4 0,13 0 1 15,19 0 4-15,14 3 3 16,26-3-2-16,13 0-2 15,25-4-8-15,21 2-9 16,32-4-6-16,13 2-6 16,26-8-4-16,13 1-5 15,20-1-5-15,12-3-1 16,14 0-13-16,-1 1-8 16,14-1-2-16,-13-5-1 0,0 6 3 15,-14-5-2-15,-25 3 11 16,-14 2 7-16,-31 3 4 15,-28-1 0-15,-24-3 2 16,-22 8 1-16,-18-5 3 16,-20 1-2-16,-6 3 2 15,-7-3 0-15,-19 4 1 0,6-5-2 16,-13 5 2-16,-7-2-1 16,1-1-3-16,-1 2 0 15,1 0-3-15,7 4 0 16,-2-3 1-16,-5-1-3 15,6 4-2-15,0-4-1 16,-6 4 0-16,-1 0-6 16,-5-4-13-16,-1 4-9 0,-7 0-11 15,1 0-18-15,0 4-22 16,-1-4-27-16,0 4-26 16,-6 0-39-16,1-1-14 15,-2 1 4-15</inkml:trace>
  <inkml:trace contextRef="#ctx0" brushRef="#br0" timeOffset="38835.8625">21216 11467 42 0,'0'0'50'15,"0"0"-1"-15,0 4 2 16,0-2 11-16,-7 5 11 16,0 5 16-16,1 3 23 15,-7 4 15-15,0 6 1 16,-6 11-3-16,-1 5-7 0,7 10-12 16,-7 7-19-16,8 5-13 15,4 6-4-15,2 9-8 16,6 2-7-16,6 7-4 15,2 9-1-15,4 4-1 16,-5 2-6-16,6 0-6 16,0-3-9-16,7 3-3 0,6-6-2 15,-7-2-5-15,13-5-3 16,1-5-1-16,-1-3 3 16,8-4-3-16,-1-8-4 15,7-2-3-15,-1-6 0 16,1-5-3-16,-1-8-1 15,1-2-2-15,-13-8-1 16,6-5 1-16,-7-4-2 0,-6-4-1 16,1-6-1-16,-8-1 3 15,-6-7 2-15,0 0 0 16,0-3 7-16,-6-2 6 16,-1 2 5-16,0-4 2 15,2-4 3-15,-8 3 2 16,6-3-4-16,-6 4-6 15,0-4-6-15,13 4-4 0,0-4-3 16,6 0-3-16,14-4-4 16,13 0 0-16,-1 4 1 15,7-3 1-15,13 3 1 16,7-4 0-16,6 4 1 16,13-4 0-16,7 0-1 15,7 2-1-15,18-2-1 16,7 0 1-16,8 0-3 15,18 1-1-15,0-2 1 0,7-2-1 16,7 3-6-16,-8 1-4 16,8-4-1-16,-14 2 0 15,0 2 1-15,-6 3 2 16,-6-3 8-16,-8-1 4 16,-5 0 2-16,-1 4 3 0,-12-3 1 15,-1-1-4-15,-13 0 1 16,-6 0-1-16,-1 1 1 15,-18-1-2-15,-1 1 1 16,-6-1 1-16,-14 1-2 16,-5-1 0-16,-2 0 0 15,-5 0 0-15,-1-3-2 16,1 4 1-16,7-4 0 16,12-1 0-16,-6 1-3 0,-1-1-3 15,7 2-10-15,-13-2-21 16,6 4-30-16,-11-7-45 15,5 3-64-15,-7 1-80 16,1-4-58-16,-7 0-14 16,0-4 12-16,-7-2 35 15</inkml:trace>
  <inkml:trace contextRef="#ctx0" brushRef="#br0" timeOffset="40235.1343">26630 11257 93 0,'0'-7'102'16,"-6"4"-3"-16,-1-5-7 0,-6 0 4 15,7 6 7-15,6-2 0 16,-7 0-7-16,1 0-4 15,0 4-11-15,6-3-28 16,0 3-25-16,0 3-9 16,0 5 1-16,-8 6-1 15,8 4 7-15,-6 11 7 16,6 6 9-16,0 4 2 0,6 8 0 16,-6 1 4-16,8 11 1 15,-8-1 4-15,0 9 0 16,0 6 1-16,-8 4-4 15,8 3-7-15,-6 5-7 16,6 2-5-16,0 5-6 16,-6 0-7-16,-1 0-4 0,0-8-3 15,7 0-3-15,-6-4-1 16,6-6-3-16,0-4 1 16,0-4-2-16,6-5 0 15,-6-6-1-15,0-7-1 16,0-4 1-16,0-8 0 15,0-2 1-15,-6-5 2 16,0 0 0-16,-7-3 2 16,-1-4 0-16,2 0 0 0,-2 0-3 15,2-3 1-15,5-2-1 16,0-2-3-16,7-1-1 16,7-2 0-16,-7 3 0 15,7-5 0-15,-1 1 0 0,7 4 2 16,0-3 2-16,-7 2-1 15,8 1-1-15,-1-5 1 16,-7 5-1-16,7-4-1 16,-6-1-1-16,-1 5 1 15,8-3 0-15,-8-2-1 16,0 1 0-16,1 0 1 16,-1 1 0-16,1-1 1 15,-1 3 0-15,-6-3 1 0,0 1 0 16,0-2-1-16,0 1 0 15,0-3 3-15,-6-1-1 16,6 0-1-16,-7 0 0 16,1 1-1-16,-1-5 0 15,1 5 0-15,0-5-3 16,6 5 1-16,-8-4 0 0,2-1-1 16,6 2-3-16,0-3 1 15,-6-2 1-15,6 4-1 16,-7-4-4-16,7 0-16 15,-7 0-25-15,1 0-37 16,0 0-49-16,-7-4-60 16,-7 4-61-16,0-2-44 15,1-3-8-15,-7 2 19 0,0-1 40 16</inkml:trace>
  <inkml:trace contextRef="#ctx0" brushRef="#br0" timeOffset="41651.1269">19697 11712 18 0,'7'0'74'0,"6"0"9"15,6 3 8-15,7-3 9 0,1 0-2 16,18 0-8-16,1 0-9 15,19 4-6-15,6-4-5 16,28 0-12-16,-2 0-9 16,21 0-14-16,5 0 4 15,1 0 0-15,0-4-2 16,0 4 0-16,-7 0-6 0,-6-3-27 16,-13 3-77-16,-13-4-81 15,-14 4-57-15,-12 0-30 16,-14 0-12-16</inkml:trace>
  <inkml:trace contextRef="#ctx0" brushRef="#br0" timeOffset="42066.769">19932 12137 115 0,'-26'11'142'16,"6"-4"0"-16,14 0-10 15,0 1-9-15,12-5-14 0,7 1-14 16,13-1-11-16,13-3-9 16,19 0-9-16,8 0-9 15,12-3-16-15,7-1-13 16,12 1-12-16,14-5 8 0,7 1 4 16,6-5 0-1,-7 6 1-15,7-5-3 0,-14 3-6 16,-5-3-59-16,-2 4-94 15,-11 4-86-15,-7-1-45 16,-7-4-21-16,-6 5-5 16</inkml:trace>
  <inkml:trace contextRef="#ctx0" brushRef="#br0" timeOffset="42899.5369">25764 13072 120 0,'-32'0'163'0,"12"-5"-41"15,7 1-34-15,19 1-21 16,13-4-3-16,21 0-12 15,11-1-10-15,22 0-8 16,24 2-6-16,7-2-6 16,14 1-8-16,13-5-6 0,5 5-4 15,1 0-5-15,0-4-5 16,0 4-8-16,-7-1-55 16,-13 5-67-16,-7 0-38 15,-25-2-16-15,-20 5-9 16</inkml:trace>
  <inkml:trace contextRef="#ctx0" brushRef="#br0" timeOffset="43231.943">26383 13287 30 0,'-27'8'114'16,"9"-1"-5"-16,10 0 3 15,2 0 11-15,20-3 6 16,4-4-3-16,22 0-12 16,12 0-16-16,20-4-21 0,6-3-27 15,13 0-22-15,14 0-15 16,-2-1-7-16,9-3-6 15,-2 1-6-15,1-5-7 16,0 3-12-16,-14 2-39 16,-5-1-63-16,-15 0-63 0,-4 3-32 15,-21-3-12-15,-13 4 3 16</inkml:trace>
  <inkml:trace contextRef="#ctx0" brushRef="#br0" timeOffset="43886.1608">27503 12851 31 0,'-6'0'112'15,"0"0"-7"-15,-1 0-10 16,-6 0-16-16,7 4-16 16,-8 0-10-16,8-1-14 15,-1 4-6-15,-6 0-2 0,7 1 1 16,-1-1 0-16,-5 1 6 16,4-2 21-16,-4 6 16 15,-8 3 16-15,-6-1 11 16,0 8 6-16,-13 0-5 15,0 4-17-15,0-1-15 16,-1 1-19-16,1 0-16 16,1-1-13-16,5-3-12 0,7-3-11 15,0-4-21-15,13-1-42 16,-1-6-74-16,2-1-96 16,-2-3-48-16,2-4-21 15,-1-8 5-15</inkml:trace>
  <inkml:trace contextRef="#ctx0" brushRef="#br0" timeOffset="44164.7005">26761 12968 5 0,'6'-14'135'0,"1"-1"3"15,5 4-4-15,8 0-4 16,0 7-3-16,13 0-6 0,-1 8-9 15,13 0-7-15,1 4-14 16,13 6-17-16,6-2-17 16,6 5-18-16,2 2-11 15,-2-1-11-15,0 1-9 16,2-2-7-16,-2 2-4 16,-12-4-9-16,-7-1-50 15,-7 1-80-15,-12-4-74 0,-13 0-36 16,-14-4-18-16,-6-3-5 15</inkml:trace>
  <inkml:trace contextRef="#ctx0" brushRef="#br0" timeOffset="45113.867">20147 11726 112 0,'0'-4'125'0,"0"1"-2"16,7-1-17-16,-7 4-15 15,6-3-16-15,-6 3-1 16,0 0 12-16,-6 7 13 0,-1 0 19 16,-6 9 8-16,-6 9 4 15,-7 1-9-15,-7 10-20 16,1 1-23-16,-8 3-26 16,1 1-17-16,0 3-8 15,-7-5-6-15,1 2-3 16,-1 0-6-16,1-5-3 0,5 1-8 15,1-8-18 1,13-4-25-16,0-6-28 0,0-5-53 16,7-3-63-16,6-3-56 15,-1-5-35-15,2-6-11 16,-2-1 10-16</inkml:trace>
  <inkml:trace contextRef="#ctx0" brushRef="#br0" timeOffset="45401.3794">19626 11800 15 0,'6'-22'180'16,"1"3"-13"-16,-1 5-29 0,-6 6-25 15,14 5-23-15,-2 6-18 16,8 5-4-16,6 10 9 15,13 4 10-15,0 4-4 16,7 6-11-16,6 1-9 16,0 4-15-16,0 0-14 15,0-4-10-15,6 0-5 0,-5-1-8 16,-1-2-8-16,1 4-37 16,-2-9-83-16,2 4-91 15,-7-4-47-15,-8-2-24 16,1-2-9-16</inkml:trace>
  <inkml:trace contextRef="#ctx0" brushRef="#br0" timeOffset="47728.25">23392 12500 109 0,'-7'-15'151'15,"7"0"-2"-15,-6 0 1 16,6 8-12-16,0-3-10 16,0 2-10-16,0 0-23 15,6 5-21-15,-6-1-17 0,0 1-15 16,0 3-7-16,0-4-4 16,0 8 10-16,-6 3 8 15,-7 4 16-15,0 7 13 16,-14 9 8-16,2 4 9 15,-7 10-7-15,-2 0-7 16,9 3-12-16,5-1-13 16,0-3-10-16,14 0-9 15,6 1-5-15,6-7-5 0,8-5-6 16,12-4-1-16,13 0-1 16,6-2-2-16,14-9-4 15,6-3-3-15,13 0-2 16,1-7-4-16,12 0-6 15,-7-8-15-15,-5 0-28 16,-8-3-41-16,-6 0-65 0,-19-5-95 16,-14 2-94-16,-5-1-36 15,-21-1 0-15,-6-1 25 16</inkml:trace>
  <inkml:trace contextRef="#ctx0" brushRef="#br0" timeOffset="48019.6458">23672 12763 58 0,'-13'0'204'16,"0"0"3"-16,-7 0-9 0,1 4-18 15,-7 7-18-15,6 3-16 16,1 5-20-16,-1 6-23 15,0 1-25-15,14 3-22 16,-6 1-19-16,12 0-13 16,0-1-7-16,0 0-8 15,12 0-5-15,1 0-7 0,7-3-19 16,0-4-54-16,12 0-93 16,1-4-81-16,5-3-45 15,1-4-19-15,7-8 4 16</inkml:trace>
  <inkml:trace contextRef="#ctx0" brushRef="#br0" timeOffset="48513.4566">24428 12734 142 0,'-52'4'188'0,"7"4"-4"16,-1 1-7-16,7 11-28 15,6 1-28-15,7 1-24 16,12 4-25-16,14-1-18 0,8-3-14 15,11 0-6-15,13-3-8 16,1 0-16-16,13-9-8 16,6 1-6-16,0-3-5 15,0-5-2-15,0-3-2 16,-6-3 10-16,0-5 5 16,-8 1 2-16,-11-7 1 0,-1-1 0 15,-13-4-1 1,0-2 8-16,-13-2 4 0,-7-3 3 15,-6-3 9-15,-7 3 10 16,1-3 2-16,-7 4-3 16,-6-1-9-16,5 4-8 15,1 0-25-15,0 4-45 16,7 0-62-16,6 3-85 16,0 3-64-16,6 3-31 0,7-3-4 15,0 1 28-15</inkml:trace>
  <inkml:trace contextRef="#ctx0" brushRef="#br0" timeOffset="48994.6863">24838 12198 25 0,'-6'12'35'0,"0"-4"-3"16,6 2-8-16,0 1-8 15,6 0-1-15,7-3-2 0,6-2-4 16,1 2-1-16,-1-4 1 16,7-4-1-16,-6 0-1 15,7-4 8-15,-1 1 21 16,-14-4 15-16,8-5 8 16,-7 1 16-16,-13 0 12 15,0 1 4-15,0-5-8 0,-13 3-5 16,-7 1-4-16,8-3-9 15,-14 3-11-15,-1-1-15 16,7 6-14-16,-6 2-13 16,7 0-13-16,-1 1-26 15,8 6-51-15,-2 5-62 16,8-2-51-16,6 6-27 16,6 3-9-16</inkml:trace>
  <inkml:trace contextRef="#ctx0" brushRef="#br0" timeOffset="49359.7505">25497 12496 97 0,'-27'4'220'16,"1"2"1"-16,-13 6-14 15,1 3-16-15,-8 6-8 16,7 1-17-16,6 4-22 0,7-1-22 16,6 2-20-16,14-2-16 15,12 1-17-15,14-5-12 16,6 1-9-16,13-7-9 15,7 4-10-15,12-9-12 16,14 2-22-16,-1-5-59 0,8-7-118 16,-1 0-110-16,0-7-60 15,-13-5-27-15,0-2 0 16,-12-5 44-16</inkml:trace>
  <inkml:trace contextRef="#ctx0" brushRef="#br0" timeOffset="66043.1342">25086 8869 22 0,'-7'0'94'15,"7"0"0"-15,0 0 0 16,7 0-3-16,-7 0-1 0,0 0-5 16,0 0-1-16,0-4-1 15,0 4-9-15,0 0-10 16,-7 0-13-16,7-4-10 15,0 4-9-15,-6-4-9 16,0 4-1-16,-8-2-1 0,2 2 2 16,-8 2 11-16,-13 6 9 15,1 3 12-15,-13 7 8 16,-2 5 6-16,-5 2 5 16,1 4-3-16,5 5-5 15,7 2-3-15,6 1-1 0,13 3 1 16,20-3-2-16,7-1-2 15,19-3-5-15,14 0-1 16,11-4-4-16,8-3-1 0,13-7-3 16,-1-5-3-16,14-3-1 15,-1-3-6-15,1-8-8 16,-6-8-5-16,-2-3-5 16,-11 0-4-16,-8-7-1 15,-6-5 1-15,-13-2 4 0,-13 0 1 16,-12 0 3-16,-8-9 0 15,-12 1 1-15,-14 0-3 16,-6-3-4-16,-13-1-1 16,-7 4-7-16,1-1-3 15,-14 5-4-15,1 4-3 0,5 7-20 16,-6 3-38-16,8 8-53 16,-1 7-66-16,6 4-83 15,7 11-99-15,0 6-41 16,6 4 3-16,-13 2 39 15,7 2 57-15</inkml:trace>
  <inkml:trace contextRef="#ctx0" brushRef="#br0" timeOffset="66342.4421">24747 9257 150 0,'14'0'183'0,"-2"0"-39"15,2 0-15-15,5-3 6 0,-6 3 21 16,13-5 17-16,0 5 6 16,6 0 1-16,8 5-11 15,5 2-21-15,1 4-24 16,13 3-26-16,0 2-19 16,-2 6-19-16,9-1-17 0,-1 2-14 15,0-2-10-15,0 1-8 16,0 0-8-16,-6-3-23 15,6-2-36-15,-12-1-50 16,-1-5-62-16,-7-1-70 0,1-2-81 16,-7-4-41-1,-6-1 6-15,-1-6 32 0</inkml:trace>
  <inkml:trace contextRef="#ctx0" brushRef="#br0" timeOffset="66680.1124">26226 9184 203 0,'0'-8'237'0,"7"6"-19"15,6-3-14-15,0 1-12 16,13 1-12-16,7-1-16 0,5-3-23 16,15 7-30-16,-1-4-41 15,0 1-62-15,0 3-81 16,0 0-103-16,1 0-99 15,-14 0-51-15,-7 3-17 16,-12-3 18-16</inkml:trace>
  <inkml:trace contextRef="#ctx0" brushRef="#br0" timeOffset="66891.963">26330 9389 44 0,'8'8'211'0,"-2"-1"26"16,6-4-33-16,8 1-40 0,0-4-28 16,13 0-20-16,6 0-27 15,13-4-53-15,7 1-73 16,-2-1-94-16,9 1-81 16,-7-1-44-16,0-4-20 15,-8 1 15-15</inkml:trace>
  <inkml:trace contextRef="#ctx0" brushRef="#br0" timeOffset="81228.0971">24200 14902 33 0,'13'-18'176'0,"0"4"-2"16,-7-5-2-16,8 5-9 15,-8 3-8-15,7-3-5 16,7 2-8-16,-8 1-2 16,-4 4-11-16,4-4-10 15,-6 4-17-15,2 3-19 16,-2 1-18-16,0-2-28 0,-6 2-16 15,7-1-7-15,-7 4-7 16,6 0-3-16,-6-4-10 16,0 4 9-16,0 0-4 15,-6 0-3-15,-1 4 1 16,-13 8 3-16,2 2 5 16,-22 12 2-16,-12 3 4 15,0 7 1-15,-13 4 0 16,0 5 2-16,6-5 0 0,0 0-2 15,7 1-2-15,0-9-2 16,7 1 0-16,6-3-5 16,-1-5-4-16,14-6-2 15,7-5-4-15,5-2-6 0,8-5-11 16,12-4-8 0,8-6-2-16,12-8-1 0,-1-5-3 15,9-2 4-15,5-2 13 16,-1-7 5-16,15-6 2 15,-1 1 4-15,13-5-2 16,6-7-5-16,8 0-5 16,5-4 0-16,7 0 4 15,-6 4 4-15,-6 8 3 0,-8 6 10 16,-6 8 5-16,-13 12 4 16,-13 6 4-16,1 11 0 15,-15 15 4-15,-11 4 4 16,-14 11 1-16,0 6 0 15,-6 2-4-15,-14 2-17 16,0-3-35-16,-13 0-63 0,-6 0-99 16,1 0-83-16,-8-8-41 15,-6-3-12-15,0-3 19 16</inkml:trace>
  <inkml:trace contextRef="#ctx0" brushRef="#br0" timeOffset="81482.4171">23575 15361 87 0,'-20'2'216'0,"7"4"19"16,13-4-37-16,7 2-49 16,11-4-29-16,22 4-2 15,5-4 2-15,20 0-1 0,14 0-6 16,19-4-13-16,6 0-23 15,20 2-19-15,6-6-23 16,6 1-34-16,-5-1-47 16,-1-4-54-16,-12 3-71 15,-7-3-81-15,-7 1-55 16,-19-4-11-16,-8 1 15 0</inkml:trace>
  <inkml:trace contextRef="#ctx0" brushRef="#br0" timeOffset="81994.2216">25673 14873 17 0,'12'-15'200'0,"-5"1"-4"16,-7-1-30-16,-13 4-26 15,1 5-32-15,-15 2-27 16,-5 4-19-16,-8 0-11 16,1 7 1-16,-7 0-3 0,1 8-3 15,-1-1-6-15,13 5-5 16,8-2-6-16,5 3-3 16,14-2 0-16,6 4 3 15,19-4 4-15,7 0 1 16,13-3 0-16,7 3-3 15,6 0-1-15,7-3-5 0,-8-1-5 16,8 2 1-16,-6-2 2 16,-1 5 6-16,-7-5 6 15,-12 1 9-15,-7-1 9 16,-6 1 5-16,-14-1 7 16,-12 6-1-16,-8-6-2 15,-18 1-7-15,-13 0-9 16,-8-1-6-16,1-3-14 0,-13 0-8 15,0 0-7-15,6-4-13 16,0 0-28-16,7 0-50 16,7-7-79-16,12 4-124 15,7-8-79-15,13 1-31 16,20-8 2-16,5 0 39 0</inkml:trace>
  <inkml:trace contextRef="#ctx0" brushRef="#br0" timeOffset="82225.2037">26226 15012 211 0,'27'-4'254'15,"-8"1"14"-15,7 0-75 16,0-1-60-16,13 0-41 15,1 1-28-15,11-1-19 16,-5 4-30-16,6 0-59 16,-13 0-81-16,0 0-84 15,1 4-43-15,-15-1-23 0,-11 1 7 16</inkml:trace>
  <inkml:trace contextRef="#ctx0" brushRef="#br0" timeOffset="82427.1049">26207 15207 54 0,'-7'6'225'15,"7"-1"28"-15,0-2-36 16,14 1-48-16,5-4-33 16,20-4-31-16,7 4-47 15,6-8-75-15,7 6-111 16,6-5-82-16,0-5-43 0,0 4-22 15,0-1 3-15</inkml:trace>
  <inkml:trace contextRef="#ctx0" brushRef="#br0" timeOffset="82843.9947">27542 14972 103 0,'-26'-3'200'16,"-13"-1"2"-16,-13-3-24 15,0 3-14-15,-6-3-3 16,5-1-5-16,1-3-15 16,1 1-21-16,11-1-27 15,7-5-29-15,14 6-28 0,19-5-21 16,7-3-14-16,19-1-13 15,19-2-12-15,7-1-9 16,13 0-2-16,7 3-2 16,0-3 1-16,6 7 5 15,-6 5 7-15,-7-1 25 16,-6 7 15-16,-7 8 10 0,-13 2 8 16,-7 9 2-16,-5 7 4 15,-15 8-33-15,-12 3-14 16,0 7-11-16,-12 4-19 15,-2 0-32-15,-12 4-60 16,-7 3-74-16,1-3-53 16,-7-1-28-16,-6 1-2 0,-1-4 22 15</inkml:trace>
  <inkml:trace contextRef="#ctx0" brushRef="#br0" timeOffset="83064.3276">27516 15526 345 0,'0'3'408'0,"-6"-6"55"15,-1-2 15-15,-5 3-102 16,-2-2-86-16,2-4-61 16,5 5-56-16,-6-5-74 15,6 2-101-15,1-6-142 16,-1 4-190-16,7 1-120 15,-6-3-63-15,-7-2-9 16,-1-3 40-16,-11-3 99 0</inkml:trace>
  <inkml:trace contextRef="#ctx0" brushRef="#br0" timeOffset="84120.102">18597 6220 17 0,'-8'8'242'0,"2"-2"16"15,0 2 13-15,-7-1-77 0,-1 1-62 16,2 3-23-16,-8 3 6 16,7 1 12-16,-7 7 10 15,8 4 2-15,-8 7-4 16,6 7-16-16,2 4-25 0,12 4-23 15,-7 0-22-15,7-2-22 16,7-1-27-16,-7-1-37 16,0-4-47-16,6-7-49 15,8-8-56-15,-8-2-67 16,7-5-69-16,6-7-23 0,8-8 12 16,-8-10 31-16</inkml:trace>
  <inkml:trace contextRef="#ctx0" brushRef="#br0" timeOffset="84694.6249">18648 6128 77 0,'-26'-7'131'16,"1"4"-10"-16,-8 3-10 0,-7 7 10 16,-5 4 11-16,-7 7 10 15,7 8 4-15,-14 11-3 16,6 3-9-16,7 10-15 16,1 6-13-16,13 6-15 15,-1 1-16-15,13-2-14 0,8 2-9 16,12-5-4-16,12 1-5 15,15-7-2-15,11-5-2 16,21-2-6-16,6-9-4 16,7-3-14-16,12-8-9 15,8-6-11-15,-1-9-9 0,0-6-4 16,0-4 0-16,0-11 3 16,-6-3 2-16,-6-8-2 15,-8-7-4-15,-12 0-9 16,0-12-14-16,-13-3-8 0,-14-4-4 15,-7-3 5-15,-5-4 3 16,-6-6 10-16,-14 1 21 16,-7-1 25-16,-12 5 21 15,-1 5 14-15,-19 3 10 16,-7 11 1-16,-13 4-8 0,-12 8-20 16,-8 10-22-16,-12 9-28 15,-6 8-27-15,5 6-30 16,1 11-47-16,6 2-49 15,14 13-72-15,19 3-47 0,13 6-12 16,19 4 14-16,20 1 37 16</inkml:trace>
  <inkml:trace contextRef="#ctx0" brushRef="#br0" timeOffset="85710.824">19248 13756 158 0,'6'-18'204'16,"-6"-1"-31"-16,14 4-26 15,-8-2-25-15,6 2-18 16,2-3-11-16,5 3-10 16,7 0-12-16,0-3-13 15,7 7-14-15,-1-4-13 0,8 4-10 16,-1 4-9-16,0-1-7 16,-7 8-3-16,-5 4 3 15,-14 7 9-15,-7 3 6 16,-12 9 11-16,-20 6 12 15,-7 1 12-15,-6 2 10 16,-13 1 10-16,-6-4 7 16,-1 5 3-16,-6-9 1 0,6 5-6 15,7-9-9-15,6 2-15 16,7-1-14-16,13-7-8 16,13-1-11-16,7-3-3 15,18 0-3-15,21-4-6 16,13-4-7-16,5-3-30 0,14 0-44 15,8-6-75 1,-2-2-110-16,8-7-94 0,-14 1-44 16,0-9-1-16,-13-2 29 15</inkml:trace>
  <inkml:trace contextRef="#ctx0" brushRef="#br0" timeOffset="86156.9519">19430 13360 8 0,'-71'-7'188'0,"-8"4"24"16,2 10-33-16,-2 8-15 16,8 6-3-16,-2 12-3 15,22 7-2-15,5 8-10 16,13 4-18-16,13 3-23 0,14-1-21 15,6 1-17-15,26-6-10 16,13-6-10-16,14-2-5 16,12-8-7-16,13-4-10 15,13-11-18-15,7-3-22 16,6-4-18-16,1-11-15 16,-8-4-9-16,-6-7-4 0,-6-7 6 15,-20-4 11-15,-6-4 10 16,-20-11 9-16,-13 1 4 15,-20-8 11-15,-12 0 10 16,-20-4 12-16,-19 0 13 16,-14 0 10-16,-13 9 7 0,0 3 1 15,-6 2-9-15,0 8-29 16,7 11-50-16,12 8-63 16,13 7-75-16,26 7-88 15,20 8-50-15,32 8-5 16,21 2 24-16</inkml:trace>
  <inkml:trace contextRef="#ctx0" brushRef="#br0" timeOffset="87525.2919">26024 16189 10 0,'-13'2'260'0,"7"3"24"16,-1-5 28-16,7 3-48 15,-6-3-54-15,6 0-30 16,0 4-11-16,6-4-7 15,-6 0-15-15,7 0-23 16,12 0-26-16,7 0-23 16,7 0-19-16,13 0-18 0,5 0-11 15,2 0-31-15,-1 0-56 16,1 0-75-16,-2 0-97 16,-5 0-105-16,-13 5-71 15,-1-5-16-15,-12 3 28 16,-14 0 62-16</inkml:trace>
  <inkml:trace contextRef="#ctx0" brushRef="#br0" timeOffset="87756.7494">26038 16419 104 0,'-20'8'259'0,"7"-2"30"16,6 2-9-16,7 0-60 0,0-8-42 15,20 3-27-15,6-3-27 16,13-3-23-16,7 3-31 16,5-8-40-16,15 5-55 15,-1-4-59-15,7-1-65 16,-1 1-73-16,1-1-76 16,0 2-27-16,0-6 10 0,-7 1 32 15</inkml:trace>
  <inkml:trace contextRef="#ctx0" brushRef="#br0" timeOffset="88238.2653">27491 15995 146 0,'-14'-19'246'16,"-5"9"22"-16,-7-2-54 15,-6 5-44-15,-8 3-32 16,-5 4-24-16,6 4-20 16,-7 3-16-16,7 8-17 0,-1-1-18 15,8 8-11-15,13-3-9 16,-1 2-6-16,14-2-2 16,6-1-3-16,6 1-2 15,14-1 0-15,-1 0-3 16,7-3 4-16,6 3 0 15,1-7 3-15,-1 4 2 0,8 0 3 16,-1-1 4-16,0 1 1 16,-7-4 5-16,1 4 3 15,-7-5 6-15,0 1 3 16,-12 4 6-16,-2-5 6 16,-12 2 5-16,0-1 2 15,-19 3-2-15,-7-2-4 16,-7-1-9-16,-6 0-10 0,-6 0-12 15,-1-1-22-15,1-2-29 16,-8 3-39-16,7-3-49 16,7-1-61-16,7 0-81 15,6-3-92-15,7 3-32 16,11 0 5-16,8-3 31 16</inkml:trace>
  <inkml:trace contextRef="#ctx0" brushRef="#br0" timeOffset="88727.1607">27601 16470 101 0,'0'-7'232'16,"0"4"17"-16,6-1-58 15,8-3-52-15,-1 3-42 16,0 0-35-16,6 1-25 16,1 3-17-16,0-5-7 15,-8 10-4-15,2-5 8 16,-8 7 12-16,-12 4 7 0,-1 0 10 15,-12 3 3-15,-7 5 0 16,-7-1-7-16,-7 4-11 16,1-3-7-16,7-1-3 15,-7 0 0-15,7 0 0 16,-1-2 0-16,7-6 2 16,12-3 5-16,2 5 4 15,5-9 4-15,7 1-1 16,13 0 0-16,13-4-5 0,7-4-8 15,13-3-15-15,5-1-35 16,8-3-48-16,0 1-68 16,-1-6-104-16,7 2-62 15,-6-1-27-15,-6-3 10 16,-15 0 35-16</inkml:trace>
  <inkml:trace contextRef="#ctx0" brushRef="#br0" timeOffset="89039.4504">28116 16240 171 0,'0'-7'312'16,"0"2"34"-16,0-1 1 15,6 2-79-15,8 0-58 16,-2 1-46-16,15 0-30 16,-1-2-30-16,13 1-24 15,0 1-26-15,0 3-31 0,6-5-42 16,1 3-48-16,-1-2-55 16,8 0-70-16,-7 0-88 15,-1 1-71-15,1-5-17 16,-1 2 17-16,-6-6 37 15</inkml:trace>
  <inkml:trace contextRef="#ctx0" brushRef="#br0" timeOffset="89486.6703">29100 15895 219 0,'0'-11'270'0,"-7"-3"14"0,-6 6-76 15,-6 1-59-15,-8 3-49 16,-5 8-33-16,-7 0-23 16,6 3-13-16,-5 8-6 15,-2-1-9-15,15 5-4 16,-2-1-5-16,8 1 0 16,6-1-1-16,13 0 0 15,0 0 1-15,13 1 4 0,0-2 0 16,12 3 2-1,2-6 6-15,-1 4 9 0,6-3 5 16,1 0 8-16,7-1 8 16,-8 1 1-16,-7-1 0 15,2 1-4-15,-1-5 2 16,-6 2-4-16,0-1-1 0,-8 3 5 16,-12-2 0-16,-6-1-1 15,-8 0-6-15,-12 0-9 16,-6 3-7-16,-7-3-10 15,-6 1-18-15,-2 2-23 16,2-3-41-16,-7 3-50 16,6-2-74-16,7 2-103 15,0-2-61-15,7-2-18 0,12 1 17 16,14-3 39-16</inkml:trace>
  <inkml:trace contextRef="#ctx0" brushRef="#br0" timeOffset="89784.5616">29465 16310 218 0,'19'-8'382'15,"-5"1"30"-15,-2 3 17 16,-5 0-100-16,0 4-91 15,-7 4-63-15,0 0-34 0,0 7-16 16,-7 0-7-16,0 3-15 16,7 4-22-16,-6-2-25 15,0 6-19-15,6-1-25 16,-8-2-37-16,8 3-52 0,0-4-68 16,0 1-86-1,0-5-111-15,8 1-93 0,-2-7-26 16,7-2 17-16,-13-6 50 15</inkml:trace>
  <inkml:trace contextRef="#ctx0" brushRef="#br0" timeOffset="90069.227">29921 16137 65 0,'26'-14'295'0,"0"-1"38"15,0 4 34-15,0 1-69 16,7-2-64-16,-1 1-47 16,8 0-40-16,-1 3-35 15,6 1-41-15,1 0-62 16,-7 3-76-16,0 1-94 15,-7-1-111-15,2 8-83 16,-16-1-36-16,-4 1 10 16,-14 3 41-16</inkml:trace>
  <inkml:trace contextRef="#ctx0" brushRef="#br0" timeOffset="90264.4933">29960 16324 195 0,'-6'7'285'0,"12"-3"25"16,0-4-49-16,8 0-75 15,11 0-61-15,1-4-62 16,7-3-86-16,7 3-111 16,-1-4-95-16,6 2-51 15,-6-5-26-15,7 3 6 0</inkml:trace>
  <inkml:trace contextRef="#ctx0" brushRef="#br0" timeOffset="90739.2261">31420 15991 105 0,'-20'-8'225'0,"-6"5"17"16,0-1-49-16,-14 0-39 15,2 1-15-15,-7-5-8 16,-2 4 0-16,2-2 1 0,-1-2 2 16,7 1-12-16,7-1-14 15,6 0-17-15,6-1-18 16,7 1-19-16,13-4-20 15,13 2-15-15,7-5-10 16,12 4-9-16,1-3-6 16,6-1-2-16,0 4-2 15,0 0-2-15,6 4-11 0,-5 3-4 16,-1 4 1-16,-7 4 2 16,-5 7 2-16,-15 7 4 15,-5 4 22-15,0 4 9 16,-14 6 1-16,0 5-6 15,-5 3-16-15,-2 1-23 16,1 3-42-16,-7 0-34 0,8-4-16 16,-8-1-32-16,14 3-75 15,-1-6-52-15,7-3-8 16,7-6 10-16,-1 2 5 16</inkml:trace>
  <inkml:trace contextRef="#ctx0" brushRef="#br0" timeOffset="90958.878">31094 16760 358 0,'-19'3'444'0,"-8"1"56"15,8-4 33-15,0-4-142 16,5-2-113-16,14-6-111 15,-6-2-186-15,12-5-255 16,8 1-139-16,-8-7-77 16,7-8-40-16,0-4 4 0,12-3 110 15</inkml:trace>
  <inkml:trace contextRef="#ctx0" brushRef="#br0" timeOffset="118041.8646">18108 5869 77 0,'0'-15'161'0,"6"3"-15"16,-6 2-11-16,0-1-3 16,0 3 3-16,0 1 7 15,0 0 3-15,-6 4-12 16,6-1-20-16,0 0-23 0,0 4-28 16,-7 8-28-1,0-1-24-15,1 7-10 0,0 1-2 16,-8 7 0-16,8-7 1 15,6 2 2-15,0-5 12 16,0-1 25-16,12-3 23 16,8-5 13-16,13-6 10 0,13-12 3 15,25-4-17-15,20-10-43 16,1-8-45-16,19-3-45 16,-1-1-49-16,1-3-58 15,0-2-70-15,-1-2-64 0,-5 4-19 16,-14 0 8-16,1 0 27 15</inkml:trace>
  <inkml:trace contextRef="#ctx0" brushRef="#br0" timeOffset="119340.6695">19495 13151 29 0,'0'4'132'0,"0"-4"-39"16,0 4-26-16,0-4-2 15,0 3 1-15,0-3 3 16,6 0 3-16,-6 4 2 16,8-4 9-16,-8 0 8 0,6 0 10 15,-6 4 12-15,6-4 17 16,1 0 17-16,13-4-5 16,12-7-14-16,14-4-15 15,19-10-17-15,19-8-32 16,7-8-54-16,1-3-57 15,6 1-66-15,0-8-70 0,-7 3-79 16,-6 4-61-16,-8 0-13 16,-24 3 20-16,-7 9 46 15</inkml:trace>
  <inkml:trace contextRef="#ctx0" brushRef="#br0" timeOffset="124505.3818">4424 3589 123 0,'6'-7'187'0,"1"5"-29"16,-7-7-17-16,6 2-3 15,-6 0 7-15,0 0 8 16,0-1 2-16,-6 5-4 0,6-5-7 16,-7 1-17-16,1 0-20 15,0 3-22-15,-8-4-20 16,2 1-18-16,-8 0-19 0,-7 0-12 16,1-1-8-16,-13 5-6 15,-7-2-4-15,-11 3-6 16,-9-2-3-16,-6 4-1 0,1 4-4 15,-1-2-8-15,-6 6 7 16,6 7 0-16,7-4-2 16,13 7-2-16,6-4 0 15,14 9 4-15,12-5-6 16,14 0 0-16,12 5-6 16,14-5-2-16,19 3 3 0,7-2 2 15,12-1 1-15,7 0 4 16,0 2 9-16,7-3 6 15,0 2 2-15,-1-1 5 16,-6 0 1-16,-6 1-2 0,-7 3 0 16,-6-1 0-16,-7 2 0 15,-6 2-1-15,-14-3 1 16,-12 4 6-16,-1-5 5 0,-12 6 8 16,-8-5 10-16,-12 3 5 15,-6-3 9-15,-13 1 5 16,-14-2 0-16,0 1-6 15,-6-3-8-15,-7-1-8 0,1 0-9 16,-1-3 6-16,0-1-9 16,1 1-16-16,6-4-31 15,6 0-50-15,13 0-66 0,1-4-96 16,19 0-78-16,-1 0-26 16,15-3 5-16,12-4 40 15</inkml:trace>
  <inkml:trace contextRef="#ctx0" brushRef="#br0" timeOffset="124834.5814">4339 4081 182 0,'13'-4'239'0,"0"4"6"15,-6-3-68-15,-1 6-41 16,0 1-24-16,-6 7-9 16,8 3 2-16,-8 9 3 15,0 2 0-15,-8 8-17 0,8 4-14 16,-6 3-16-16,6 0-17 16,0 1-12-16,0-1-10 15,-6-4-7-15,-1 1-8 16,1 0-12-16,6-4-21 0,-7-4-31 15,0-7-47-15,7 3-67 16,0-10-83-16,0 4-55 16,0-12-15-16,0 0 11 15,0-7 39-15</inkml:trace>
  <inkml:trace contextRef="#ctx0" brushRef="#br0" timeOffset="125168.688">4867 3920 24 0,'13'-8'226'16,"-6"1"11"-16,5 3 4 0,8 0-86 15,6 2-58-15,7-2-26 16,-1-4-13-16,14 5-9 16,6-5-9-16,0 4-33 0,7-4-57 15,0 2-77-15,-1-2-77 16,-13 5-40-16,-5-5-20 15,-15 4 9-15</inkml:trace>
  <inkml:trace contextRef="#ctx0" brushRef="#br0" timeOffset="125391.0939">4848 4175 130 0,'-8'16'261'0,"2"-5"37"16,6 0-17-16,0-3-44 0,0-2-35 16,0-6-27-16,14 4-28 15,12-8-38-15,13 1-59 16,6-5-80-16,7 1-75 0,7-4-86 16,0 0-93-16,-1-1-55 15,-5 3-7-15,-8 1 26 16</inkml:trace>
  <inkml:trace contextRef="#ctx0" brushRef="#br0" timeOffset="126634.4508">4163 6679 93 0,'0'-4'169'16,"-6"-1"-29"-16,-1 5-27 15,0-3-7-15,1 3 2 0,6-3 4 16,-6 3 4-16,-1-4-6 16,1 4-18-16,-1-4-24 15,-6 4-26-15,-13 0-21 16,0 0-11-16,-13 4-6 0,-20 3 2 15,0 1 4-15,-12 6 10 16,-1 1 6-16,-6 3 3 16,13 5 0-16,0-2-4 15,13 1-3-15,13 0-8 16,5 0-7-16,22-4-3 0,6 5-3 16,12-9-2-16,6 5-3 15,15-5 1-15,12 4 1 16,7-7 0-16,12 4 2 15,1-4 0-15,0 0 1 16,6-1 2-16,0-2-1 0,-7 3 0 16,-5-1-2-16,-1 2 3 15,-7-1 7-15,-12 3 9 16,-7 2 13-16,-6-2 16 16,-14 4 16-16,-6 1 10 0,-13-2 4 15,-13 6 4-15,-7-4-5 16,-12 3-8-16,0-4-14 15,-14 0-11-15,0 1-10 0,7-5-12 16,-7 1-12-16,0-1-19 16,7-2-30-16,1-1-46 15,11-4-65-15,1 4-87 16,13-3-97-16,0-5-40 16,7 0-1-16,5-3 29 0</inkml:trace>
  <inkml:trace contextRef="#ctx0" brushRef="#br0" timeOffset="127200.1324">4307 7524 147 0,'12'0'245'0,"2"-3"37"0,-8 3-42 15,0-4-40-15,1 1-25 16,0-1-25-16,12 1-29 15,-5-5-32-15,5 4-37 16,7 1-25-16,0-5-17 0,0 8-11 16,0 0-6-16,-7 0-3 15,-5 8 2-15,-8 3 5 16,-6 3 4-16,-12 8 6 16,-8 0 4-16,-13 7 7 0,1 1 1 15,-1 3 2-15,-7-4 5 16,1 0 6-16,7-3 7 15,-1 0 9-15,1-4 7 0,12-4 1 16,1 0 1-16,-1-7-4 16,14 4-1-16,0-8-3 15,6 4 5-15,6-4 7 16,7-3 4-16,13 3 5 0,6-3-3 16,14-4-7-16,13-4-29 15,0 0-49-15,12-3-66 16,-6-4-92-16,0 0-122 15,0-3-113-15,0-4-42 0,-12-1 3 16,-7-2 37-16,-7-5 73 16</inkml:trace>
  <inkml:trace contextRef="#ctx0" brushRef="#br0" timeOffset="127471.3417">5089 7224 102 0,'6'-7'292'0,"-6"0"18"15,13-1 8-15,0 1-98 16,14 2-86-16,5-2-53 15,13 1-28-15,1-2-21 16,13 0-36-16,-8 5-64 0,2-1-84 16,-1 2-93-16,-7 2-49 15,-12 0-21-15,-1 2 16 16</inkml:trace>
  <inkml:trace contextRef="#ctx0" brushRef="#br0" timeOffset="127682.3385">5251 7572 125 0,'20'7'211'0,"-1"1"-14"16,1-5-43-16,6-3-37 15,7 0-27-15,-1-3-51 16,13-5-75-16,2 1-99 15,5 0-57-15,-1-5-28 0,2-2-15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43:36.838"/>
    </inkml:context>
    <inkml:brush xml:id="br0">
      <inkml:brushProperty name="width" value="0.05292" units="cm"/>
      <inkml:brushProperty name="height" value="0.05292" units="cm"/>
      <inkml:brushProperty name="color" value="#FF0000"/>
    </inkml:brush>
  </inkml:definitions>
  <inkml:trace contextRef="#ctx0" brushRef="#br0">28539 4953 79 0,'0'-4'141'15,"-6"0"2"-15,-7 1-2 16,6-1-2-16,1 0-10 0,0 0-7 15,-1 2-8-15,-6-2-10 16,6 0-15-16,1 0-15 16,-8 1-13-16,2-1-15 15,-1 0-18-15,-7 0-11 0,-6 4-11 16,-6-3-5-16,-1 3-2 16,-13 0-2-16,1 0 1 15,-7 3-2-15,-1-3-16 16,2 4-8-16,-2 4-6 15,14-1-6-15,0 1-2 0,13-2 0 16,7 5 14-16,5-3 8 16,8 3 4-16,12 0 23 15,8 0 12-15,5 0 8 16,7-1 6-16,13 5 4 16,7-3 4-16,6-2-20 0,7 5-10 15,-1-4-3-15,1 4-2 16,0-1-5-16,-8 4 1 15,-5 1 6-15,-13-1 12 16,-1 4 12-16,-12 1 17 0,-7-2 18 16,-7 1 15-16,-12 4 14 15,-7-3 2-15,-13-2 1 16,-13-4-7-16,-13 6-11 16,-7-5-13-16,-6-3-19 0,0 0-29 15,-7-4-21-15,0-1-16 16,0-2-20-16,14-1-35 15,0 0-46-15,5-2-53 16,15-3-81-16,-2 2-79 0,7-4-33 16,14 0 7-16,12 0 31 15</inkml:trace>
  <inkml:trace contextRef="#ctx0" brushRef="#br0" timeOffset="665.6583">28468 5429 45 0,'0'-4'105'15,"0"4"4"-15,6 0 0 0,-6 0 1 16,0 0-9-16,7 0-6 16,-7 0-10-16,0 4 6 15,-7 0 4-15,7 4 2 0,-12 1 1 16,4 11 28-16,-10 1 21 15,-2 13-4-15,0-2-10 16,1 5-15-16,5 0-11 16,-5-5-39-16,13 5-30 15,-1-8-35-15,0 0-46 0,1-3-77 16,6-4-104-16,6-7-92 16,1-4-50-16,6-1-9 15,0-10 22-15</inkml:trace>
  <inkml:trace contextRef="#ctx0" brushRef="#br0" timeOffset="941.5323">28612 5341 195 0,'6'-12'261'0,"0"5"17"0,1 1-73 15,6-2-64-15,6 4-54 16,7 0-37-16,13 1-22 16,7-1-37-16,-1 2-50 0,8-3-82 15,-1 2-70 1,1 3-36-16,-8-4-20 0,1-1 9 15</inkml:trace>
  <inkml:trace contextRef="#ctx0" brushRef="#br0" timeOffset="1144.8835">28592 5539 21 0,'6'3'183'0,"8"1"7"16,5-4-51-16,7 0-59 15,20-4-60-15,-1 1-86 0,14-4-61 16,-1-4-33-16,1 0-16 16</inkml:trace>
  <inkml:trace contextRef="#ctx0" brushRef="#br0" timeOffset="1610.9034">29074 5154 85 0,'0'-4'216'0,"6"4"-15"16,7-3-34-16,1 3-37 16,12-4-35-16,13 0-37 15,-1 1-29-15,9 0-15 16,-2-2-6-16,1 2-6 0,-14 3-2 15,7 0-3-15,-13 3-2 16,-6 5 0-16,-1-1 7 16,-13 12 7-16,2-2 9 15,-16 10 16-15,-4 2 12 16,5 4 8-16,-6-1-3 0,7 2-3 16,-1-2-6-16,1 2-11 15,0-5-9-15,-8 0-10 16,8-3-23-16,-1 0-41 15,0-4-73-15,7-4-85 0,-6 1-47 16,12-9-24-16,-6-3 6 16</inkml:trace>
  <inkml:trace contextRef="#ctx0" brushRef="#br0" timeOffset="1776.8966">29589 5502 126 0,'6'-6'304'16,"1"-6"21"-16,6 5 10 16,-7 0-113-16,1-1-110 15,-7 4-96-15,6-4-103 16,0 6-123-16,8-3-63 16,-1-2-33-16,6 4 2 0</inkml:trace>
  <inkml:trace contextRef="#ctx0" brushRef="#br0" timeOffset="2174.7547">29816 5279 129 0,'7'-11'229'16,"6"-3"7"-16,0 2-68 15,13 1-61-15,7 0-48 16,-1 4-30-16,8 0-18 16,-1 2-9-16,-7 3-5 15,1 4-2-15,-13 10 3 0,-8 3 1 16,-12 11 0-16,-12-1 7 16,-14 8 6-16,6 0 10 15,-13-3 5-15,7 2 11 16,-7-3 10-16,7-3 5 0,0-1 1 15,7-2-4-15,-1-5-6 16,8-4-9-16,5-2-12 16,0-2-8-16,14-3-2 15,6-3-1-15,13 0-21 0,13-4-49 16,7-8-85-16,5 1-80 16,8-3-46-16,6-9-23 15,-6 0 5-15</inkml:trace>
  <inkml:trace contextRef="#ctx0" brushRef="#br0" timeOffset="2656.9027">30540 5158 110 0,'-13'-11'115'16,"0"3"-32"-16,-6 5-24 15,-1 0-17-15,0 3-10 16,1 0-9-16,-1 6 0 0,8 2-1 16,-8-1 1-16,6 9 2 15,8-7 2-15,-1 7 4 16,14 2 5-16,-1 0 2 16,14 0-3-16,6 1-3 0,7-1-6 15,5 4-6-15,-5-3-9 16,7 3-3-16,-14-5-8 15,-1 2-5-15,-5-4-4 16,-6 3-3-16,-8-3 0 16,0 0 2-16,-12-1 2 0,-8-3 4 15,-12 0 5-15,1-4 2 16,-7 1 3-16,-2-5 3 16,-5 1 6-16,7-4 15 15,-1 0 8-15,1-7 10 0,12-1 8 16,1-4 3-16,12-1-5 15,14-5-13-15,5-5-13 16,8 2-8-16,7-5-15 16,5 4-9-16,7-5-11 15,0 6-23-15,1 4-26 0,-2-3-30 16,1 6-47-16,0-1-59 16,1 4-22-16,-14 0 5 15</inkml:trace>
  <inkml:trace contextRef="#ctx0" brushRef="#br0" timeOffset="3107.2108">31107 5260 34 0,'-32'4'146'15,"-8"0"-11"-15,1 2-12 16,-6 6-10-16,-8 2-19 16,15 2-23-16,-2 2-19 15,7 0-16-15,7 0-13 0,14-3-11 16,5 0-8-16,14-1-1 15,-1 1-3-15,14-8 1 16,6 5 1-16,13-10 3 0,-7 2 1 16,7 0 2-16,1-8-1 15,-1 0 1-15,0-3-2 16,-7-3 6-16,-6-2 16 16,-6 2 17-16,-1-6 18 15,-5 2 20-15,-14-4 13 0,0 4 2 16,-7-6-16-16,0 7-35 15,-6 1-63-15,7 1-94 16,0 1-109-16,-1 1-57 16,7 3-28-16,0 2 2 15</inkml:trace>
  <inkml:trace contextRef="#ctx0" brushRef="#br0" timeOffset="3595.9347">31648 5143 3 0,'-20'-10'164'16,"0"2"-7"-16,-12 0-48 15,-1 5-41-15,1-1-4 16,-1 8-10-16,-6-1-6 15,7 5-5-15,-1 3-3 16,14 3 0-16,-1 1-20 0,7-1-10 16,13 2-5-16,6-2-5 15,14 1-21-15,-1-4-12 16,14-4-7-16,-1 0-4 16,2-7 0-16,5 0 1 15,-1-4 30-15,-5-6 31 0,-1-1 29 16,1 0 31-16,-13-7 39 15,6 2 39-15,-13-1 29 16,0-2 23-16,0 4 15 0,0 1-8 16,-6-1-28-16,-1 8-38 15,0 0-39-15,1 2-42 16,0 5-34-16,-1 8-22 16,7 7-9-16,0-1-12 15,-6 12-13-15,5 1-34 0,8 4-51 16,-7 3-71-16,13 2-92 15,-6 5-88-15,6-4-36 16,0-1 4-16,-13-3 36 16</inkml:trace>
  <inkml:trace contextRef="#ctx0" brushRef="#br0" timeOffset="4600.508">31140 5810 147 0,'6'-4'153'16,"0"4"-29"-16,1 0-23 16,-7 0-15-16,0 0-14 15,7 4-9-15,-7-1-5 16,6 5-4-16,-6 7 3 0,0 3 11 16,0 7 13-16,0 1 6 15,0 7-4-15,-6 0-8 16,6 0-11-16,-7 4-14 15,7-1-13-15,0-2-10 16,0-2-9-16,0 1-5 0,0-4-5 16,-7 0-12-16,1-6-7 15,6-2-9-15,-6-2-3 16,-8-4-5-16,8-3-1 16,-7-6 6-16,0 2 1 0,0-8 6 15,-7 0 1-15,1-8 0 16,6 2-3-16,6-6 1 15,1-3-5-15,12-4-11 16,7-2-12-16,19-4-8 16,8-2-1-16,5 2-3 0,1-1-7 15,6 4 4-15,-6 3-1 16,-7 5 0-16,7 3-4 16,-14 0 0-16,1 1 9 15,-13 6 7-15,-1 0 13 0,-6 8 10 16,-13 0 12-16,-13 3 7 15,0 1 23-15,-7 2 13 16,0 5 7-16,-5-4 7 16,5 3 3-16,0-3 3 0,1 0-12 15,6 1-10-15,6-6-4 16,1 2-4-16,6-2-1 16,0 3 0-16,6-6-3 15,7 2 3-15,1-3-13 0,12 2-15 16,-7-4-37-16,13 0-58 15,-6 0-57-15,7-4-32 16,-7-3-5-16</inkml:trace>
  <inkml:trace contextRef="#ctx0" brushRef="#br0" timeOffset="4839.4441">31726 6015 19 0,'0'-8'185'0,"0"5"2"16,6-1-48-16,1 8-39 16,-7-1-25-16,13 5-12 15,-7 3 2-15,1 4 5 16,6-1 3-16,-7 5-5 0,1 3-15 16,-7-5-10-16,0 6-6 15,0-5-10-15,-7 0-26 16,1 1-38-16,-14-5-51 15,8 1-66-15,-15-3-64 0,1-5-31 16,-13 0 0-16</inkml:trace>
  <inkml:trace contextRef="#ctx0" brushRef="#br0" timeOffset="5011.1599">31654 5986 55 0,'59'-11'51'15,"12"-1"-30"-15,1 2-52 16,6 3-36-16</inkml:trace>
  <inkml:trace contextRef="#ctx0" brushRef="#br0" timeOffset="5316.0476">32338 5840 168 0,'-32'29'173'15,"-7"7"1"-15,0 5-11 0,-7 3-18 16,7 7-23-16,-7 4-16 16,1-1-17-16,-8 5-26 15,1 0-24-15,-7-1-26 16,2 1-20-16,-2-4-31 16,6-7-40-16,7-8-35 0,14-7-35 15,-1-7-29-15,7-4-39 16,7-7-2-16,13-8 21 15</inkml:trace>
  <inkml:trace contextRef="#ctx0" brushRef="#br0" timeOffset="5671.5029">32084 6275 133 0,'-6'7'138'15,"-8"1"-31"-15,2 9-12 0,-8 2-1 16,7 8-4-16,-7 2-16 16,-6 0-14-16,7 5-11 15,-1-5-13-15,0 0-10 16,2 0-9-16,-2-7-8 0,0-1-6 15,7-1-6-15,7-3-5 16,-8-5-11-16,14-5-23 16,0-4-21-16,8-3-16 15,4 0-13-15,14-7-9 16,7 0-1-16,6-9 17 0,7 7 7 16,5-11 8-16,2 6 7 15,-1-1 8-15,0 1 6 16</inkml:trace>
  <inkml:trace contextRef="#ctx0" brushRef="#br0" timeOffset="6093.6003">32319 6491 41 0,'-20'4'64'15,"-6"4"6"-15,-6 2-1 16,-1-3-7-16,1 5-8 16,5-5-14-16,7 3-12 0,2-1-11 15,4-2-10-15,1-4-5 16,13 1-5-16,0-1 3 15,13 1 2-15,1 0 0 0,4 0 1 16,2-4 3-16,7 0 1 16,5 0-2-16,-6 0-4 15,0 0-1-15,1 0 0 16,-8 0-4-16,7 3 0 16,-6 2 2-16,-8 2 4 15,2 0 2-15,-8 4 3 0,0 0 1 16,-6 3 0-16,-6 5 2 15,-7-4-2-15,-6 2 2 16,-8 2-1-16,1-1 5 0,-6-3 9 16,-7-1 13-16,-1-2 15 15,1 2 16-15,-6-7 16 16,5 1 10-16,8-1 6 16,-1-3-6-16,15-4-13 15,-2 0-18-15,6-4-43 0,14 0-47 16,14-3-69-16,6-4-98 15,12-3-51-15,7-6-22 16,6 3 10-16</inkml:trace>
  <inkml:trace contextRef="#ctx0" brushRef="#br0" timeOffset="6298.0264">32502 6517 183 0,'6'0'208'0,"7"0"-17"16,-6 0-73-16,5-4-53 15,15 4-31-15,-1-3-13 16,6 3-8-16,1-4-13 0,6 1-33 16,-7-1-56-16,1 4-62 15,-1-8-33-15,-12 5-17 16</inkml:trace>
  <inkml:trace contextRef="#ctx0" brushRef="#br0" timeOffset="6575.8906">32735 6382 76 0,'-6'3'188'0,"-6"4"-14"16,-2 4-20-16,1 4-7 16,0 4-6-16,0 3-12 15,1 0-14-15,-2 3-21 0,8 1-23 16,-7 0-21-16,6-1-18 16,7 1-34-16,0-4-41 15,0 0-53-15,0-5-68 0,0 2-71 16,0-8-36-16,7 0 1 15,-7-4 23-15</inkml:trace>
  <inkml:trace contextRef="#ctx0" brushRef="#br0" timeOffset="6959.2543">33140 6367 36 0,'-26'3'84'0,"0"12"-1"16,-19-4 4-16,-8 7-7 16,1 5-9-16,7-6-10 15,-8 5-6-15,14-3-1 16,0-1-4-16,6-3-1 15,14 0-4-15,-1-4-5 0,7 0 0 16,13-4-2-16,7 4 1 16,6-4 0-16,7-2-1 15,6 2-3-15,-1-5-5 16,8 3-7-16,6-2-8 16,-6 1-6-16,6-4-12 15,-1 4-34-15,2-4-61 0,-1 0-78 16,-6 0-41-16,-1 0-23 15,-6 0 0-15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44:06.106"/>
    </inkml:context>
    <inkml:brush xml:id="br0">
      <inkml:brushProperty name="width" value="0.05292" units="cm"/>
      <inkml:brushProperty name="height" value="0.05292" units="cm"/>
      <inkml:brushProperty name="color" value="#FF0000"/>
    </inkml:brush>
  </inkml:definitions>
  <inkml:trace contextRef="#ctx0" brushRef="#br0">28351 7059 34 0,'0'-3'127'16,"-7"3"0"-16,7-4-4 16,0 0-1-16,-6 4-7 15,6-3-7-15,0 3-9 0,0-5-9 16,0 5-3-16,0-3-7 15,0-1-6-15,0 4-10 16,0 0-11-16,0-2-10 16,6 2-9-16,7-6-13 15,1 6-8-15,11-2-5 0,1 4-2 16,0-2-3-16,13 8-3 16,-6-1 0-16,6 9 0 15,0 2 3-15,0 4 0 16,-7-1 2-16,-5 8 5 15,-7 2-1-15,-1 2 2 0,-12-5 0 16,-7 6-2-16,0-2-1 16,-7-2 1-16,0-4-3 15,1-4-3-15,0-4 0 16,6 0 2-16,-7-7-2 16,7 4 0-16,-6-7 7 0,6-2 1 15,0-6 0-15,6 0 0 16,1-6-1-16,5-2-3 15,2-7-5-15,-2-3-2 16,2-4-2-16,-1-4-2 0,-7 1 0 16,7-9 5-16,0-3 3 15,1-2 1-15,-2-1 9 16,1-8 13-16,0 4 11 16,0 0 11-16,-6 0 10 0,-7 7 5 15,0 4-4-15,0 4-8 16,-7 7-14-16,7 4-23 15,0 3-28-15,-6 4-32 16,6 4-41-16,-7 3-58 16,1 4-85-16,-7 4-80 0,0 6-31 15,7 2 1-15,-8 3 23 16</inkml:trace>
  <inkml:trace contextRef="#ctx0" brushRef="#br0" timeOffset="315.4308">29139 7331 183 0,'-20'18'204'0,"-6"4"-36"15,1 0-26-15,-1 7-27 0,-1 1-21 16,1 2-17-16,0 1-20 16,6 0-17-16,1-1-16 15,6-1-10-15,0-6-22 16,7-3-66-16,6-8-90 15,-7-2-49-15,7-5-26 0,0-14-13 16</inkml:trace>
  <inkml:trace contextRef="#ctx0" brushRef="#br0" timeOffset="561.1668">29087 7238 135 0,'32'-14'218'0,"1"7"10"15,-1-4-69-15,8 4-58 16,-1-2-37-16,6 7-20 16,7-5-15-16,1 3-15 15,5 0-68-15,1 4-91 0,-6-4-49 16,-8 4-27-16,-6-4-11 15</inkml:trace>
  <inkml:trace contextRef="#ctx0" brushRef="#br0" timeOffset="759.6659">29224 7418 108 0,'19'4'155'0,"7"-1"-51"15,7-3-51-15,6 0-39 16,0 0-46-16,0-3-55 16,0 3-34-16,1-4-18 0</inkml:trace>
  <inkml:trace contextRef="#ctx0" brushRef="#br0" timeOffset="1217.3578">29881 7253 60 0,'0'-3'167'0,"-12"3"-21"16,-8 3-24-16,-13 5-14 0,7 6-2 16,-6 1-7-16,-1 3-12 15,1 8-15-15,6-3-14 16,-1 2-11-16,8 0-9 16,6-3-7-16,7 1-4 15,6-2-6-15,19-2-5 0,0-4-5 16,15-8-3-16,5 0-3 15,6-4-6-15,-5-6-5 16,11-1-1-16,-11-6-2 16,5-2 2-16,-13 1 1 15,1-7 13-15,-13-1 24 0,-8-3 29 16,-4 4 34-16,-16-3 32 16,2-2 22-16,-14 5 6 15,-5 0-12-15,-1-1-22 16,-7 5-37-16,7 2-65 0,-6 5-80 15,5-1-101-15,1 6-116 16,6 2-86-16,8 2-38 16,5 3 9-16,7 2 45 15</inkml:trace>
  <inkml:trace contextRef="#ctx0" brushRef="#br0" timeOffset="1428.2911">30104 7386 39 0,'32'0'337'0,"-13"-4"53"0,-5 4 46 16,5-4-19-16,-12 0-100 15,6-3-84-15,-13 3-58 16,13 1-56-16,-7 0-56 16,1-2-84-16,13 2-103 0,5-1-145 15,1-1-118-15,7 5-55 16,-7-2-21-16,6 2 30 15,-6 0 73-15</inkml:trace>
  <inkml:trace contextRef="#ctx0" brushRef="#br0" timeOffset="2213.655">30860 7338 7 0,'0'-7'201'15,"-8"-4"23"-15,-4 2-38 0,-8 2-39 16,1 0-27-16,-7 0-29 16,6 3-25-16,-13 0-24 15,7 1-19-15,-6 6-12 16,-1 1-7-16,1 0-4 0,-1 8-3 16,7-3-3-16,13 7 1 15,6-3-3-15,14 4-6 16,6-7-10-16,7 1-15 15,6 0-18-15,7-4-23 0,5 0-15 16,1-3-4-16,1-4 7 16,-1-4 9-16,-7 1 25 15,7-4 26-15,-13-4 32 16,0 0 34-16,1-3 36 16,-15 2 36-16,2-2 37 0,-2-2 36 15,-5 3 21-15,-1 1 2 16,1 1-19-16,-7 4-26 15,7 2-37-15,-7 3-39 0,6 2-34 16,-6 2-28-16,0 6-10 16,0 3-6-16,0 5 2 15,-6 2 0-15,-1 0-1 16,0 4 2-16,-6 4-1 16,7-1-1-16,-7-4-2 0,0 5-2 15,7 0-1-15,-1 0-6 16,0-4-29-16,7-4-47 15,0 0-67-15,7-7-92 16,0 4-79-16,5-7-37 16,8-5 7-16,-7-3 34 0</inkml:trace>
  <inkml:trace contextRef="#ctx0" brushRef="#br0" timeOffset="2853.5636">31628 7275 172 0,'0'-8'188'16,"-6"2"-37"-16,-8 2-34 0,-5-3-21 15,-7 7-19-15,-6-4-17 16,-8 4-11-16,7 4-13 16,-5-4-10-16,5 3-13 15,1 1-8-15,12 4-5 16,-7-6-3-16,15 3-5 0,-1 2-1 16,0-4-1-16,6 1 3 15,1 0 0-15,6 0 4 16,0-1 0-16,-7 2 5 15,7-3-2-15,0 5 0 0,7-3-1 16,-7 1-3-16,6 2 1 16,7-3-1-16,1-1 2 15,-2 1-1-15,8 3 1 16,6-3 3-16,-7-1 1 0,7 2 2 16,1-2 1-16,-1-3 0 15,0 3 0-15,7 1-1 16,-7 0 3-16,6-1-2 15,-6 1 4-15,0 4 2 0,0-1 8 16,0 0 7-16,-6 4 9 16,-7 0 10-16,0-1 11 15,-13 2 13-15,0 2 5 16,-13-2 3-16,0 2 2 16,-13-3-5-16,-7 1-12 0,-6-2-14 15,-7-3-13-15,1 5-11 16,-7-5-16-16,6 0-15 15,1 0-30-15,6-3-47 16,6 0-63-16,7-4-90 16,6 0-57-16,20 0-23 0,6-4 10 15,14-4 38-15</inkml:trace>
  <inkml:trace contextRef="#ctx0" brushRef="#br0" timeOffset="3400.0867">32111 7363 161 0,'0'-11'187'0,"0"-1"-10"16,-7 3-15-16,0 1-25 15,-6-4-23-15,1 5-26 0,-8 5-22 16,0-3-20-16,1 5-19 16,-7 5-11-16,0-3-10 15,-1 5-1-15,1 2-4 0,6-2-6 16,8 4-1-16,-1 0-5 16,6 0-12-16,7 0-19 15,7-4-20-15,-1-3-19 16,13 3-22-16,-5-3-18 15,-2-4-4-15,8 0 7 0,-7-4 20 16,7-3 21-16,-6 3 32 16,-2-3 36-16,1-4 41 15,0 3 41-15,-6 1 35 16,-1 0 31-16,0 3 18 0,2 1-2 16,-8-1-20-16,6 0-27 15,-6 8-28-15,6 0-27 16,-6 3-19-16,-6 0-12 15,6 8-4-15,-6-1 0 16,-2 5-2-16,2 3-4 0,0-5-3 16,-1 9-2-16,7-3 0 15,-6-1-7-15,-1-1-23 16,0-2-39-16,7-1-64 16,0 0-89-16,0-7-48 15,7-4-25-15,0 1 9 0</inkml:trace>
  <inkml:trace contextRef="#ctx0" brushRef="#br0" timeOffset="3950.5926">32319 7386 141 0,'6'-12'156'0,"-6"5"-8"16,-6 0-6-16,-1 4-10 15,1-2-15-15,-1 2-20 0,-5-1-19 16,-2 4-17-16,1 0-18 16,-6 4-10-16,6-1-9 15,-1 5-5-15,8-1-6 16,6 4-2-16,0 0 0 0,6 0 0 15,1 0-3-15,6 0 1 16,0 3 0-16,7 2-1 16,0-2-1-16,5-2 0 15,1 2-1-15,0 1-1 16,0-5-2-16,-6 1 2 0,-7 0-3 16,1 0 1-16,-14 4 2 15,-14-8 1-15,1 3 3 16,-7-2 0-16,-12-1 4 15,-1 1 0-15,-5-5 1 16,-2-3 2-16,7 0 0 0,1-3 3 16,6 0-2-16,7-5-1 15,11-4-5-15,2 2-3 16,12-1-5-16,8-4-6 16,6-3-4-16,5 4-1 0,1-5-8 15,7 5-16-15,7-1-26 16,-8 1-48-16,1-2-68 15,-1 5-66-15,-6 4-30 16,1-4 0-16,-2 4 16 0</inkml:trace>
  <inkml:trace contextRef="#ctx0" brushRef="#br0" timeOffset="4503.5067">32794 7302 93 0,'-26'-5'95'16,"1"5"-27"-16,-1 0-18 16,-7 5-8-16,1-3-3 0,-1 5-3 15,0 5-4-15,0-1-7 16,8 4-6-16,5-4-7 16,0 3-6-16,14-2-4 15,6 2-4-15,0-3 0 16,6-4-3-16,8 0 0 15,5-3 1-15,0-4-2 0,8 0 1 16,-8 0 0-16,7-7 3 16,0 3 5-16,0-7 2 15,-6 0 24-15,6 1 26 16,-7-2 28-16,1 1 24 16,-7 5 18-16,0-2 9 0,6-1-17 15,-12 7-22-15,6-2-26 16,0 8-24-16,0-4-18 15,-6 11-9-15,-1 0-1 0,0 3-1 16,1 8 2-16,-7 0-1 16,0 1-4-16,0 2-34 15,0 4-76-15,0-3-108 16,0 3-60-16,0 0-29 16,0-6-14-16</inkml:trace>
  <inkml:trace contextRef="#ctx0" brushRef="#br0" timeOffset="6374.9343">30534 8481 36 0,'0'0'162'0,"0"0"-11"15,-7 4-20-15,7-4-13 16,0 0 2-16,0 0 3 16,0 0-5-16,0 0-17 0,0 0-23 15,0 0-23-15,7-4-21 16,-1 0-16-16,0 0-11 15,8-4-6-15,-2 1-2 16,2 0-4-16,5 0 2 16,-5-1-1-16,4 5-1 0,-4-4 1 15,5 7 0-15,-5 0-1 16,4 0 0-16,-4 3-1 16,-8 4 5-16,8 8 4 15,-14-1 4-15,6 6 4 0,-6-6 2 16,0 4 2-16,0 1-1 15,0-5-1-15,-6 1-5 16,6-4 0-16,0-3 2 16,-7-2 12-16,7 2 4 0,0-8 2 15,0 0 1-15,0 0-2 16,0-8-4-16,7 2-12 16,-7-6-8-16,13-3-6 15,-1 5-1-15,2-6 0 0,5 2-2 16,-6-1 1-16,7 1 0 15,-1 3-2-15,1 4-3 16,-7 0 0-16,6 2 1 16,1 3 1-16,-7 4 0 15,7 3 3-15,-8-3 2 0,8 10 0 16,-7-4 1-16,1 2-1 16,-8 1-2-16,7-3 0 15,-7-1 0-15,1 0 1 16,-1-4 3-16,1 2 0 0,-1-5 2 15,-6-5 3-15,14 2 2 16,-8 0-1-16,0-8-2 16,8-1 1-16,-8 2-1 15,13-1 2-15,-5-5 2 0,-2 2 3 16,8 3 3-16,-7 0 1 16,0 1 1-16,0 2-4 15,1 4-2-15,-2 1-2 16,8 6-6-16,-7 1-1 0,7 4 1 15,-8-1 0-15,8 3 10 16,-7 5 3-16,0-3-7 16,0-2-35-16,0 2-70 15,0-2-107-15,0-6-66 0,-6 3-34 16,-7-7-10-16,0 0 27 16</inkml:trace>
  <inkml:trace contextRef="#ctx0" brushRef="#br0" timeOffset="7102.3765">31374 8089 23 0,'33'-8'47'15,"-1"5"-6"-15,1-1-4 16,-7 0-10-16,7 4-11 16,-14 4 4-16,-6 0 5 15,0 3 2-15,-13 1 3 0,-13 2-1 16,0 1 2-16,-6 0-11 15,-1 4-18-15,-6-4-9 16,7 0-6-16,-8-3-1 16,8-1-1-16,6-5 3 15,-1 4 8-15,8-4 3 0,6-4 2 16,0 2 11-16,6-6 5 16,8 0 1-16,5 3 5 15,1-5 7-15,0 0 4 16,5 2-8-16,1 1-1 0,0-2 2 15,1 3 0-15,-1 1 1 16,6 3 2-16,-6 0-2 16,-7 0 2-16,8 3 8 15,-8 5 5-15,-6 0 5 0,-6 2 4 16,-7 2 6-16,0-3 1 16,-7 7-8-16,-6-5-8 15,0 4-5-15,-12-1-10 16,5-3-4-16,-13 0-9 15,7 1-8-15,-6-2-9 16,-1-3-29-16,7-3-64 0,-7 4-88 16,13-5-42-16,1-3-20 15,12-3-8-15</inkml:trace>
  <inkml:trace contextRef="#ctx0" brushRef="#br0" timeOffset="7529.2603">32149 7953 72 0,'0'0'112'0,"0"7"3"15,-6 5 9-15,-8 2 11 16,-4 4 5-16,-2 7-8 16,-7 4-10-16,-5 2-2 15,-1 5 5-15,1 4-2 0,-13 1-3 16,-8 3-5-16,1 4-14 16,-7-1-17-16,-6 4-32 15,-6 4-19-15,-8-4-16 16,2 1-12-16,4 0-4 15,8-9-5-15,7-2 3 0,5-5 0 16,8-3-2-16,6-7-4 16,13 0-4-16,0-9-27 15,6 2-40-15,1-9-59 16,12 2-89-16,1-5-70 16,12-3-34-16,1-4 6 0,6-8 31 15</inkml:trace>
  <inkml:trace contextRef="#ctx0" brushRef="#br0" timeOffset="8445.4303">32072 8419 65 0,'6'-8'198'15,"0"1"-20"-15,-6 3-24 0,0 0-26 16,-6 8-17-16,-8 0-23 16,-4 7-19-16,-2 7-10 15,-7 5-8-15,-5 2-8 0,-1 5-8 16,7-1-6-16,-6 3-2 15,-1 5-5-15,1-4-3 16,-1 0-3-16,1-4 0 16,5 1-4-16,1-8-6 15,0 0 0-15,7-4-4 16,-1-3-1-16,0-5-1 0,8-3 1 16,-2 1 2-16,2-4-1 15,-1-4-3-15,6-4-2 16,7-4-2-16,13 1-3 15,0-3 0-15,13-5-3 0,13-3 4 16,1-1-3-16,11-4-1 16,8 6 1-16,-1-5 1 15,1 3-2-15,0 5 4 16,-7-1-1-16,-7 4 0 0,-12 4-1 16,-1 3 2-16,-5 4 1 15,-14 4 1-15,-6 0 2 16,-7 3 3-16,-7 0 4 15,1 5 0-15,-1-6-1 16,0 2 1-16,1-1 0 0,0-3-2 16,6 3-1-16,-8-3 0 15,8-1 0-15,8-3 0 16,-2 0-1-16,0 0 2 16,8-3 0-16,5-4 0 15,1-1 2-15,-1 1-2 0,1-1-2 16,6-2 1-16,-6-1 1 15,-1 0 0-15,7-1 0 16,-6 4-1-16,-1 2 0 0,7 3-1 16,-6-2-3-16,0 5 1 15,-1 0-3-15,0 5 3 16,0 2 4-16,-5 3 3 16,-1 5 1-16,-6-1 0 15,-14 5 5-15,0 3 1 0,-5-4-2 16,-15 5-2-16,1-1 1 15,-6 0 0-15,5-4-1 16,-11 0-1-16,5-4 7 16,1-2 13-16,-1 3 11 15,0-9 13-15,7 2 13 16,7-1 11-16,-1-7 0 0,1 4-12 16,11-8-14-16,2 0-21 15,12-3-42-15,14-3-68 16,0-5-107-16,19-4-94 15,0 5-47-15,7-8-19 0,6 0 15 16</inkml:trace>
  <inkml:trace contextRef="#ctx0" brushRef="#br0" timeOffset="8636.3534">33068 8584 160 0,'13'-5'320'16,"0"2"20"-16,-7-1 11 0,-6 1-116 16,8-1-97-16,-8 0-70 15,6 4-105-15,7-4-155 16,6 1-80-16,1-1-44 16,13-3-20-16,-8 0-5 15</inkml:trace>
  <inkml:trace contextRef="#ctx0" brushRef="#br0" timeOffset="16903.915">27582 11459 28 0,'0'-4'49'16,"0"4"7"-16,0 0-1 16,0-4-2-16,-7 4-1 15,7-3-5-15,0-1-13 0,0 2-5 16,0 2-9-16,0 0-3 16,0-6-3-16,0 6 2 15,0 0-2-15,0 0-1 16,0 0 7-16,0 0 11 15,0 0 11-15,0 0 9 16,0 0 8-16,0 0 6 16,0 0-3-16,0-2-10 0,0 2-12 15,0 0-14-15,7 0-12 16,-1 0-8-16,7 0-9 16,1 2-4-16,5-2-4 15,-6 8 3-15,13-1 1 16,-7 5 0-16,7 3 3 15,1 3 2-15,5 0 2 16,-6 4 0-16,13 4 1 0,0-1 1 16,-6-3 2-16,13 4 1 15,-14 3 2-15,7-7 1 16,-13 4-1-16,0-4 1 16,1-5-3-16,-8 3 2 15,-6-6-4-15,1-2 0 16,-8-6 6-16,0 2 0 15,1-5 2-15,-1-3-1 16,-6-3-1-16,0-1 1 0,0-6-5 16,0-2-1-16,0-2 0 15,0-6 4-15,-6-1 2 16,6-1 1-16,0-4 3 16,0-3 2-16,0 0 0 15,0-3-2-15,-7-5-3 0,7 0-1 16,-6-1-1-16,0 0 1 15,-2 1 1-15,-4 0 2 16,-2 7 0-16,2 1-1 16,-1 4 0-16,-7 6-8 15,6 1-6-15,-5 2-6 16,6 10-21-16,-6-2-48 0,13 5-88 16,-2 6-55-16,8 1-27 15,8 6-12-15</inkml:trace>
  <inkml:trace contextRef="#ctx0" brushRef="#br0" timeOffset="17573.1917">28507 11866 112 0,'13'-4'87'15,"6"-3"-28"-15,1 3-18 16,7-4-10-16,-9 1-8 15,9 4-1-15,-1-1-5 0,-6 4-5 16,-8 4 1-16,2-1 6 16,-14 4 12-16,-7 5 9 15,-12 2 9-15,-7 4 9 16,-7 1-1-16,-13 7-6 16,7-4-7-16,-7 3-4 15,1-3-4-15,6 0 1 16,-1-4 2-16,8 1 3 0,6-4 2 15,7-1 2-15,5-3 3 16,8 1 2-16,12-6-1 16,1-2-1-16,12 0-7 15,14-1-4-15,-1-3-7 16,8 0-11-16,5 0-5 16,1-3-4-16,6-1-6 15,-6 0-5-15,-1-2-18 0,1-6-60 16,-13 5-112-16,5-4-60 15,-18 0-28-15,0-7-14 16,-14 4 9-16</inkml:trace>
  <inkml:trace contextRef="#ctx0" brushRef="#br0" timeOffset="17867.4064">28663 11587 16 0,'0'-3'163'15,"0"-5"-27"-15,6 4-21 16,8 1-22-16,6-1-20 15,12 1-16-15,1 3-8 16,12-4-8-16,1 4-13 16,-1 0-12-16,1-3-30 0,-7 6-74 15,-6-3-59-15,-1 4-32 16,-12-4-16-16</inkml:trace>
  <inkml:trace contextRef="#ctx0" brushRef="#br0" timeOffset="18072.8553">28827 11737 16 0,'32'5'89'0,"7"-5"-14"0,6 0-17 16,1-5-26-16,-1 5-63 15,-5-3-48-15,5-1-24 16</inkml:trace>
  <inkml:trace contextRef="#ctx0" brushRef="#br0" timeOffset="18635.406">29452 11503 25 0,'46'4'95'0,"-7"3"3"15,-1 8 1-15,-5-1-8 16,-1 5-8-16,2 6-19 16,-2 1-14-16,-6 3-12 0,0-3-11 15,-6 3-6-15,6-4-7 16,0 1-3-16,-7 0-3 16,7-3 0-16,-6-6-4 15,-1-2 2-15,1-4 2 16,0 0 3-16,-8-7 0 15,2-4 0-15,5-4 1 16,-5-4-1-16,-8-2-5 0,6-5 1 16,-4-3-3-16,-2-8-2 15,7 0 0-15,0-3-2 16,-6-4-2-16,5-3-2 16,-6-1-1-16,2-4 2 15,-2-2 11-15,-6 3 14 16,0-1 13-16,-6 4 8 15,-8 5 6-15,-5 3-1 0,-7 2-10 16,0 5-14-16,0 7-15 16,-7 1-15-16,1 10-42 15,5 1-69-15,7 6-67 16,2 5-37-16,4 2-14 16,1 2-4-16</inkml:trace>
  <inkml:trace contextRef="#ctx0" brushRef="#br0" timeOffset="19169.9377">30357 11858 62 0,'0'4'136'0,"0"0"-9"16,0 2 4-16,-6 2 7 15,0 3-3-15,-1 4-15 16,0 3-20-16,-5 5-18 16,5-6-22-16,0 10-21 0,1-6-11 15,6-3-6 1,-7 5-7-16,7-5-8 0,7 0-8 16,-7 0-39-16,13-3-101 15,-6 0-68-15,5-9-35 16,2 6-15-16,-8-7-4 15</inkml:trace>
  <inkml:trace contextRef="#ctx0" brushRef="#br0" timeOffset="19863.4127">28578 12811 14 0,'8'0'164'16,"10"0"3"-16,-4 0-47 15,5 0-36-15,7 4-18 0,0-4-6 16,13 0-1-16,1 0-5 15,-1 0-12-15,0 0-13 16,7 0-10-16,-1 0-18 16,-5-4-66-16,-8 4-78 15,1 0-42-15,-14-4-19 16,-6 1-10-16</inkml:trace>
  <inkml:trace contextRef="#ctx0" brushRef="#br0" timeOffset="20100.9489">28604 12961 60 0,'0'4'136'16,"8"-1"-16"-16,11 1-11 15,1-4-11-15,12 4-19 16,1-4-26-16,5-4-22 15,-5 4-53-15,7 0-83 16,-2-4-45-16,-5 4-25 16,-1-7-10-16</inkml:trace>
  <inkml:trace contextRef="#ctx0" brushRef="#br0" timeOffset="20597.4334">29387 12734 105 0,'-7'-8'149'15,"1"8"-15"-15,-8-3-16 16,2 6-10-16,-8 1-14 15,0 4-15-15,1 6-9 0,-1 1-8 16,8 2-9-16,-2 3-8 16,8-3-12-16,6 2-3 15,0 0-9-15,0-2-2 16,6-2-6-16,8-3-4 16,-2 2 3-16,8-6-5 15,6-1 0-15,0-3-5 16,0-1 1-16,0-3-3 0,0-3-1 15,0-1 1-15,0-3-1 16,1-5 1-16,-8 2-1 16,-6-5 1-16,0 0 0 15,0-3 2-15,-13-1 1 16,-13-2 5-16,0 2 11 16,-7-2 9-16,-6-2 2 0,-6 5 2 15,5-1 2-15,-5 4-4 16,6 1-12-16,7 3-15 15,5 4-10-15,2 0-36 16,5 3-79-16,7 4-88 16,7 4-47-16,-1 3-18 15,7 0-8-15</inkml:trace>
  <inkml:trace contextRef="#ctx0" brushRef="#br0" timeOffset="20823.8271">29823 12807 170 0,'13'-3'272'16,"0"-1"24"-16,-6-4-55 16,6 5-57-16,-7-4-49 15,0 3-48-15,2 1-37 16,4 3-61-16,1-4-96 15,7 4-105-15,-7 0-55 16,0 0-27-16,0 4-10 0</inkml:trace>
  <inkml:trace contextRef="#ctx0" brushRef="#br0" timeOffset="21369.2581">30260 12661 30 0,'-20'-15'142'16,"1"1"-3"-16,-7-1-10 16,-7 0-12-16,7 9-14 15,-6-2-28-15,6 8-24 0,-7 0-20 16,7 8-14-16,6-2-8 15,1 5 0-15,5 1-3 16,8 2-1-16,12 1-5 16,1-5 0-16,6 5-2 15,0-4-2-15,13-1-2 16,-6 2 3-16,6-9 0 0,-7 1 1 16,1 0 4-1,6-8 0-15,-7 0 3 0,1-2-1 16,0-3 6-16,-7-1 8 15,0-1 20-15,0 0 29 16,-7 4 27-16,0-4 19 16,2 3 7-16,-2 5-5 15,-6 3-20-15,6 0-25 0,-6 7-28 16,0 4-18-16,0 3-10 16,0 5-2-16,-6 3-2 15,6 4-1-15,-6-1-1 16,-2 1-1-16,2 0-4 15,0-1-2-15,6 1-2 16,-7-4-7-16,7-1-36 16,0-2-64-16,0-5-91 0,0 1-76 15,-6-7-40-15,6-1-18 16,0-7 24-16</inkml:trace>
  <inkml:trace contextRef="#ctx0" brushRef="#br0" timeOffset="22079.1174">30970 12617 91 0,'-39'-4'101'15,"0"-4"-9"-15,-1 5-7 16,-5 3-8-16,-1 0-13 0,7 0-13 15,7 0-19-15,-1 3-14 16,7 1-11-16,6-4-3 16,8 4-4-16,5 0-2 15,1 0-1-15,6-4 1 16,-7 4 1-16,7-4 1 16,0 2 0-16,0-2 0 15,0 5 1-15,7-3 2 0,-1 6 0 16,1-4 0-16,5 4 1 15,8 2-2-15,0-3 0 16,6 5-3-16,7-1-2 16,-1 0-3-16,1-1 2 15,-1-2 1-15,1 3 1 16,-7-4 1-16,6 0 2 16,1-3 1-16,-7 3-2 0,0-3 2 15,7 0 1-15,-7 4-1 16,-7-5 0-16,7 1 2 15,-6 3 4-15,-7 4 15 16,-7-4 14-16,1 4 16 0,0 1 15 16,-14-2 18-1,-6 1 11-15,-6 0-4 0,-1 0-8 16,-13 0-9-16,1 1-12 16,-14-3-18-16,7-1-12 15,0 0-11-15,-1-4-12 16,2 3-9-16,5-7-47 0,7 4-84 15,0-4-91 1,13 0-47-16,7-4-22 0,12 0-9 16</inkml:trace>
  <inkml:trace contextRef="#ctx0" brushRef="#br0" timeOffset="22609.9816">31582 12609 117 0,'-19'-11'117'0,"-7"1"-5"0,0 2-1 16,-7 4-11-16,7 4-20 15,-6 4-21-15,-1 4-13 16,7 0-12-16,0 1-15 16,7 3-6-16,5-2-9 15,8 5-4-15,0-3-5 16,12-5-3-16,0 3 1 0,-6-6-1 16,14 4 3-16,-8-8 0 15,7 0 6-15,0 0-6 16,0-8-4-16,0 4-1 15,0-3 1-15,0 4 2 16,7-4 7-16,-14 3 21 16,7-4 17-16,-6 5 4 0,-1 3 3 15,8 0 4 1,-8 0-7-16,0 7-11 0,1 4-9 16,-1 0-4-16,1 4 1 15,0 2-5-15,-7 6-4 16,6-5-2-16,-6 4-3 15,0-1-1-15,0 6-6 16,-6-8-4-16,6 2-35 16,0-3-68-16,0-3-73 0,0 0-37 15,0-9-17-15,0 2-7 16</inkml:trace>
  <inkml:trace contextRef="#ctx0" brushRef="#br0" timeOffset="23156.0988">31947 12646 88 0,'-19'-12'123'15,"-7"3"-9"-15,6-3-9 0,-6 4-10 16,1 5-17-16,-2-1-19 16,1 4-20-16,6 0-15 15,1 4-10-15,6-1-4 16,13 5-4-16,0 0-2 16,6 3-1-16,8-1 1 15,5 2 0-15,7 2-1 0,-6 1 2 16,6 2-1-16,-7 2 2 15,1 0-1-15,0-2 0 16,-2 3 3-16,-10-6-4 16,4 4-1-16,-12-4-1 15,0-2 0-15,-12-1 7 16,-2-4 7-16,-6 1 7 0,1-5 7 16,-13 1 9-16,6-4 9 15,-7-4 0-15,7 1 0 16,0-1-1-16,13-7-2 15,0 3-5-15,13-7-9 16,13 1-5-16,6-1-10 16,7 1-8-16,7-5-4 0,-1 1-6 15,8 3-14-15,-1 1-32 16,6 2-47-16,-11 2-61 16,4-1-63-16,1 7-33 15,-6 0-5-15,-7 1 21 16</inkml:trace>
  <inkml:trace contextRef="#ctx0" brushRef="#br0" timeOffset="23677.5934">32469 12605 64 0,'-20'-9'144'0,"-6"1"-4"15,0 0-12-15,0 4-19 16,-7 1-21-16,7 3-26 16,1 0-17-16,-2 3-15 15,1 5-10-15,6-1-6 16,14 4-7-16,0 4-3 0,-1-5-1 15,14 5-2-15,-1-3-1 16,7-2-2-16,0 1-2 16,0 0-1-16,0-3-3 15,0-2 5-15,1-1 3 16,-2-1 1-16,1-4 5 16,0 0 2-16,-6 0 2 0,6-4 19 15,-6 4 20-15,-1-5 16 16,0 5 7-16,1 0 4 15,6 0 4-15,-7 5-9 16,1 2-10-16,6 4-9 16,-6 0-2-16,5 3-2 15,2 1-3-15,-1 4-10 0,0 3-10 16,0-5-10-16,-7 6-11 16,8-5-7-16,-2 0-74 15,-5 1-131-15,0-1-68 16,-1-3-36-16,-6-1-17 15,-6-6-5-15</inkml:trace>
  <inkml:trace contextRef="#ctx0" brushRef="#br0" timeOffset="36601.1902">30925 13851 7 0,'-7'0'145'0,"-6"0"-1"16,6 0 1-16,1 0 3 0,-1 0-6 15,1 0-8-15,-1-3-16 16,1 3-12-16,0-4-13 16,6 4-15-16,0-4-15 15,0 1-19-15,0-1-14 16,6-4-14-16,0 1-6 16,7-3-5-16,0 2-3 0,0-3 1 15,1 1-2-15,5-2 0 16,0 1-1-16,1 0 0 15,7-1 1-15,-2 6-2 16,7 2 0-16,-5 0-1 16,5 4 0-16,-6 4-1 15,0 3 1-15,-6 1 2 16,-1 2 2-16,-5 6 1 16,-8-1 1-16,0 2 0 0,-6-2-2 15,-6-1 3-15,6-2-1 16,-12-1 3-16,12-5 7 15,-14 3 10-15,8-6 5 16,-1 0 1-16,1-3 2 16,6 0 0-16,-7-3-10 0,7 0-10 15,7-6-4 1,-7 3-7-16,6-5-1 0,1-1-3 16,-1 5 0-16,8-3-1 15,-8-2-1-15,0 5-4 16,7-1-1-16,0 6-2 15,0 2 0-15,7 0 3 16,0 6-13-16,-1 2-5 16,1 3-6-16,-8-4-2 0,8 4-7 15,-7 4-14-15,7-8 8 16,-14 3 5-16,0-1 7 16,8-3 7-16,-14-2 10 15,6-4 14-15,-6 0 9 16,0-7 6-16,-6 4 0 15,6-9 1-15,0 1 2 16,0-4 7-16,6 1 4 0,-6-4 6 16,6 4 3-16,8-1 3 15,-8-1-3-15,14 6-7 16,-1 2-7-16,1 5-8 16,6 3-5-16,7 3-4 15,-1 5-1-15,1 2 0 16,6 6-1-16,-7-1-4 0,8 2-28 15,-15-2-57-15,1-1-87 16,0 1-70-16,-6-4-36 16,-13-4-17-16,-1-2 18 15</inkml:trace>
  <inkml:trace contextRef="#ctx0" brushRef="#br0" timeOffset="37247.2265">31863 13372 8 0,'33'0'3'15,"-7"-4"-2"-15,-1 8 2 16,-11-1-1-16,-2 4 0 15,-4 0 0-15,-8 5 3 16,-8-1 2-16,-4-5-1 16,-2 6 0-16,1-5 1 15,-7 4 3-15,8-7 12 0,-2 3 9 16,8-4 10 0,-7-3 4-16,13 0 5 0,0 0-6 15,0 0-11-15,13-3-12 16,1-1-10-16,-2 1-2 15,8-1-6-15,6 4-1 16,-7-3-1-16,7 3-1 0,1 3 1 16,-7-3 1-16,6 7 2 15,-1-3 5-15,-11 3 8 16,4 4 10-16,-4-3 10 16,-8 3 11-16,-6 1 8 15,-6 2 3-15,-8-3-2 16,-4 3-4-16,-2-3-8 15,-7 0-11-15,-5 0-8 0,6-4-7 16,-7 1-9-16,7-1-6 16,1 0-15-16,5-4-40 15,0 2-66-15,7-1-52 16,13-4-25-16,0 0-12 16</inkml:trace>
  <inkml:trace contextRef="#ctx0" brushRef="#br0" timeOffset="37639.6599">32508 13328 27 0,'0'3'105'0,"-6"9"7"16,-8 2 12-16,1 8 2 15,-13 3-6-15,-6 8-10 16,5 4-6-16,-11 3-6 0,-8 4-8 16,0 4-10-16,0 0-15 15,-5-1-16-15,-8 0-14 16,1-2-11-16,-1-1-7 15,0-4-7-15,0 0-4 16,1-7-4-16,5-4-3 16,8 1-2-16,-1-9-5 0,7-1-17 15,7-3-48-15,12-5-64 16,1-2-73-16,5 1-37 16,8-6-19-16,6-5 7 15</inkml:trace>
  <inkml:trace contextRef="#ctx0" brushRef="#br0" timeOffset="38565.2645">32247 13808 74 0,'13'-4'160'16,"-13"4"-4"-16,0 0-8 16,0 7-11-16,-19 0-17 15,-8 4-18-15,1 8-15 16,-13 2-17-16,1 6-14 0,5 2-13 15,-7 0-11-15,1 1-10 16,1-1-4-16,5-4-5 16,1 1-5-16,-1-4-2 15,7 0-3-15,6-5-1 16,7-1 0-16,0-6-1 16,0-2 0-16,7-1-1 0,6-3-1 15,6-4-3-15,0-4-1 16,7-3-1-16,7-1 1 15,0 1-2-15,12-3 3 16,-5-5-2-16,5 1-1 16,1-2 3-16,-1 2-1 15,1-2 3-15,-1 7 1 0,-6-3 1 16,-6 4 0-16,-1 1-1 16,1 5 1-16,-7-3-2 15,-6 5 1-15,6 5-1 16,-13-3 1-16,6 2 0 15,-6-1 0-15,6 1-1 16,-6 4-1-16,7-4 0 0,-7 0 0 16,0-2 3-16,7-2 1 15,-1 0 1-15,0 0 3 16,8-2 2-16,-1-2 0 16,0-4-2-16,0 4-1 15,7-3 3-15,-1 1-1 16,0-2-2-16,1-4 2 15,6 5-1-15,0 3-2 0,0 1-3 16,7 0-1-16,-7 3 1 16,6 3-1-16,-6 4 1 15,1 4 1-15,-8 5-1 16,-6-3 4-16,-7 5-3 16,-12 1-1-16,-7 3 0 0,-6-4 0 15,-14 1 1-15,-7-5-1 16,-5 1 2-16,-1-1-1 15,1-3 2-15,-1-3-1 16,13-5-1-16,-5 2 1 16,18-5 1-16,7 0 0 15,7-5-1-15,18 2 1 16,2-5-2-16,18 2-2 0,7-2-2 16,0-3-2-16,13 0-1 15,-5 0-35-15,4-1-81 16,-5 6-77-16,-13-5-41 15,-1 3-21-15,-12-3-10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45:34.681"/>
    </inkml:context>
    <inkml:brush xml:id="br0">
      <inkml:brushProperty name="width" value="0.05292" units="cm"/>
      <inkml:brushProperty name="height" value="0.05292" units="cm"/>
      <inkml:brushProperty name="color" value="#FF0000"/>
    </inkml:brush>
  </inkml:definitions>
  <inkml:trace contextRef="#ctx0" brushRef="#br0">28448 14100 114 0,'-6'-7'180'0,"-7"0"-26"16,13 3-46-16,-7-3-28 16,1 3-11-16,-1 0-1 15,7-4 2-15,0 6 0 16,0-3-3-16,0 3-3 15,0-2-6-15,0 4-16 0,0-4-8 16,0 0-9-16,0 4-8 16,-6-4-9-16,-1 4-6 15,-6-4-2-15,1 4 0 16,-2-3-2-16,-5 3-1 16,-7-4 0-16,-7 4-1 15,-6 0 1-15,0 0-3 0,-14 4 0 16,8-1 0-16,-1 1-15 15,7 4-10-15,0 0-6 16,13-1-10-16,6 0-9 16,8 0-5-16,12 4 30 15,6 0 17-15,7-4 14 16,13 4 12-16,6-3 11 0,8 3 8 16,-1-4-13-16,6 4-8 15,1-4-3-15,-7 1-2 16,1 2-3-16,-8-3 1 15,7 5 0-15,-19-4-1 16,-1 6-2-16,-13-3 0 16,-6 0 1-16,-6-1 0 0,-20 6 2 15,0-6 1-15,-13 5 5 16,-14-3 0-16,2-2-1 16,-8 1-14-16,7-3-10 15,-7-1-4-15,7 0-3 16,7-4-2-16,6 2-32 15,6-2-60-15,13-3-52 16,14-3-28-16,6-5-15 16</inkml:trace>
  <inkml:trace contextRef="#ctx0" brushRef="#br0" timeOffset="500.6567">28533 14195 42 0,'0'0'138'16,"0"5"-36"-16,6-5-44 0,8 0-23 15,-1 0-15-15,7 0-6 16,-2-5-1-16,9 5-9 15,-1-3-55-15,0 3-47 16,0-4-26-16,-7 4-13 16</inkml:trace>
  <inkml:trace contextRef="#ctx0" brushRef="#br0" timeOffset="726.0517">28422 14320 81 0,'7'4'89'0,"6"0"-9"16,7-4-6-16,12 0-8 16,13 2-8-16,2-2-18 15,4-2-38-15,1 2-67 16,-6 0-46-16,6-4-27 15,0 0-17-15</inkml:trace>
  <inkml:trace contextRef="#ctx0" brushRef="#br0" timeOffset="1156.8989">29087 14192 5 0,'-33'-4'161'0,"1"4"-13"0,-7 4-30 16,-1 4-20-16,1-1-13 15,7 7-14-15,6 1-16 16,7 3-13-16,5-3-13 16,14 7-10-16,6-4-7 15,8 1-1-15,5-5 0 16,7 1-1-16,14-5 0 15,-1 2 2-15,6-5-4 0,-5 0 0 16,5-7-3-16,-5 0-2 16,-15-3 1-16,1-4-3 15,-6-1 3-15,-8-6-2 16,-12-2 7-16,-6 1 6 16,-6-2 8-16,-8-5 11 15,-7 3 4-15,-5 1 5 0,-1 0-3 16,1 3-5-16,-1 3-13 15,7 3-15-15,0 1-30 16,13 4-43-16,6 0-72 16,7 4-68-16,7 4-33 15,12 0-13-15,7-4 12 16</inkml:trace>
  <inkml:trace contextRef="#ctx0" brushRef="#br0" timeOffset="1376.3116">29439 14305 73 0,'-6'-4'205'0,"-14"-3"12"16,6 4-57-16,8-1-55 15,-7 1-42-15,13-1-24 16,0 4-42-16,13-4-73 15,0 4-75-15,14 0-36 16,-2 0-18-16,15 0-13 16</inkml:trace>
  <inkml:trace contextRef="#ctx0" brushRef="#br0" timeOffset="2335.4683">29928 14243 22 0,'-27'-3'152'16,"-5"-1"-25"-16,-1 0-33 0,-5 4-22 15,-2-3-10-15,1 3-10 16,-13 0-10-16,13 3-9 16,-14 1-10-16,8 3-7 15,5 1-6-15,-5 3-4 16,13-1-2-16,-1 5-1 16,13 3-1-16,8-3 7 15,12 0-1-15,6 0 0 16,14-4 2-16,5 0-1 0,15-4 1 15,-1 0-4-15,7-3-1 16,5-1 0-16,2-3-4 16,-7-3-1-16,5-4-2 15,-5-1 1-15,-7 0-1 0,-6-2-1 16,-7-5 1-16,-6 3 1 16,-1-2 0-16,-13 3 1 15,8-3 0-15,-8-1 1 16,-6 4 2-16,0 0-1 15,0 0 4-15,0 4-2 16,0 0 0-16,0 3-2 16,0 0-3-16,0 0-1 15,0 4 0-15,0 4-1 0,0 4 0 16,-6 3 3-16,6 3 3 16,0 1-2-16,0 3 2 15,6 4 5-15,-6 4 6 16,0 0 3-16,0-1 5 15,-6 4 5-15,-1 1-2 16,0-1-2-16,-6 1-1 16,7-1-6-16,-8-4-3 0,8-3-2 15,0-3-1-15,6-2-13 16,6-1-57-16,0-3-87 16,2-1-48-16,-2-8-26 15,13-1-13-15</inkml:trace>
  <inkml:trace contextRef="#ctx0" brushRef="#br0" timeOffset="3176.6879">29393 14591 67 0,'-6'0'56'0,"6"4"-9"15,-7-4-11-15,7 4-15 16,0-4-9-16,0 3-5 0,0-3 1 15,0 0 2-15,0 0 12 16,0 5 16-16,0-5 13 16,0 0 11-16,0 2 10 15,0-2 5-15,-6 0-4 16,6 0-11-16,0 0-8 16,0 0-9-16,0 0-5 0,0 0-4 15,0 0-4-15,0-2-5 16,6-3-4-16,1 2-3 15,5-1-9-15,-5 0-7 16,6-3-3-16,-7 0 5 16,2 0 6-16,-2-1 8 15,0 4 10-15,-6 1 5 16,0-1 0-16,0 4-5 0,0 0-6 16,0-4-10-16,0 4-9 15,0 0-3-15,0 4-1 16,0-4-1-16,0 0-2 15,0 4 0-15,0-4 3 16,0 0-3-16,0 3 1 16,7-3-1-16,-7 0-3 0,6 0-56 15,-6 0-105 1,13 0-53-16,6-3-30 0,1-1-15 16</inkml:trace>
  <inkml:trace contextRef="#ctx0" brushRef="#br0" timeOffset="4020.5408">30143 14367 80 0,'0'-10'106'0,"0"6"-17"16,0-4-12-16,6 5-9 0,-6-1-14 15,6 1-8 1,-6 3-13-16,0-5-15 0,0 5-9 16,0 5-2-16,0-5 23 15,-6 7 14-15,-7 4 12 16,-7 0 7-16,0 8 9 15,2-1 0-15,4 7-21 16,1-2-13-16,1 2-12 16,12-4-4-16,0 2-9 0,12-5-5 15,1 1 1-15,7-2-1 16,0-5 1-16,12-1-5 16,-6-4 0-16,7 0-1 15,-7-7-1-15,-1 0 2 16,2 0-26-16,-1-7-13 15,0 0 6-15,0-4 9 0,0-1 9 16,-7 2 9-16,-5-5 36 16,-2 9 21-16,-5-2-1 15,0 0-10-15,-7 5-10 16,0 3-12-16,0 3-9 16,-7 8-5-16,7 0-1 15,0 4 1-15,0 0 1 0,0 3 2 16,7 1-4-16,-1-1-26 15,7 0-49-15,1 0-80 16,-2 1-72-16,8-8-38 16,-1-1-19-16,1-2 15 15</inkml:trace>
  <inkml:trace contextRef="#ctx0" brushRef="#br0" timeOffset="4582.1252">30918 14401 53 0,'-33'-8'64'0,"0"5"-12"16,1-1-1-16,-13 1-1 16,6 6-2-16,-7 1-2 0,7-1-7 15,-1 8-8-15,8 0-7 16,7 0-5-16,11 0-4 16,8 1-5-16,6-2-3 15,12 1 0-15,8-3-2 16,6-1-1-16,1-4 0 15,11 2 0-15,-5-3 2 0,-1-4-4 16,1 2 3-16,-7-5-3 16,-6-1 0-16,6 2 16 15,-7-4 22-15,-5 1 22 16,-8 3 25-16,7-4 23 16,-7 6 11-16,1 2-10 15,-1 0-15-15,-6 2-13 0,7 4-19 16,-1 3-17-16,-6 7-8 15,7 2-3-15,-7 0-6 16,7 5-9-16,-1-2-5 16,-6 4-3-16,6-3-5 15,-6 1 0-15,0-5-4 16,0 4-39-16,0-7-78 16,7 3-105-16,0-7-58 15,-1-4-31-15,7-3-15 0,7-8 32 16</inkml:trace>
  <inkml:trace contextRef="#ctx0" brushRef="#br0" timeOffset="5096.7518">31322 14482 113 0,'-14'-12'83'0,"2"1"-21"16,-1 3-16-16,0-2-5 0,-7 6-4 15,7 1-4-15,-7-1-12 16,-5 4-8-16,5 4-3 16,-6 3-5-16,6 1-1 15,1 0 2-15,6 1 1 16,6-1 0-16,1 0-2 0,6-2-1 15,6-1 2-15,1-3-1 16,6 3-5-16,6-5 2 16,1 0-2-16,-7-5 1 15,6-2-2-15,1 4 12 16,-1-4 22-16,1-1 22 16,0 1 28-16,-7 3 24 0,-7 2 12 15,8-4-4-15,-14 4-14 16,6 4-8-16,-6 4-17 15,0 0-14-15,0 9-8 16,0 0-3-16,0 3-3 16,0 4-15-16,6 0-10 15,-6 0-7-15,6 0-6 16,2-1-3-16,-2-2-3 0,0 3-35 16,1-4-66-16,6-4-99 15,-6 1-71-15,5-3-37 16,8-9-21-16,-7 1 23 15</inkml:trace>
  <inkml:trace contextRef="#ctx0" brushRef="#br0" timeOffset="5668.9954">31667 14488 96 0,'6'-6'127'0,"2"-2"-21"16,4 0-27-16,8 1-20 15,-1 5-18-15,7-4-9 16,7 4-16-16,7-2-7 0,-2 0-3 15,1 4-2-15,-6 4 2 16,-1 2-4-16,-12 2 2 16,-7-1 2-16,-13 9 1 15,-7-3-1-15,-19 3 1 16,0 2 0-16,-13-4 1 16,0 5-1-16,1-4 1 0,-2-1-5 15,7-3 3-15,7-4-4 16,7 0-1-16,12 1-1 15,7-4-1-15,13-4 2 16,7 4-3-16,19-8 3 16,0 4 2-16,7 0 0 0,-1-4-2 15,8 4 3 1,-1 0 5-16,-1 4 8 0,-4 4 13 16,-9-1 20-16,-11 0 24 15,-8 7 28-15,-12 1 22 16,-14 4 10-16,-19-1-1 15,-6 0-12-15,-8 0-19 16,-11 1-28-16,-14-1-28 0,-2-3-62 16,-4-1-164-16,6-3-87 15,0-7-49-15,6-4-24 16,7-7-12-16</inkml:trace>
  <inkml:trace contextRef="#ctx0" brushRef="#br0" timeOffset="12215.0794">6502 3839 55 0,'0'-4'85'0,"0"0"14"16,0 4 3-16,0 0 2 15,0 0 6-15,0-3 6 0,0 3 8 16,0 0 3-16,0 0 5 15,0 0-6-15,0 0-16 16,0 0-20-16,0 0-21 16,0 0-13-16,0 0-14 0,0 0-7 15,0 0-5-15,0 0-3 16,0 0-4-16,0 0-4 16,0 0 0-16,0 0-3 15,0 0-3-15,0 0-2 0,0 0 1 16,0 0-5-16,0 0 0 15,0 0-2-15,0 0 1 16,-6 0 0-16,6 0-1 0,0 0 3 16,0 0-3-16,0 0 1 15,0 0-1-15,0 0-2 16,6 0 0-16,-6 0-1 16,7 0 0-16,-7 0-2 0,7 0 0 15,-7 0-1-15,12 0-2 16,8 0-2-16,13 0-2 15,-1 0-5-15,21 0-10 16,-2 0 12-16,8 0 2 0,6 0 3 16,-6 0 1-16,-7-4 7 15,0 4 8-15,0 0-11 16,-12 0-2-16,-2 4-2 0,-5-4 3 16,-7 3 4-16,-6 9 11 15,-1-1 13-15,-13 10 10 16,2 5 7-16,-8 7 5 15,-8 7 0-15,2 4-9 16,0 1-8-16,-7-2-9 16,-1 1-8-16,2 1-2 0,-2-5-6 15,-5-4-1-15,6-3-19 16,0-4-36-16,0-3-57 16,6-4-95-16,1-3-108 15,0-5-57-15,6-3-14 0,0-7 17 16,0-4 49-16</inkml:trace>
  <inkml:trace contextRef="#ctx0" brushRef="#br0" timeOffset="12586.0872">7428 4242 30 0,'13'-4'299'15,"-7"4"17"-15,8-3 14 16,-8 3-57-16,-6 0-112 16,0 3-69-16,0-3-28 15,0 4-6-15,-6 4-3 16,6-5-1-16,-7 4-4 0,7-3-8 16,-7 3-13-16,7 1-9 15,0-5 0-15,0 1 10 16,0-1 23-16,0 1 37 0,0-4 40 15,0 0 22-15,0-4 6 16,-6 1-3-16,6-1-19 16,-7-7-31-16,1 0-39 15,-1 1-26-15,0-2-36 16,1-2-62-16,6-5-98 0,-6 5-128 16,12-4-145-16,0 3-72 15,1 0-19-15,0 1 29 16,-1-1 79-16</inkml:trace>
  <inkml:trace contextRef="#ctx0" brushRef="#br0" timeOffset="13000.7542">7694 3974 163 0,'20'-7'257'15,"6"-4"21"-15,1 4-41 16,5 0-68-16,1-1-44 16,6 1-27-16,0 4-21 0,-6 3-21 15,-1 3-14-15,-5 1-7 16,-9 10-4-16,-11 5-2 16,-7 6 2-16,-19 8 2 15,-1 0 0-15,-13 4-8 16,1 0-4-16,-7-4-1 0,13 0-2 15,-7-4 1-15,7-3-1 16,6-5 5-16,8-3-1 16,-2 1-3-16,8-8-1 15,6 0 1-15,6 1 1 0,8-6 2 16,12-2 0-16,0-4-15 16,13 0-27-16,13-4-43 15,-7-2-57-15,14-3-75 16,0-1-80-16,0-5-56 0,-7 0-9 15,-1-3 19-15,-4 3 43 16</inkml:trace>
  <inkml:trace contextRef="#ctx0" brushRef="#br0" timeOffset="13497.8641">8659 4010 89 0,'6'-14'252'15,"-6"-1"27"-15,-6 5-26 16,-7-1-40-16,0 0-39 0,-6 0-34 16,5 4-27-16,-12 0-25 15,7 3-25-15,-1 4-23 16,-6 0-20-16,7 0-14 16,6 7-5-16,0 0-4 0,7 4 2 15,12-3 1-15,7 6 1 16,6 0 5-16,14 1 0 15,6 5 1-15,1 1-1 16,11-3-1-16,1 4 2 16,-6 4-4-16,6-4-1 0,0-1-1 15,-19-1-2-15,-1 1-3 16,-12-3-5-16,-13 1 0 16,-7-1 1-16,-20-3-1 15,-7-1 3-15,-11-3 6 0,-7-4 5 16,-14 0 6-16,6-7 10 15,-5 0 14-15,5 0 11 16,8-7 11-16,6 0 8 16,13-8 3-16,6 1-5 15,14-4-14-15,12-8-13 0,14-3-17 16,13-1-17-16,5-3-21 16,1 4-27-16,7 0-40 15,-1 3-58-15,2 1-76 16,-2 6-97-16,-5 1-44 0,5 3-7 15,-13 4 23-15</inkml:trace>
  <inkml:trace contextRef="#ctx0" brushRef="#br0" timeOffset="13932.6809">9480 3974 68 0,'-19'0'200'0,"-13"5"12"16,-8-3-44-16,-5 10-31 16,-1-1-17-16,-6 3-14 0,12 5-21 15,1 3-18-15,7 4-19 16,12-5-14-16,14 5-10 15,6-4-6-15,6-1-4 16,14-1-1-16,6-6-4 16,7 1 1-16,6-4 0 0,-7-8-3 15,14 1 3-15,-13-4 3 16,5-4 8-16,1-7 7 16,-6 0 13-16,-7-3 21 15,-6-8 20-15,-8 0 17 16,-4-4 23-16,-8 0 9 0,-8 1-3 15,-10-1-14-15,-2 4-20 16,-7-3-28-16,9 6-52 16,-9 1-69-16,1 3-83 0,13 4-93 15,0 4-100 1,7 3-68-16,6 4-15 0,0 0 27 16,19 4 62-16</inkml:trace>
  <inkml:trace contextRef="#ctx0" brushRef="#br0" timeOffset="14413.0796">10165 3887 165 0,'6'-12'245'0,"-6"-3"4"15,-13 5-51-15,-7-1-48 16,0 0-36-16,-6 4-40 15,-6 3-24-15,-7 0-20 16,6 8-19-16,1 0-18 16,-1 6-24-16,7-2-20 0,14 7-29 15,4-5-29-15,16 6-19 16,4-5-17-16,8 3-3 16,6-7 10-16,7 1 19 15,-1-1 30-15,-5-7 39 0,5-3 56 16,-7-1 56-16,1-4 51 15,-6 1 49-15,0-3 43 16,-7-2 33-16,1-3 18 16,-2 7 5-16,-6-2-13 0,1 3-31 15,0 3-44-15,-7 0-44 16,13 8-48-16,-7 3-38 16,8 7-27-16,-2 9-7 15,-6 6-2-15,8 4 0 16,-8 7 0-16,1 0-7 0,-1 5-16 15,8-1-29-15,-8-4-36 16,6 1-52-16,8-5-78 16,0 0-123-16,6-7-52 15,0-2-12-15,0-5 18 16,0-8 38-16</inkml:trace>
  <inkml:trace contextRef="#ctx0" brushRef="#br0" timeOffset="15445.7859">11657 3652 3 0,'6'-7'153'16,"8"7"10"-16,-8 0-45 15,6 7-19-15,2 11 2 16,5 4 19-16,-5 11 14 16,4 4 5-16,2 11-12 15,7 2-19-15,-8 6-21 0,0-1-21 16,-5-1-16-16,-1 2-13 16,0-8-11-16,-7-2-7 15,1 0-9-15,-1-10-13 16,-6-4-13-16,6-2-11 0,-6-4-3 15,0-8 2-15,0-3 6 16,0-8 6-16,-6 0 10 16,0-7 9-16,-1-4 5 15,1-3-4-15,6-3 0 0,0-9 5 16,13 0-1-16,7-6-1 16,12-1-7-16,7-6-10 15,6-2-13-15,14 1-14 16,-7 0-6-16,1 0-3 15,-1 4 2-15,-7 4 2 16,-12 3-5-16,-7 6-2 0,-6 7 1 16,-8 1 2-16,-12 8 3 15,-6 2 10-15,-14 10 15 16,-6-1 13-16,0 8 7 0,1-5 2 16,-2 5-3-16,7-4-2 15,1-1 1-15,6 1 1 16,7-5 6-16,-1 1 9 15,7-3 8-15,7 2 7 16,-1-5 9-16,14 2 8 0,-1-4-2 16,7 1-3-16,0 0-9 15,7-4-27-15,5 0-55 16,2 0-77-16,5-4-80 16,-6 0-41-16,1-4-21 15,-1 1 12-15</inkml:trace>
  <inkml:trace contextRef="#ctx0" brushRef="#br0" timeOffset="15706.5124">12869 3985 98 0,'12'-6'208'16,"-4"1"-10"-16,-2-2-51 15,0 7-41-15,0 4-19 16,1-1-11-16,0 8-4 15,-7 4 11-15,6 7 5 0,-6 1-4 16,0-2-13-16,0 5-15 16,-6-1-12-16,-1 1-15 15,0-3-10-15,-5-6-12 16,-8-2-18-16,0 0-43 0,-5-4-67 16,-8-4-93-16,-6-3-53 15,-7-4-24-15,0-4 1 16</inkml:trace>
  <inkml:trace contextRef="#ctx0" brushRef="#br0" timeOffset="15883.0325">12406 3979 68 0,'26'-15'171'0,"13"-4"-9"15,0 8-49-15,13-3-39 0,1 3-18 16,5-3-10-16,14 2-18 15,-1-3-45-15,8 5-86 16,6-2-51-16,-1-3-25 16,1 1-14-16</inkml:trace>
  <inkml:trace contextRef="#ctx0" brushRef="#br0" timeOffset="16171.2604">13781 3553 134 0,'-20'27'218'0,"-6"5"6"16,-7 11-21-16,8 5-28 16,-8 8-22-16,-6 2-19 15,0 8-19-15,-7 0-19 16,1 3-18-16,-8 1-21 15,-5 0-19-15,-1-4-24 0,0-4-32 16,8-3-36-16,-2-8-44 16,15-4-51-16,-2-7-55 15,13-6-53-15,2-9-19 16,-1-6 6-16,6-5 26 16</inkml:trace>
  <inkml:trace contextRef="#ctx0" brushRef="#br0" timeOffset="16886.3334">13552 4139 145 0,'20'-7'169'0,"-13"0"-31"0,6 7-26 16,-13 7-9-16,-6 4 9 15,-1 8 11-15,-6 2 4 16,-7 9-12-16,1-1-16 16,-1 4-22-16,0 3-19 15,1 5-18-15,-1-5-8 0,-6 1-13 16,7 1-5-16,-1-6-7 16,7-3-7-16,-6-7-14 15,5-1-14-15,8-2-7 16,0-7-5-16,-1-1-5 0,1-4-7 15,6-7 3-15,0-3 7 16,0-6 0-16,0-2 0 16,6-3 2-16,1 0 14 15,-1-5 17-15,0 1 16 0,8-1 11 16,5 2 11-16,1-2 4 16,0 4-2-16,12 0-7 15,1 4-13-15,-1 0-6 16,7 4-9-16,-6 0-2 15,-1 3-1-15,-6 4-4 0,0-3 1 16,-6 3-4-16,-7 0 2 16,1 0 1-16,-2 0 3 15,-6 0 3-15,8 0 2 0,-8 3 3 16,1-3 0-16,-1 4-7 16,8-4-11-16,-8 3-6 15,0 1-11-15,-6-4-8 16,6 3-3-16,-6 1 4 15,0 0 16-15,-6-4 14 16,-6 4 20-16,-8-1 14 0,-7 5 8 16,1-5 2-16,7 0 0 15,-7 2-7-15,13-2-9 16,0 1-11-16,0 1-13 0,6 1-7 16,14-2-9-16,0 0-2 15,12-1-10-15,0 0-6 16,8-3-5-16,5 0-15 15,1 0-19-15,-1 0-27 16,7 0-12-16,7-6-6 0,-7-2-1 16,1 2 16-16</inkml:trace>
  <inkml:trace contextRef="#ctx0" brushRef="#br0" timeOffset="17295.7876">14093 4421 9 0,'20'-7'89'16,"0"0"40"-16,-7 0 24 0,-7 3 8 15,-6 0-9-15,0 0-18 16,-6 4-30-16,-1-3-36 15,1 6-32-15,-7-3-20 16,0 8-10-16,7-4-11 16,-2-1-5-16,8 1-9 0,-6 3-5 15,6-4-2-15,6 1-2 16,-6 4 6-16,14-5 3 16,-8 1 9-16,7 0 3 0,0-1 3 15,0 0 4-15,7 5 1 16,0 1 1-16,-1 1 3 15,-6 0 1-15,6 6-1 16,-5 2 1-16,-2 1 1 16,-5-2-3-16,-7 5-2 0,0 1-2 15,-13-2-2-15,-7 2 0 16,1-6 0-16,-1 2 7 16,-6-4 19-16,0-5 22 15,7 2 22-15,-7-5 23 16,0-4 18-16,6-3 6 15,1 0-9-15,5-7-28 0,14 0-35 16,0-4-46-16,14-3-60 16,11-1-73-16,15-7-100 15,11-4-51-15,2 1-18 16,12-6 6-16,0 0 31 0</inkml:trace>
  <inkml:trace contextRef="#ctx0" brushRef="#br0" timeOffset="17544.3021">14987 4173 185 0,'6'0'226'0,"0"7"21"16,-12 4-79-16,0 3-33 0,-2 8 5 15,-4 1 6-15,5 6-5 16,-6 3-14-16,6 2-12 15,-11-1-29-15,4 3-42 16,1 1-50-16,-7 0-53 16,1-4-63-16,6-4-73 0,-7 0-76 15,7-7-44-15,-6-4-1 16,12-7 25-16</inkml:trace>
  <inkml:trace contextRef="#ctx0" brushRef="#br0" timeOffset="17882.3969">15455 4246 119 0,'7'-8'208'0,"-7"5"10"15,-19 6-62-15,-14 5-59 16,-7 3-31-16,-5 7-12 15,-1 0-2-15,1 5-3 0,6-2-1 16,6 1 2-16,8 0 3 16,5 0 3-16,0 0 0 15,13-4 2-15,7 2-2 16,7-6-3-16,13 1-3 0,6-1-5 16,13-3-10-16,7 0-5 15,12-3-23-15,14-2-47 16,-1-2-73-16,1 0-103 15,0 3-64-15,-7-7-37 0,-19 8-2 16,-20-6 31-16</inkml:trace>
  <inkml:trace contextRef="#ctx0" brushRef="#br0" timeOffset="20073.9404">6620 7161 126 0,'-7'-3'206'0,"-6"-3"-7"15,0 0-51-15,1 4-31 0,-8 2-17 16,0-4-11-16,-6 8-1 15,0-2 8-15,-7 6 5 16,-6 3 4-16,0 7 2 16,-7 5-1-16,7 2-2 0,0 5-11 15,7 3-16-15,6 0-16 16,12 0-17-16,14 0-11 16,0-4-11-16,14 1-8 0,6-1-5 15,5-7-2-15,15-1-2 16,5-6 1-16,1-4-3 15,19-4-6-15,0-7-5 16,0-4-7-16,6-3-11 0,2-7-2 16,-2-1-2-16,-12-7 5 15,-1 0 7-15,-12-4 10 16,-7 1 21-16,-6-4 15 16,-21-1 15-16,-4 5 13 0,-16-5 16 15,-4 1 13-15,-14 3-2 16,-13 4-8-16,0 1-10 15,-13 6-13-15,-1 1-18 16,1 2-25-16,0 4-16 16,0 5-15-16,-1-1-20 0,8 4-29 15,6 0-38-15,6 4-50 16,1 3-69-16,13 1-88 0,5 2-57 16,8-3-12-16,6 5 19 15,12-4 44-15</inkml:trace>
  <inkml:trace contextRef="#ctx0" brushRef="#br0" timeOffset="20527.7141">7538 7403 248 0,'7'0'329'15,"-7"4"11"-15,7-4-10 0,-7 4-122 16,0-4-88-16,0 4-45 15,-7-1-19-15,7 1-8 16,-7 3-4-16,1 0-6 16,0 1-10-16,-1 0-8 0,7-2-6 15,-7 2 0-15,7-4 11 16,0-1 20-16,0-3 26 16,0 5 27-16,0-10 14 15,0 5 3-15,0-7-12 0,0-1-19 16,0-3-27-1,0-4-52-15,7 1-56 0,-7-1-70 16,7-2-78-16,-7 2-104 16,6 1-103-16,7-5-31 15,0 4 13-15,7 0 44 0</inkml:trace>
  <inkml:trace contextRef="#ctx0" brushRef="#br0" timeOffset="21041.4391">8450 7107 9 0,'40'-19'241'0,"-14"1"34"0,-7 4 7 16,-12-5-40 0,-14 5-37-16,-5-1-30 0,-15 3-29 15,-11 2-31-15,-15 6-29 16,1 1-29-16,-7 6-24 15,-6 9-16-15,13 2-17 16,7 3-20-16,6 6-18 0,13-1-21 16,12 0-19-16,14-4-24 15,7 1-24-15,6-2-19 16,13-2-13-16,0-3-3 16,-1-4 8-16,9-6 19 0,5-2 38 15,-7-2 53-15,7-6 55 16,-13-4 52-16,7-3 48 15,-7 5 43-15,0-5 34 16,-6 1 22-16,-7 3 11 16,-7 0-7-16,8 4-26 15,-8-1-34-15,0 5-40 0,7 6-38 16,-6 1-37-16,-1 10-22 16,1 5-7-16,-1 6-3 15,-6 4 0-15,0 5 1 16,0-1 0-16,-6 4-1 0,-1 2-24 15,1 2-40-15,-7 0-64 16,6-5-99-16,1 0-122 16,6-2-64-16,6-9-13 15,1-3 18-15,12-8 54 0</inkml:trace>
  <inkml:trace contextRef="#ctx0" brushRef="#br0" timeOffset="21566.5904">8888 7146 128 0,'12'-6'254'0,"-6"-5"9"15,2 3-34-15,-8 4-82 16,0 4-43-16,0 8-15 0,-8 3-1 16,2 11 7-16,-6 1 9 15,5 9-9-15,0 1-17 16,7 7-21-16,0-3-18 16,0 3-25-16,7-3-25 0,6-1-21 15,-1-6-29-15,8-1-31 16,0-7-30-16,6-7-24 15,7-4-23-15,-1-8-10 16,1-3 11-16,-1-3 28 16,1-8 46-16,-13-4 56 0,5 1 74 15,-11-5 71-15,-2-4 65 16,-4 3 57-16,-2-3 35 16,-6 5 20-16,6 0-6 15,-6 3-32-15,7 5-48 16,-7 2-54-16,0 8-50 0,6 3-43 15,1 5-30-15,-1 10-10 16,1 0-11-16,5 8-24 16,-4-1-34-16,4 6-50 15,-5-2-67-15,6 3-102 16,0 1-111-16,-7-3-39 0,8-4-1 16,5-5 32-16,0-6 57 15</inkml:trace>
  <inkml:trace contextRef="#ctx0" brushRef="#br0" timeOffset="21855.8723">10067 7275 81 0,'0'-29'281'0,"-7"0"27"15,-12 2 15-15,-7 2-89 16,-13 0-70-16,-1 6-45 16,-5 1-30-16,-7 7-25 15,-7 0-17-15,6 11-19 0,2 7-18 16,-1 5-26-16,13 3-30 16,6 6-34-16,20-3-44 15,6 5-52-15,14-1-50 16,13-4-29-16,6 1-14 0,13-5 9 15,7-7 29-15</inkml:trace>
  <inkml:trace contextRef="#ctx0" brushRef="#br0" timeOffset="22092.2255">9910 7236 71 0,'26'-16'257'0,"-6"2"46"16,0-4 28-16,-8 3 1 16,-5 0-12-16,-1 1-29 15,1 6-50-15,0 1-55 16,-7 3-56-16,6 4-52 0,-6 7-40 15,0 7-22-15,6 5-9 16,-6 6 0-16,0 5-2 16,0 0-4-16,0 2-13 15,0 6-28-15,0-6-41 16,0 5-54-16,-6-4-76 16,6 0-93-16,-6-4-84 0,-1 1-26 15,0-8 11-15,1-8 38 16</inkml:trace>
  <inkml:trace contextRef="#ctx0" brushRef="#br0" timeOffset="22356.5181">10471 7250 210 0,'20'-26'270'0,"-1"4"23"15,-6-3-44-15,0 2-50 16,-7 5-26-16,-6-3-11 16,-6 6-12-16,-7-4-17 0,0 8-37 15,-6 3-39-15,-8 2-42 16,1 9-40-16,0 0-38 16,-6 9-35-16,5 2-28 15,1 1-39-15,14-1-43 16,5 5-41-16,7-3-34 0,7-3-6 15,-1-1 20-15</inkml:trace>
  <inkml:trace contextRef="#ctx0" brushRef="#br0" timeOffset="22596.8762">10497 7146 157 0,'6'-6'324'0,"1"-2"49"15,-1 1-23-15,1 3-63 16,-7 0-65-16,0 8-64 15,6 0-54-15,1 7-41 0,-1 5-22 16,0 5-6-16,2 5-5 16,4 3-2-16,-5 4-8 15,6 0-17-15,-7 4-26 16,1-5-47-16,-1 1-70 16,1-4-107-16,0 1-95 0,-7-4-40 15,0-8-3-15,0-3 27 16</inkml:trace>
  <inkml:trace contextRef="#ctx0" brushRef="#br0" timeOffset="23124.438">10790 7195 250 0,'13'-12'301'0,"-7"-2"28"0,8 3-68 16,5-1-66-1,13 2-50-15,8-1-46 16,-1 1-36-16,13 2-30 0,-6 1-21 16,0 7-20-16,-7 0-21 15,-7 7-19-15,-12 1-21 16,-7 6-16-16,-13 3-12 0,-13 2-1 15,-13 4 8-15,0-1 12 16,-13-4 16-16,5 4 15 16,-5-5 16-16,7-2 13 15,6 0 6-15,7-4 8 16,5-4 10-16,2 1 19 0,5-4 6 16,20 0 2-16,-1-4 8 15,15 0 3-15,12-4-1 16,0 4-4-16,6 0 4 0,-5 0 11 15,5 0 4-15,-6 4 8 16,1 3 9-16,-8 4 4 16,1 0 7-16,-7 3 0 15,-7 1-2-15,-12 3-7 16,0 0-9-16,-7 4-13 16,-14-3-17-16,-5 3-10 0,-7 0-7 15,0-4-26-15,-7 0-43 16,1 1-74-16,6-5-135 15,-1-3-83-15,1-4-43 16,0-7-4-16,13-3 24 0</inkml:trace>
  <inkml:trace contextRef="#ctx0" brushRef="#br0" timeOffset="23980.9409">12328 6989 60 0,'0'-14'292'15,"-7"-4"43"-15,1 3 36 0,-1 4-70 16,7 0-48-16,-7 0-31 15,7 4-36-15,-6 0-36 16,6 7-35-16,0 0-25 16,6 3-12-16,-6 11-9 0,7 5 2 15,0 10 6-15,-1 11 5 16,-6 5-3-16,7 2-14 16,-1 5-15-16,1 3-15 15,6-1-11-15,-7 1-5 16,0-3-7-16,2-1-18 0,-2-4-22 15,0-6-14-15,1-4-14 16,-1-5-9-16,-6-6-2 16,7-7 13-16,-7-1 22 15,0-7 16-15,0-4 9 16,-7-7 6-16,7-4 1 0,-6-6-3 16,6-5-12-16,6-3-14 15,8-8-22-15,5-4-29 16,14-2-28-16,12-9-21 15,7 0-7-15,7 2 5 0,0-2 20 16,-8 4 27-16,-5 8 30 16,-7 4 20-16,-6 2 14 15,-13 9 6-15,-8 7 2 16,-12 3 5-16,-12 8 4 16,-8 3 4-16,-6 5 4 0,-7-2 2 15,1 5 1-15,5-1-3 16,8-3-6-16,0 0 0 15,6 0 0-15,6-4-2 16,0 1 2-16,14-4 6 0,0 3 9 16,6-3 7-16,6-2 3 15,14 3 1-15,-1-5 0 16,7 4-6-16,0-4-20 16,7 0-30-16,-7 0-40 0,7 0-59 15,-1 0-89-15,-5-4-75 16,5 4-28-16,-12-5 2 15,5-1 26-15</inkml:trace>
  <inkml:trace contextRef="#ctx0" brushRef="#br0" timeOffset="24274.156">13566 7100 64 0,'13'-4'274'15,"-6"-4"12"-15,-1 5 7 16,7-1-80-16,-7 8-63 16,14-1-32-16,-7 5-5 0,0 3 5 15,7 7 8-15,-7 1-11 16,7 2-20-16,-8 4-18 16,-6 2-19-16,8-2-17 15,-8 5-13-15,-6 0-7 16,-6-1-6-16,-8-3-24 0,2-5-34 15,-8 1-46-15,-13-4-68 16,1-4-112-16,-13-2-83 16,-1-4-29-16,-13-8 7 15,0-8 31-15</inkml:trace>
  <inkml:trace contextRef="#ctx0" brushRef="#br0" timeOffset="24473.6226">13246 7144 35 0,'40'-19'204'16,"-1"4"11"-16,6 5-21 15,7-2-63-15,7 2-30 16,0 2-15-16,12 0-6 16,1 2-32-16,6-5-50 0,1 3-82 15,5-4-93-15,0 6-54 16,1-5-27-16,0-3 7 15</inkml:trace>
  <inkml:trace contextRef="#ctx0" brushRef="#br0" timeOffset="24816.738">14869 6700 142 0,'-20'22'230'0,"-6"8"2"16,-6 6 3-16,-1 8-10 0,-6 7-17 16,-7 8-15-16,-5 3-24 15,-2 12-25-15,-12 0-30 16,0 10-27-16,0 0-25 0,-7-1-19 15,1 2-4-15,-8-1-25 16,1-3-16-16,0-5-22 16,-1-6-35-16,2-4-36 15,12-7-57-15,6-8-43 16,6-6-63-16,15-13-60 0,5-3-10 16,7-10 12-16,12-8 35 15</inkml:trace>
  <inkml:trace contextRef="#ctx0" brushRef="#br0" timeOffset="25753.2865">14758 7444 111 0,'14'-12'215'16,"-8"5"0"-16,7 4-43 0,-13 3-40 15,-7 7-9-15,-5 8 4 16,-8 7 8-16,-6 7 10 16,-1 12-13-16,-11 2-26 15,11 2-31-15,-11 2-25 16,11 0-21-16,-11-2-12 0,11-1-16 15,-5-4-16-15,-1-8-20 16,7 2-19-16,0-8-12 16,6-5-10-16,-6-2 3 15,13-5 5-15,-7-7 5 0,8 1 3 16,5-8-6-16,1-4-7 16,12-3-9-16,7 0-6 15,7-8-5-15,6 0 5 16,13-2 14-16,0-6 12 15,13 5 13-15,1-1 15 0,-2 1 16 16,8 3 10-16,-1 4 4 16,-5 0 3-16,-1 4-4 15,-13 0-4-15,0 7-10 16,-13 0-5-16,0 0-4 0,-13 0-1 16,0 4 10-16,-6-1 13 15,-1 0 20-15,-12 1 18 16,6-4 12-16,-13 4 9 15,6 0-2-15,0-1-8 16,1-3-8-16,0 4-10 0,6-4-4 16,0 4 2-16,0-4 8 15,0 0 9-15,0 0 4 16,6-4 5-16,-6 0 13 16,6 1 7-16,1-1 4 15,0 0 6-15,-7 0 5 0,6 1-2 16,1 0-10-16,-1-1-16 15,0 4-19-15,8 0-15 16,-1 4-11-16,0 2-7 16,-7 2-3-16,1 7-2 0,-1-1 1 15,-12 4-2-15,-1 5-5 16,1 3-7-16,-14-1-18 16,0 1-19-16,-5 3-27 15,5-4-26-15,-6 0-19 16,-7 2-6-16,14-5 5 0,-7 0 16 15,13-8 24-15,0 1 47 16,0-3 39-16,6-5 26 16,1-5 18-16,6-2 15 15,0-2 13-15,6-5-9 0,7-5-7 16,7-3-1-16,6 1-5 16,6-4-5-16,1-4-16 15,6 3-19-15,7-2-29 16,-7-1-48-16,7 3-75 0,-7-3-69 15,-1 8-31-15,2-1-10 16,-15 1 11-16</inkml:trace>
  <inkml:trace contextRef="#ctx0" brushRef="#br0" timeOffset="26002.6188">15390 7861 214 0,'7'0'280'0,"-7"-3"11"15,6-1-48-15,-6 4-90 16,7 0-66-16,-1 0-39 16,1 0-21-16,5 0-11 15,2 0-16-15,6 0-24 0,5 0-36 16,1 0-47-16,1 0-56 15,-1 0-62-15,0 0-33 16,-6 0 2-16,5 0 22 16</inkml:trace>
  <inkml:trace contextRef="#ctx0" brushRef="#br0" timeOffset="26373.1664">15846 7649 27 0,'0'-7'200'15,"7"3"7"-15,-7 4-35 16,6 0-31-16,-6 7-20 0,-6 5-2 16,6 5 1-16,-7 9 11 15,1 3-7-15,-8 0-15 16,2 8-23-16,-1 0-24 16,0 1-17-16,0-2-27 15,-1 1-34-15,2-1-49 0,-2-7-62 16,8 0-87-16,-7-2-71 15,13-10-30-15,-6-3 6 16,-1-2 29-16</inkml:trace>
  <inkml:trace contextRef="#ctx0" brushRef="#br0" timeOffset="26698.837">16264 7733 77 0,'-7'0'163'0,"-13"4"-19"16,-12 8-18-16,-1 2-4 16,-6 4-6-16,0 0-14 15,6 1-17-15,7 2-15 16,7-6-10-16,-1 3-5 15,14-3-1-15,0 0 2 0,12-4 8 16,0 0 7-16,7-4-3 16,7 1-3-16,6-2-10 15,7-2-27-15,12 0-42 16,1-4-62-16,6 0-92 0,0-4-88 16,0 0-45-16,7 2-13 15,-7-6 15-15</inkml:trace>
  <inkml:trace contextRef="#ctx0" brushRef="#br0" timeOffset="26875.0913">17020 7795 88 0,'0'0'282'0,"0"-3"-1"16,0-1-42-16,0 4-194 15,0 0-165-15,0-3-94 16,6-4-46-16,-6-5-9 16</inkml:trace>
  <inkml:trace contextRef="#ctx0" brushRef="#br0" timeOffset="29928.951">2144 9685 134 0,'6'-3'250'16,"7"0"19"-16,-13-1-28 15,6 4-73-15,1-4-48 16,-7 4-28-16,6-3-20 16,-6 3-18-16,7 0-16 15,-7 0-15-15,6-4-9 16,-6 4-2-16,-6 4 19 16,-1 3 27-16,-12 8 22 15,-14 3 12-15,-12 11 6 16,-14 3 2-16,-6 10-18 0,-1 1-26 15,1 1-21-15,0 0-13 16,6 0-9-16,1 1-6 16,13-13-7-16,12 1-15 15,-7-7-12-15,21-8-7 16,0-3-14-16,12-4-24 16,7-11-10-16,20-5 3 15,-1-9 5-15,7-3 3 16,7-10 11-16,6 2 22 15,0-8 21-15,0-1 17 16,0-2 20-16,7 0 18 16,-7-1 14-16,0 0 24 0,0 4 20 15,-6 1 0-15,-7 6-9 16,-1 8-14-16,9 6-11 16,-9 5-23-16,8 10-21 15,0 9-9-15,6 5-3 16,0 10 1-16,0-2 0 15,-7 8-14-15,2 3-22 16,-2 1-39-16,-19 1-56 0,-1 1-72 16,-12-3-89-1,-12 2-66-15,-15-1-20 0,-18-1 16 16,-7-11 42-16</inkml:trace>
  <inkml:trace contextRef="#ctx0" brushRef="#br0" timeOffset="30128.2649">1518 10257 49 0,'-65'-4'281'0,"12"2"36"16,8-3 33-16,13 2-76 15,18-1-76-15,14 4-54 16,26-4-38-16,19 1-33 0,28-1-31 16,18 0-18-16,20-3-19 15,5 4-31-15,8-5-52 16,7 0-76-16,6-2-101 15,0-2-65-15,-1 2-25 16,-5-9 8-16,-1 2 38 16</inkml:trace>
  <inkml:trace contextRef="#ctx0" brushRef="#br0" timeOffset="30531.4419">3407 9675 63 0,'-39'-15'210'16,"-7"4"11"-16,1 11-41 15,-1 0-64-15,7 7-37 16,7 5-16-16,5-1-4 0,21 4 3 16,6-1 4-16,20 4 0 15,6 4-6-15,19-3-1 16,1 3-4-1,12 0 9-15,1 3 2 0,0 0 3 16,6 2-4-16,-13 2-1 16,-6-4-3-16,-1 1-12 15,-19 0-1-15,-6-1 7 16,-7 1 17-16,-13-4 15 0,-13-3 11 16,-13-2-8-16,-20 2-12 15,-5-5-15-15,-15 1-21 16,1-5-18-16,-7-2-28 15,1-1-30-15,5-7-51 16,8 0-77-16,6-3-120 16,19-1-98-16,13-6-40 15,14-5 1-15,12-7 35 16</inkml:trace>
  <inkml:trace contextRef="#ctx0" brushRef="#br0" timeOffset="30756.8389">4261 9700 105 0,'39'0'223'0,"0"0"20"0,0 0-44 15,7 0-66-15,6 4-39 16,-6-4-22-16,6 0-46 15,-7 4-90-15,1-1-100 16,-7-3-54-16,-6 4-26 16,-7-4-13-16</inkml:trace>
  <inkml:trace contextRef="#ctx0" brushRef="#br0" timeOffset="30970.5591">4183 10040 187 0,'0'8'276'16,"6"0"29"-16,7-4-27 15,19-1-75-15,2-3-47 16,11-3-30-16,1-1-27 0,19-4-55 16,-6 5-97-16,6-4-149 15,0 0-83-15,-6-1-45 16,-7 0-22-16,-13-3 14 15</inkml:trace>
  <inkml:trace contextRef="#ctx0" brushRef="#br0" timeOffset="31613.3842">5343 9619 284 0,'6'-13'309'16,"-19"1"10"-16,-7 1-43 16,-6 4-118-16,-6 4-75 15,-1-1-41-15,-6 8-19 0,1-1-9 16,4 4-3-16,2 4-2 15,6 1-3-15,13 1 2 16,6 7 1-16,14-3 4 16,13 6 3-16,12-5 6 15,7 4 9-15,7-4 3 16,13 1 5-16,-2-1 0 0,10 0 3 16,-2 1 2-16,0-1 0 15,-7 0 3-15,1-4 4 16,-14 6 6-16,-12-7 1 15,-1 3 2-15,-6-5 6 16,-12-1 12-16,-8 1 10 0,-18 0 4 16,-8-3-2-16,-7 3-6 15,-11-1-12-15,-15-2-21 16,1-1-35-16,0 5-48 16,0-6-56-16,0-2-73 0,7 3-93 15,5-2-106-15,7-2-73 16,14 1-16-16,6-2 24 15,13-2 54-15</inkml:trace>
  <inkml:trace contextRef="#ctx0" brushRef="#br0" timeOffset="31996.288">5916 9957 216 0,'20'-7'253'16,"5"3"21"-16,1 0-65 16,7 1-59-16,-7 0-31 15,7 3-17-15,-1 0-16 16,-6 3-16-16,1 0-12 0,-8 8-12 16,-12 4-7-16,-7 3 4 15,-20 5 8-15,-6-1 5 16,-7 3 2-16,-12 5 0 15,6-5-4-15,-7 0-10 16,14-2-9-16,-1-6-11 0,1 2-8 16,12-4-3-16,7-4-2 15,7 0 1-15,-1-4 1 16,14 0 2-16,-1-2 3 16,13-5 0-16,14 0-9 15,-7-5-30-15,14-2-49 0,-2-4-73 16,1 0-110-16,0 0-92 15,-6-7-39-15,6-1-1 16,-6-3 33-16</inkml:trace>
  <inkml:trace contextRef="#ctx0" brushRef="#br0" timeOffset="32253.2924">6437 9865 36 0,'13'-7'290'0,"-6"3"27"16,-1 1 26-16,7-1-54 15,1 4-78-15,-2-3-49 16,14 3-29-16,1-4-19 16,5 4-21-16,1 0-26 15,5-4-39-15,15 4-54 0,-7-4-69 16,-1 1-75-16,1 3-81 15,-1-4-87-15,1 0-27 16,0 1 8-16,-14-4 46 16</inkml:trace>
  <inkml:trace contextRef="#ctx0" brushRef="#br0" timeOffset="32879.7622">7812 9518 40 0,'7'-19'266'0,"-7"5"26"0,-7-2-1 15,-12 7-66-15,-7-3-64 16,-13 4-53-16,-14 8-41 15,1 3-25-15,-7 6-20 16,-6 1-12-16,13 9-7 0,1-1-7 16,18 4 2-16,7 1-3 15,12 2 2-15,21-4 2 16,6-1 1-16,13 1 2 16,13-3-1-16,0 1 0 15,7-5 3-15,6 4-3 16,-6-7 0-16,6 4 0 0,-13-4 0 15,7 0 2-15,-14 1 6 16,1 2 14-16,-7-3 15 16,-1 0 15-16,-5-1 13 15,-6 5 14-15,-8-4 3 16,-12 4 0-16,-1-4-7 16,-12 4-11-16,-14 0-8 0,-7-1-18 15,-5 5-40-15,-7-4-71 16,-1-1-101-16,-5 1-133 15,-1 2-71-15,8-2-34 16,4-1 8-16,2-6 48 16</inkml:trace>
  <inkml:trace contextRef="#ctx0" brushRef="#br0" timeOffset="33146.801">7864 9898 195 0,'14'0'276'0,"-2"8"24"0,1-1-12 16,-6 4-101-16,0 4-48 16,-7 3-21-16,0 0-12 15,0 4-18-15,0 4-15 16,0-1-16-16,0 5-30 15,6-5-45-15,-6-3-62 16,0 4-96-16,0-8-105 16,0 5-57-16,0-12-16 0,0-4 15 15</inkml:trace>
  <inkml:trace contextRef="#ctx0" brushRef="#br0" timeOffset="33451.2008">8490 9664 210 0,'13'-8'280'0,"0"5"9"16,6-1-41-16,7 1-105 16,1-1-68-16,11 1-35 15,1 3-43-15,7 0-74 16,7 0-106-16,-8 0-53 16,1 0-29-16,-13 0-16 15</inkml:trace>
  <inkml:trace contextRef="#ctx0" brushRef="#br0" timeOffset="33634.7103">8412 9869 75 0,'0'12'259'16,"6"-5"37"-16,14-5-7 15,6 2-55-15,13-4-44 0,7 0-42 16,13-4-56-16,12 2-82 15,0-2-125-15,8-4-120 16,-2 1-66-16,-4-1-34 16,-8-2 0-16</inkml:trace>
  <inkml:trace contextRef="#ctx0" brushRef="#br0" timeOffset="34314.6965">9767 9631 128 0,'7'-7'217'16,"-7"0"7"-16,-7 0-73 16,-6 3-59-16,-6 4-25 15,-21 0-7-15,1 6 1 16,-6 9 5-16,-7 0 6 0,5 7 1 16,2 4-8-16,7-1-12 15,5 4-13-15,13 1-12 16,14-4-6-16,12-1-4 15,7-3-4-15,13 0-2 16,13-7-2-16,13-1-1 16,13-2-4-16,-6-12-3 0,6 0-2 15,-6-4 0 1,-1-4 4-16,-12-6 13 0,-7-1 23 16,-6-3 30-16,-7-4 31 15,-20-4 28-15,-12 4 20 16,-7-7 6-16,-7 3-10 15,-12 0-19-15,6 1-29 16,-13-1-31-16,6 4-44 16,1 7-63-16,6 1-73 0,0 6-78 15,-1 1-89-15,15 5-105 16,-2 4-43-16,14 2 10 16,6 3 42-16,8 1 59 15</inkml:trace>
  <inkml:trace contextRef="#ctx0" brushRef="#br0" timeOffset="34537.7365">10536 9774 278 0,'32'-5'409'0,"1"3"61"15,-13-2 56-15,-8-3-102 0,2-1-93 16,-8 0-70-16,1 1-72 15,-1 5-99-15,-6-6-122 16,7 0-146-16,-7 4-183 16,6 1-120-16,-6 3-52 15,0 0 6-15,7 0 52 16,5-4 96-16</inkml:trace>
  <inkml:trace contextRef="#ctx0" brushRef="#br0" timeOffset="35040.4493">11312 9481 73 0,'-27'-21'220'16,"-12"4"13"-16,-6 3-39 15,-14 3-55-15,-6 7-43 0,0 4-26 16,0 4-16-16,6 4-12 15,7 3-9-15,6 4-16 16,13 2-15-16,14 3-14 16,13-6-11-16,12 4-16 15,7-4-17-15,13 1-11 0,6-4-5 16,7-3 0-16,-6-4 6 16,7-4 12-16,-8 0 21 15,1-4 29-15,-1-7 34 16,-6 0 41-16,0-1 38 15,-7 2 43-15,1-5 40 0,-7 4 20 16,1 3-1-16,-8-2-21 16,6 6-35-16,-12 4-39 15,8 0-39-15,-8 12-29 16,0 2-18-16,0 8-5 16,0 3 1-16,0 8 0 0,0 1-3 15,0 2-6-15,0 5-1 16,-8 2-3-16,8 1-27 15,-12-4-49-15,-1 0-65 16,0-3-83-16,0-4-104 16,7-3-79-16,-2-9-20 15,-4-2 24-15,5-9 52 0</inkml:trace>
  <inkml:trace contextRef="#ctx0" brushRef="#br0" timeOffset="35616.6526">11604 9532 2 0,'0'-11'245'0,"-6"4"10"16,6 3 14-16,-6 4-69 15,-8 4-66-15,-5 7-40 0,5 3-18 16,-4 5-4-16,4 4-9 15,8 2-13-15,-1 4-11 16,7-4-10-16,7 5-21 16,-1-5-22-16,8-3-25 15,4-3-22-15,-4-6-33 16,12-1-34-16,-1-4-25 0,2-1-5 16,-1-7 10-16,0-7 17 15,-6-1 41-15,-1-4 62 16,-5 3 72-16,-2-3 65 15,2-3 60-15,-2 5 45 16,-5-2 12-16,0 5-17 16,-1 3-26-16,1 4-33 0,5 4-38 15,-5 3-37-15,6 8-20 16,0 3-8-16,-6 1-8 16,6 7-18-16,-7 0-30 15,1-1-48-15,-1 0-68 16,1 4-106-16,-7-2-101 15,0-6-46-15,0-2-7 16,0-5 27-16</inkml:trace>
  <inkml:trace contextRef="#ctx0" brushRef="#br0" timeOffset="36127.0263">12289 9694 53 0,'0'-30'238'0,"0"1"26"15,-14 4-16-15,2 2-51 16,-8 5-42-16,1-1-35 0,-1 4-34 16,-6 8-25-16,0 4-27 15,-1 3-18-15,-5 3-12 16,13 8-8-16,-1 0-11 15,7 0-16-15,6 4-21 16,14-1-28-16,0 2-26 16,5-5-21-16,2-1-9 0,12-2-3 15,-1-4 13-15,2-1 21 16,-1-3 27-16,0-3 37 16,0-5 38-16,0-4 41 15,1 3 46-15,-2-7 39 16,-5 5 37-16,0-3 22 0,-2 3 15 15,-4 3 1 1,-8-3-21-16,7 7-29 0,-6 1-30 16,6 3-23-16,-7 7-19 15,8 1-16-15,-2 9-7 16,-5 6-3-16,6 0-4 16,0 6-10-16,0 0-14 0,0 0-27 15,1 5-45-15,-8-5-61 16,0 0-89-16,-6 0-121 15,0-3-67-15,-6-5-17 16,0-2 18-16,-8-5 49 16</inkml:trace>
  <inkml:trace contextRef="#ctx0" brushRef="#br0" timeOffset="36430.8983">12889 9639 18 0,'0'-22'213'0,"6"-1"17"16,-12 5-19-16,6 0-52 16,-14-1-40-16,8 5-26 15,-1 3-21-15,0 3-17 16,-6 1-21-16,1 7-14 15,-8 0-12-15,0 7-7 0,1 1-2 16,-7 3 0-16,12 3-6 16,2-3-27-16,5 3-40 15,14-2-51-15,-1 2-61 16,14-2-46-16,-1-2-15 16,7-5 11-16</inkml:trace>
  <inkml:trace contextRef="#ctx0" brushRef="#br0" timeOffset="36655.6199">13012 9550 66 0,'7'-6'261'0,"-1"-3"19"15,0 6-26-15,0-1-46 0,2 8-43 16,-2 3-37-16,7 4-22 16,-13 3-10-16,7 9-6 15,-1 2-16-15,-6 2-18 16,7 5-16-16,-7-3-29 15,-7 4-35-15,-6 1-54 16,0-1-78-16,-1-4-102 0,-4 0-64 16,-2-6-20-16,1-6 10 15,-1-5 38-15</inkml:trace>
  <inkml:trace contextRef="#ctx0" brushRef="#br0" timeOffset="37191.4715">13195 9590 165 0,'19'-14'223'0,"1"2"11"0,6 2-76 16,0 0-59-16,13 1-35 15,-7 2-23-15,1 0-22 16,-7 4-30-16,0 3-22 16,-7 0-17-16,-12 7-8 0,-14 0-4 15,-12 0 5-15,-7 8 15 16,-13 0 12-16,-1-3 15 16,2 1 2-16,5-1 1 15,1-1-1-15,5-4-4 16,15 0-1-16,-2 1 2 15,8-1 10-15,12-4 16 16,0 1 18-16,14 3 19 0,0-3 13 16,6 0 10-16,7-1 4 15,-1 1 2-15,1 3 2 16,6 1-1-16,-7-1 4 16,1 4 4-16,-1 4 2 15,-6-1 0-15,1 5-2 16,-7-1-2-16,-8 0-7 0,-5 1-8 15,-7 2-11-15,-13-2-11 16,-1-5-11-16,-11 5-8 16,-1-5-13-16,-14-2-29 15,1-1-50-15,-6-5-73 16,5 3-106-16,-5-3-75 16,6-6-33-16,7 4 2 0,6-8 35 15</inkml:trace>
  <inkml:trace contextRef="#ctx0" brushRef="#br0" timeOffset="37492.7175">13690 9815 177 0,'26'0'266'16,"0"-4"30"-16,7 4-35 15,-1-5-67-15,7 5-40 0,0-3-25 16,0 3-25-16,7-3-27 16,0 3-27-16,-7 0-35 15,-1 0-55-15,-5-4-74 16,-1 4-106-16,-5 0-75 15,-1-4-37-15,-13 1 0 16,0-5 29-16</inkml:trace>
  <inkml:trace contextRef="#ctx0" brushRef="#br0" timeOffset="37892.1625">14126 9561 14 0,'20'-3'181'0,"0"-1"19"16,12 4-47-16,1-4-31 15,12 4-13-15,13-3-13 16,1 3-14-16,0-3-18 15,6-2-17-15,0 5-14 16,-6 0-10-16,-7 0 0 0,-6 5 11 16,-7-2 18-16,-7 8 24 15,-12 0 20-15,-1 7 14 16,-5 1 8-16,-8 6-5 16,-6 0-14-16,-6 1-16 15,-1 3-19-15,0 0-15 16,1 0-13-16,0-2-28 0,-8-2-48 15,1 5-75-15,-6-8-121 16,6-1-94-16,-7-2-49 16,1-5-9-16,6-5 24 15</inkml:trace>
  <inkml:trace contextRef="#ctx0" brushRef="#br0" timeOffset="38102.2702">15032 9890 40 0,'20'-9'335'0,"-8"-3"42"15,2-3 29-15,-2 8-37 16,-5-4-115-16,0 0-100 0,6 4-83 16,-7 0-91-16,0-1-106 15,8 1-144-15,-8 3-81 16,7 1-34-16,-6-1 4 15,-1-4 35-15</inkml:trace>
  <inkml:trace contextRef="#ctx0" brushRef="#br0" timeOffset="38503.8972">15319 9581 112 0,'39'-17'196'16,"13"7"-11"-16,-7 3-50 15,8-1-34-15,-1 4-21 16,-7 1-19-16,1 6-19 0,-13 1-17 16,-14 7-11-16,-6 8-5 15,-26 2-1-15,-13 6 6 16,-20 2 7-16,-6 4 8 15,-7-1 12-15,8 5 9 16,-2-8 10-16,7 5 4 16,8-9 1-16,5 0-2 15,13 2-2-15,1-9 1 16,12-3 1-16,7 0-4 0,14-5-1 16,12-3-7-16,13-3-22 15,7-4-47-15,5-4-66 16,8-3-87-16,-7 0-102 15,1-8-53-15,5 1-14 16,-6-6 21-16</inkml:trace>
  <inkml:trace contextRef="#ctx0" brushRef="#br0" timeOffset="38984.6005">16035 9602 11 0,'-12'-12'195'0,"-2"3"5"16,-5 1-23-16,-1-1-28 16,0 3-28-16,-5-2-29 15,-1 8-24-15,0-3-25 16,-1 6-15-16,7-3-7 16,2 4-7-16,4 3 1 0,14 1 1 15,0-1 5-15,7 0 1 16,12 4 3-16,1 1 1 15,6 1-4-15,0 3-5 16,7-2-4-16,-1 5-1 16,-5-2-4-16,-2 2 0 15,1 3 2-15,-6 0-1 16,-7-3-2-16,-6 3 1 0,-7-5 2 16,-7 2 0-16,-6 0-3 15,-7-5 2-15,-6-3-2 16,1 1 1-16,-9-3-2 15,9-5 2-15,-8 0 3 16,0-4 3-16,8-4 8 16,5-2 2-16,7-1 3 0,6-9-1 15,7 2 0-15,14-5-6 16,4-2-8-16,15-5-10 16,7 4-16-16,11-4-31 15,2 0-48-15,5 0-56 16,1 5-69-16,-7-1-57 15,0 7-17-15,-6 5 11 0</inkml:trace>
  <inkml:trace contextRef="#ctx0" brushRef="#br0" timeOffset="39460.3286">16615 9675 177 0,'-25'0'192'0,"-9"7"-6"16,2 1-10-16,-1 6-25 15,1 1-26-15,13 3-25 16,-1 5-28-16,6-2-21 16,14 1-14-16,0-4-11 15,14 5-4-15,-2-9-2 16,8 4-4-16,0-6-2 0,-1-2 0 16,7-6-4-16,1 0-1 15,5-8-2-15,-6 0-3 16,-6-4-3-16,5-1-1 15,-11-3 3-15,-1-3 5 16,0-3 11-16,-13 3 12 0,0-3 9 16,-13-4 6-16,0 4 2 15,-1 3-3-15,2-2-20 16,-1 1-39-16,0 5-62 16,6 4-84-16,1 0-85 15,0 2-58-15,6 5-21 16,0 0 12-16</inkml:trace>
  <inkml:trace contextRef="#ctx0" brushRef="#br0" timeOffset="39983.2963">17253 9606 132 0,'0'-16'216'0,"0"2"-3"16,-12-1-3-16,-8 1-20 0,7-1-23 15,-13 4-33-15,0 4-27 16,0 3-26-16,0 4-38 16,7 4-21-16,-8 3-14 15,15 0-4-15,-2 4-3 16,14 4-4-16,0-5-5 0,7 2-7 15,0 2-6-15,5-6-2 16,1 0-1-16,1-2 1 16,5-1 9-16,0-3 11 15,1-4 9-15,-1-3 14 16,7-1 16-16,-6-2 21 16,0-3 20-16,-1 0 22 15,1 4 11-15,-7-1-4 0,-7 1-13 16,8 3-18-16,-8 4-20 15,0 4-21-15,1 6-8 16,0 2-5-16,-1 10 6 16,-6-1 5-16,6 9 3 0,-6 3 0 15,0 0-6 1,-6 8-16-16,6-1-44 0,-6 0-73 16,-1 8-132-16,-6-5-117 15,0 2-62-15,0-2-21 16,0-2 21-16,-1-8 57 15</inkml:trace>
  <inkml:trace contextRef="#ctx0" brushRef="#br0" timeOffset="41622.2082">7962 10848 36 0,'-7'3'176'15,"7"0"9"-15,-6-3-46 16,6 4-40-16,0-4-12 16,-6 4 7-16,-1-4 7 0,7 3 4 15,-7-3 0-15,1 4-2 16,6-4-4-16,0 4-5 15,-6 0-7-15,6-4-7 16,6 0-8-16,0 0-5 16,14 3-2-16,6-3 0 15,19 5 0-15,14-5 1 0,6 2-2 16,14-2-12-16,6-2-17 16,-1-3-38-16,7 2-54 15,-6-5-78-15,0 4-114 16,-7 1-91-16,-19-1-45 15,-14 0-3-15,-19 1 30 0</inkml:trace>
  <inkml:trace contextRef="#ctx0" brushRef="#br0" timeOffset="41842.2141">8034 11243 126 0,'-7'11'233'0,"0"0"17"15,7-4-30-15,14-3-77 16,5-1-45-16,7-3-25 16,13 0-40-16,13 0-83 15,7 0-111-15,0-3-62 16,0-1-37-16,-1-3-15 0</inkml:trace>
  <inkml:trace contextRef="#ctx0" brushRef="#br0" timeOffset="46700.062">8223 11335 27 0,'0'0'163'16,"6"0"-2"-16,-6 3-12 15,0-3-14-15,0 0-18 16,0 0-16-16,0 0-12 16,0 0-11-16,0 0 0 15,0 0-5-15,0 0-2 0,0 0-6 16,6 0-5-16,-6 0-8 15,8 0-13-15,-8 0-9 16,6 0-9-16,0 0-4 16,14 0-6-16,5 4-5 15,9-4 0-15,5 0 0 16,0 0 0-16,7 0-1 0,5 0-2 16,1 0 3-16,-5 0-2 15,-2 0-1-15,-7 0-1 16,2 0 1-16,-14 0 3 15,-7 0 4-15,-5 0 7 16,-8 0 5-16,1 0 1 16,-1 0-9-16,-12 0-20 15,-1 0-31-15,7 0-38 16,-13 0-50-16,13 0-94 0,-7 0-61 16,1-4-20-16,-7 1 7 15,6-5 19-15</inkml:trace>
  <inkml:trace contextRef="#ctx0" brushRef="#br0" timeOffset="78898.3529">9435 11239 2 0,'-14'-3'218'0,"2"-2"26"16,5 3 11-16,1 2-52 15,-1-4-33-15,7 4-18 16,-7 0-16-16,7 0-15 16,0 0-13-16,0 0-7 0,0 0-3 15,0 0 7-15,0 0 6 16,7 0 1-16,0 0-8 15,6-4-18-15,19 4-16 16,14 0-21-16,6-4-15 16,13 1-10-16,1 3-9 15,5-4-6-15,0 0-4 16,2 0-2-16,-2 2-2 16,-6-4 0-16,0 4-1 0,-13-5 2 15,1 2-2-15,-14 2-19 16,-7-1-37-16,-6 0-58 15,-6-2-87-15,-7 1-107 16,-7 2-89-16,0-1-30 16,-12 0 10-16,6-3 46 15</inkml:trace>
  <inkml:trace contextRef="#ctx0" brushRef="#br0" timeOffset="79435.4947">10921 10796 165 0,'6'-15'219'15,"0"8"-8"-15,8 0-28 16,-14 0-37-16,6 3-35 15,0 0-32-15,-6 4-29 16,-6 4-19-16,-8 7-9 16,-4 7 7-16,-9 7 15 0,1 4 6 15,-13 9 6-15,7-1 1 16,-8 6-1-16,8 5-7 16,5-1-12-16,8 1-6 15,0-1-7-15,12-2-4 16,7-6-3-16,7-2-1 15,6-7-9-15,12-5-17 0,15-6-24 16,5-1-23-16,1-10-23 16,6-5-18-16,-6-3 1 15,-7-3 7-15,-7-5 21 16,-6 0 22-16,-6-6 36 16,-7-1 33-16,-13 1 24 0,-13-5 27 15,-7 1 20-15,-12 3 14 16,-7 1-5-16,-7 0-17 15,-5 2-20-15,-2 1-20 16,1 7-37-16,-1 2-54 16,8 2-81-16,-1 2-98 15,14 2-72-15,13 4-37 16,5-1-2-16,14-3 28 16</inkml:trace>
  <inkml:trace contextRef="#ctx0" brushRef="#br0" timeOffset="79650.919">10921 11173 180 0,'18'-10'330'0,"2"-2"48"0,-7 1 7 15,1 4-62-15,-8-4-70 16,7 4-56-16,0-1-76 15,0 1-102-15,7 0-134 16,-1 3-156-16,0 4-101 16,1-4-51-16,-7 4-2 15,1 0 42-15</inkml:trace>
  <inkml:trace contextRef="#ctx0" brushRef="#br0" timeOffset="80396.1021">11403 10902 121 0,'12'-8'190'0,"8"1"-27"16,7 0-24-16,-2 0-23 16,1-1-21-16,6 1-21 15,-5 3-22-15,5 4-17 16,-12 0-15-16,6 4-7 16,-13 7-6-16,-7 0-2 0,-6 3 0 15,-12 9 1-15,-8-1 2 16,1-1 0-16,-14 5 0 15,-7-4-1-15,8 5 1 16,-7-10-1-16,0 2-3 16,13-1-1-16,0-7 0 15,6-1 7-15,7-2 6 16,7 0 1-16,6-5 4 16,6-3 1-16,14-3-3 0,-1 3-6 15,7-4-5-15,1-3-4 16,5 2-1-16,-6 2 4 15,1 3 8-15,5 0 7 16,-6 3 9-16,-1 2 8 16,2 6 5-16,-7-1 5 15,6 5-2-15,-14 3-1 0,2 1-5 16,-1 3-7-16,-13-3-4 16,0 2-5-16,-19-3-4 15,-1 0-3-15,-13 1-5 16,-7-1-22-16,-5-6-52 15,-7-1-90-15,7 0-102 16,-1-8-55-16,7-3-29 16,6-8 6-16</inkml:trace>
  <inkml:trace contextRef="#ctx0" brushRef="#br0" timeOffset="80978.6167">12028 10873 18 0,'20'-8'134'0,"12"5"-35"16,1-5-35-16,-1 2-22 0,7 1-10 15,1 1-5-15,-8 4-7 16,-5 4-7-16,-2 1-6 16,-12 1-1-16,0 5-3 15,-6 1 1-15,-7 2 4 16,-13-3 2-16,0 4-1 16,-13-1 1-16,-7 5 4 0,-6-5 5 15,0 1 5-15,0-4 2 16,0 0 10-16,7 0 12 15,5-4 10-15,1-3 7 16,13 3 5-16,6-2-2 16,7-5-8-16,7 0-12 15,12 0-17-15,1 0-13 16,7-5-8-16,-2 5 2 0,7 5 5 16,-5-3 6-16,12 5 6 15,-6 1 4-15,-1 7 7 16,-5-1-1-16,-2 5-2 15,1-1-2-15,-6 0 0 16,-8 4-2-16,-4-3 0 16,-2-2 0-16,-12 3 2 15,-8-3 2-15,-5-1 0 0,-7-2-1 16,-6-3-7-16,-8 3-25 16,1-6-51-16,0 3-86 15,-1-3-109-15,1-6-59 16,7-2-31-16,6-2 2 15</inkml:trace>
  <inkml:trace contextRef="#ctx0" brushRef="#br0" timeOffset="81367.9151">12758 10986 98 0,'-13'-3'200'0,"-7"6"12"16,1 1-59-16,-7 7-36 15,-7 0-18-15,14 7-8 16,-1 0-14-16,1 1-14 16,19-1-17-16,0 4-14 15,6 0-17-15,7-4-15 0,7-2-16 16,6-6-16-16,0 2-14 15,0-5-8-15,-1-5 1 16,2-4 7-16,-1-2 10 16,0-7 14-16,-13-1 9 15,0-2 13-15,-13-4 18 16,-6-5 19-16,-8 6 13 16,-12-5 10-16,-6 3 9 15,-7 2-3-15,0-3-19 0,-1 6-49 16,1 3-70-16,7 4-91 15,6 7-64-15,7 0-33 16,19 0-14-16</inkml:trace>
  <inkml:trace contextRef="#ctx0" brushRef="#br0" timeOffset="81641.9334">13461 10887 90 0,'-13'-10'118'16,"-6"2"-30"-16,-7 4-28 15,6 4-17-15,1 0-12 16,0 4-15-16,-1 4-21 15,7 0-24-15,6 1-29 16,1-1-26-16,-1 4-23 0,7-2-11 16</inkml:trace>
  <inkml:trace contextRef="#ctx0" brushRef="#br0" timeOffset="81878.3089">13370 10910 44 0,'13'-16'197'0,"-6"7"36"16,-1-7 25-16,1 5 12 0,-7 1-10 15,7 1-34-15,-1 6-43 16,-6 0-39-16,6 6-33 16,1 4-34-16,0 12-20 15,-7 4-2-15,0 2-5 16,6 8-6-16,-6 3-10 16,6 4-8-16,-6 1-7 0,0-1-22 15,0 4-45-15,7-8-72 16,6 5-94-16,-6-8-118 15,5-1-62-15,8-5-19 16,-7-13 24-16,-6-3 59 16</inkml:trace>
  <inkml:trace contextRef="#ctx0" brushRef="#br0" timeOffset="82411.0089">14243 10653 31 0,'14'-14'233'16,"-8"-1"28"-16,0 3-36 15,1 6-36-15,0 2-26 16,-1 8-22-16,-6 7-26 16,0 3-18-16,7 8-11 15,-7 4-4-15,6 3-5 16,-6 0-7-16,6 4 0 0,-6-3 3 15,0 6 6-15,0-3-1 16,0 0-7-16,-6 0-8 16,6 0-7-16,0 0-9 15,0 1-11-15,6-2-7 16,-6 1-4-16,14-4-6 16,-8 0-5-16,0-2-5 0,1-2-6 15,0-4-3 1,-7-5-2-16,6-2 0 0,-12-7-27 15,-1 1-68-15,0-5-123 16,-11-10-124-16,-9 0-64 16,1-8-37-16,-20-4 8 15,1 2 58-15</inkml:trace>
  <inkml:trace contextRef="#ctx0" brushRef="#br0" timeOffset="83213.8002">13390 10885 36 0,'0'-5'145'0,"0"-2"-4"16,0 3-11-16,6-3-12 15,-6 3-19-15,0 0-17 16,-6-2-16-16,6 1-13 0,-13 1-18 16,0 1-10-16,-6 0-10 15,-8-1-2-15,-5 4 0 16,-8 0 3-16,1 0 5 16,-6 7 5-16,-1-4 1 15,7 6-1-15,-1 1-3 16,8 5-7-16,13-1-2 0,-1 1-5 15,8 0-2-15,4-1 0 16,16 5-1-16,4-9-5 16,2 2-2-16,5-1-8 15,13 0-11-15,-6-8-18 16,7 1-18-16,-1 0-12 16,1-8-4-16,-7 0-3 15,0 1 7-15,-6-5 16 0,-1 1 16 16,1-4 18-16,-7 0 14 15,7 0 25-15,-7 0 17 16,0 0 13-16,-1 1 15 16,2-2 11-16,-1 4 2 15,-7 1-10-15,7 5-13 0,-6-3-10 16,-7 2-6-16,6 3 0 16,1 8 10-16,-7-2 16 15,-7 9 22-15,1 3 23 16,-1 4 9-16,-6 4-2 15,0 7-10-15,1 4-17 16,-2-1-21-16,8 4-24 0,-7 5-18 16,13-6-20-1,-7 2-33-15,1-5-45 0,6 0-56 16,-7-1-83-16,7-6-107 16,7-1-48-16,-1-5-7 15,1-5 23-15,6-7 47 16</inkml:trace>
  <inkml:trace contextRef="#ctx0" brushRef="#br0" timeOffset="83946.0177">14439 10939 41 0,'7'-8'148'16,"5"1"-5"-16,8-3-6 15,0 2-4-15,-1-4-8 16,1 3-5-16,6-3-10 0,0 1-9 16,-1 0-17-1,9-1-14-15,-2 2-17 0,-6-1-16 16,0 3-19-16,0 1-13 15,-6 4-11-15,-7 3-6 16,-13 3 1-16,-7 4 3 16,-13 8 0-16,-12 3 4 0,-1 4 9 15,-12 0 0-15,5 5 1 16,2-2-1-16,5-4-1 16,1 2 0-16,5-1-4 15,15-4 3-15,-2 1 0 16,8-5 4-16,6 1 8 15,6-5 6-15,0-2 9 16,8 3 3-16,6-4 2 0,-1-4-4 16,1 5-6-16,12-4-14 15,-5 0-30-15,5-1-41 16,-6 1-66-16,7-4-90 16,-1 3-57-16,1-3-22 15,-1 0 6-15</inkml:trace>
  <inkml:trace contextRef="#ctx0" brushRef="#br0" timeOffset="84267.1589">15078 10910 161 0,'6'-11'284'0,"-6"3"25"15,0 2-59-15,6-2-48 16,-6 8-38-16,7 0-34 16,-7 8-25-16,7 1-16 15,6 7-3-15,-7-2-8 16,8 8-13-16,-8 0-16 16,0 0-14-16,7 3-11 0,-13 2-5 15,7-5-8-15,-14 3-17 16,0-7-29-16,-11 4-50 15,-15-7-76-15,-7-1-116 16,-11-7-69-16,-8-3-24 16,0-8 9-16,1-3 35 15</inkml:trace>
  <inkml:trace contextRef="#ctx0" brushRef="#br0" timeOffset="84447.6756">14758 10891 53 0,'52'-6'154'0,"7"-2"-38"0,6 0-32 15,0 1-20-15,7-1-43 16,6 5-80-16,1-5-53 16,-8 1-28-16,-6-4-16 15</inkml:trace>
  <inkml:trace contextRef="#ctx0" brushRef="#br0" timeOffset="84745.9337">16016 10628 159 0,'-26'25'218'0,"-7"4"12"16,7 7 2-16,-6 10-5 16,-8-3-2-16,1 12-18 15,-6 0-18-15,-7 7-35 16,-7 3-42-16,-6 6-34 16,0-6-40-16,-7 2-39 15,7-5-50-15,0-7-54 16,12-8-71-16,2-3-90 0,11-10-70 15,1-5-20-15,7-7 14 16,12-11 35-16</inkml:trace>
  <inkml:trace contextRef="#ctx0" brushRef="#br0" timeOffset="85596.9071">15834 11074 15 0,'0'-3'176'0,"0"-4"32"16,0 7-27-16,0 7-20 15,-8 3-2-15,2 5 15 16,0 11 9-16,-14 3-15 15,7 5-17-15,-7 2-22 16,2 4-25-16,-9 0-23 16,-5 1-19-16,-1-1-13 0,-13-3-12 15,7-1-10-15,1-2-8 16,-2-2-10-16,1-6-11 16,0-4-12-16,7-4-15 15,5-4-14-15,1-2-15 16,6-8-21-16,1 0-13 15,12-8-5-15,7-8-10 0,7 1-13 16,12-3-13-16,14-4-8 16,7-4-4-16,5 0-1 15,13 0 14-15,1 4 21 16,0-5 25-16,-7 10 29 16,-7-3 30-16,-6 9 25 15,-6-1 24-15,-7 4 26 16,-6 4 24-16,-14 4 13 15,-6 0 3-15,-6 3-5 0,0 5-12 16,-8-4-22-16,1 1-18 16,7-1-11-16,-1 4-11 15,0-5-3-15,1 0-4 16,0-3 1-16,6-1 1 16,6-3-3-16,0-3 4 0,1-1-1 15,13-1 1 1,-7-2-1-16,6 1 8 0,1-2 7 15,-1 0 4-15,1 5 2 16,-7-3 2-16,6 6 0 16,-5 2 0-16,5 2-1 15,-6 3 2-15,-6 9 2 16,-1-2 1-16,-12 4-1 16,-1 5 0-16,-6 2-2 0,-6-4 2 15,-7 5 4-15,0-3 4 16,-1-2 9-16,-5-2 5 15,6-4 6-15,6-1 4 16,-5-3 0-16,5-4-6 16,7 4-7-16,6-8-6 15,-6 1-11-15,7 0-28 0,6-4-55 16,6-4-67-16,0-3-103 16,14 0-95-16,-1-8-51 15,7 0-8-15,7-3 34 16</inkml:trace>
  <inkml:trace contextRef="#ctx0" brushRef="#br0" timeOffset="85806.3461">16322 11480 127 0,'27'0'227'16,"5"-2"24"-16,-7 2-54 15,1-5-44-15,7 3-27 0,-7-2-21 16,7 4-20-16,-1-4-33 16,2 0-48-16,-2 0-54 15,1 0-72-15,-8-3-83 16,1 5-51-16,-6-6-18 16,-14 0 11-16</inkml:trace>
  <inkml:trace contextRef="#ctx0" brushRef="#br0" timeOffset="86054.6831">16641 11231 93 0,'0'0'222'0,"-6"0"32"15,0 8-37-15,-1 3-42 0,-6 4-24 16,6 4-8-1,1 6-24-15,0 1-29 0,6-1-26 16,-8 4-26-16,2 1-33 16,0 2-46-16,-8-5-59 15,2-2-81-15,5 1-78 16,-6-4-41-16,0-8-3 0,1 1 21 16</inkml:trace>
  <inkml:trace contextRef="#ctx0" brushRef="#br0" timeOffset="86427.228">17065 11200 13 0,'-39'21'75'15,"-7"1"-4"-15,13 3-1 0,-6 1 1 16,13-5 4-16,0 2 10 16,7-1 8-16,6-7 5 15,6-1 2-15,7 2-2 16,0-6-3-16,0 1-6 15,13-3-9-15,7 0-10 16,6-6-9-16,6 2-12 0,7-1-24 16,7 1-54-16,0-4-108 15,6-4-82-15,0 4-41 16,7-7-22-16,-8 5 0 16</inkml:trace>
  <inkml:trace contextRef="#ctx0" brushRef="#br0" timeOffset="86614.4099">17534 11400 134 0,'0'-7'286'0,"-7"3"21"16,7 1-17-16,0-1-156 15,7 1-198-15,6-5-113 16,7 1-70-16,-1 0-41 15,-6-4-16-15</inkml:trace>
  <inkml:trace contextRef="#ctx0" brushRef="#br0" timeOffset="100196.1464">22714 5813 63 0,'0'0'118'0,"0"0"2"16,0 0-6-16,0 0-6 15,0 0-5-15,6 0-6 0,-6 0-1 16,0 0-6-16,8 0-9 15,-2 0-11-15,6 0-18 16,15 0-11-16,-1 0-18 16,13 4-8-16,7-4-4 15,13 0 2-15,6 4 0 0,6 0-2 16,7-4 0-16,14 3-2 16,-1 1-5-16,6 0-3 15,8-4-2-15,-1 4 0 16,0-4 0-16,1 2 0 0,-8-2-5 15,1 0-3 1,-7 0-1-16,0 0-1 0,-6 0 0 16,-6 0-6-16,-2 0 2 15,-4 0 1-15,-2 0-2 16,-6 0-4-16,-6-2-1 0,-1 2 2 16,1-4 0-16,-14 0 3 15,1 4 2-15,-1 0 0 16,-5-4 0-16,-1 4 2 15,0-3 0-15,-13 3-5 0,7 0-5 16,-1 0-5-16,-6-4-7 16,1 4-7-16,-8 0-6 15,0 0-1-15,1 0 3 16,0 0 7-16,-1-4 8 16,1 4 8-16,-1 0 9 15,7 0 4-15,-6-4 5 0,0 4 3 16,5 0 1-16,-5 0 3 15,0-3 1-15,-1-1 2 16,1 4 0-16,0-3-1 16,-8-1-3-16,8 1-4 0,-1-1-7 15,1-7-5-15,6 3-2 16,0-2-5-16,7-1 0 16,-7-5 0-16,7 1 6 15,-7 1 1-15,0-1 1 0,-1 1 3 16,-11-4 2-16,5 0 3 15,1-1-1-15,-1-6 2 16,0 2 3-16,1-2-2 16,0 0-4-16,6-4-1 15,-7-5 1-15,1 1-1 0,6-4 0 16,-7-3 1-16,-5 4 1 16,5-1 2-16,-6-4 5 15,6 4 9-15,-5 6 10 16,-1 0 4-16,0 2 5 15,-7 7 2-15,1 0-1 0,-1 5-11 16,-6 2-12-16,-6 3-7 16,-1 2-8-16,1 2-4 15,-7 1-5-15,-6-1 2 16,-8 5 2-16,1-1 3 0,-6 4-1 16,-7-4 1-16,-1 4-3 15,-5 0-4-15,-1 0-1 16,1 4-5-16,-8 0-2 15,8-4 0-15,-1 3 2 0,1-3-1 16,-1 4-1-16,1-4 2 16,-1 0 1-16,1 4 0 15,-8-4 2-15,7 0 1 16,-5 0 3-16,-8 3 2 16,0-3 2-16,-6 4 1 0,-7-1 4 15,7-3-1-15,-6 5 0 16,-2-2-2-16,-4 0-1 15,-2 1 5-15,1 0 2 16,0-1 6-16,0 2 6 16,0-2 5-16,-1 1 3 0,8-4-2 15,-1 3-3 1,6-3 1-16,1 0-4 0,0 5-1 16,7-5 2-16,-7 0-4 15,6 0 1-15,6 0-3 0,2 2 1 16,-1-2 1-16,-1 4 0 15,8-4-1-15,-1 4 0 16,1 0 0-16,-1-4-3 16,1 3 0-16,-1-3-1 15,-6 4 1-15,0-4-2 0,6 4 2 16,0-4 0-16,-6 0-1 16,7 0 1-16,-1 4 0 15,7-4-1-15,0 0 0 0,7 2 0 16,-2-2 0-16,9 0-1 15,-1 0-4-15,6 0 2 16,7 0-1-16,-7 5 2 16,14-5-3-16,-8 3 0 15,8 1 1-15,0-1 3 16,-8 1 0-16,14 0 1 0,-6 3-1 16,0 0 1-16,-1 1 1 15,7 0-1-15,-6 2 0 16,-1 1 0-16,0 0 4 15,1 3 0-15,0 2 0 16,-8 2-4-16,2 4 3 0,5 3-2 16,-6 1-1-16,6 0 2 15,1 3 1-15,0-4 2 16,6 1-3-16,-7 0 1 0,7-3 1 16,-7-2-2-16,7 1 1 15,0 0 0-15,0 0-2 16,0-4 0-16,0 5-1 15,0-6-1-15,0 2 0 16,0-1 0-16,7-4 2 0,-7 1 0 16,7-4-1-16,-7 1-1 15,0-2 0-15,6 1 0 16,-6-3-2-16,0 3 1 16,0-5 2-16,6 2 0 15,-6-1 2-15,0 1 0 0,0-4 0 16,0 3 0-16,0-4-1 15,0 6-3-15,0-6-5 16,0 4 3-16,0-3 2 16,0-1-1-16,0 1 1 15,0 0 3-15,7 0 4 0,-7-1 2 16,0 1 3-16,6-4 7 16,-6 3 8-16,7-3 7 15,-7 0 6-15,7 4 2 16,-1-4 0-16,0 0-3 15,2 3-4-15,4-3-7 0,1 0-4 16,7 4-4-16,6-4-4 16,0 4-3-16,7-4-5 15,-1 4-7-15,7-4-19 16,-7 3-33-16,1 1-41 16,-1 0-39-16,1 0-19 0</inkml:trace>
  <inkml:trace contextRef="#ctx0" brushRef="#br0" timeOffset="105043.152">29452 7990 112 0,'-7'-4'163'0,"7"4"11"16,0 0-3-16,7 0-15 15,-1-4-23-15,-6 4-22 16,13-3-23-16,-6-1-23 16,13 4-11-16,-1-3-9 0,1 3-11 15,12-4-8-15,1 4-8 16,13 0-6-16,5 0-5 15,8 0-3-15,-1 0-2 16,15 0-2-16,-2 0 0 0,0 4-1 16,2-4 0-16,11 0-1 15,-6 0 1-15,1 3 1 16,-2-3-2-16,-4 0 0 16,4 0-1-16,-4 4-1 15,-2-4-2-15,0 0 0 0,-6 3 1 16,8-3-4-16,-8 0-2 15,-7 4 1-15,1-4-1 16,0 0 6-16,-8 4 5 16,8-4 4-16,-7 3 2 0,1-3 2 15,-2 0-6-15,2 4-9 16,5-4-8-16,-5 3-2 16,-1-3 0-16,6 0-1 15,-6 4 4-15,1-4 1 16,-8 0 7-16,1 0 2 0,-1 0 1 15,1 0 1-15,-7-4 2 16,7 4 3-16,-7 0-3 16,7-3 0-16,-1 3 0 0,1-4-1 15,-1 4-1-15,1-3-1 16,-1 3 2-16,2-4-1 16,-9 0 0-16,1 1 2 15,-6-1 1-15,6 4 3 0,-13-3-1 16,0-1 1-16,0 0 0 15,-6-3 0-15,6 3 0 16,-1 0 0-16,2-2-2 16,-7 2-1-16,6 0 1 15,6 0-1-15,1 1-2 0,-1-1-2 16,1 0 2-16,-7 4-1 16,0-4-2-16,0 4-2 15,-7-3-3-15,-5 3-6 16,-8 0-7-16,7 0-6 0,-6-5-7 15,-1 5-3-15,-6 0-5 16,7 0-1-16,-7 0 0 16,0 0-2-16,0 0 1 15,6 0 3-15,-6 0 6 0,6 0 7 16,-6 5 4-16,0-5 9 16,0 0 6-16,0 0 4 15,0 0 5-15,0 0-4 16,0 0 4-16,0 0-8 0,0 3-15 15,0-3-23-15,0 0-20 16,0 0-18-16,0 4-11 16,0-4 4-16,0 0 12 15,-6 0 24-15,6 0 25 16,-6 0 24-16,6-4 18 0,0 4 10 16,-7-3 8-16,7-4 4 15,0 0-1-15,0-1-2 16,0-4-2-16,0 3-2 15,0-11 5-15,0 2 8 16,-6-4 10-16,-1-3 13 0,7-5 18 16,-6-3 18-16,-1-3 8 15,1-5 6-15,6 1-2 16,0 0-12-16,0-8-15 16,0 4-21-16,6-4-22 0,1 1-12 15,-1 0-6-15,1 2-4 16,-1 1-2-16,1 4-1 15,-7 3 2-15,6 4-5 16,0 4-6-16,-6 4-4 16,0 3 0-16,0 3-2 0,-6 5-1 15,0 2-3-15,6 1-4 16,-13 5-2-16,0 1-8 16,-6-2-3-16,-1 4-2 15,-6 3 1-15,-7 0-1 16,1 3 1-16,-1-3 2 0,-7 4 0 15,-5-1 4-15,-1 2 1 16,-5 1 1-16,-2-2-2 16,-12 0-6-16,0 3-1 15,-13-3-6-15,-7 2-9 0,1 0-6 16,-15-4-6-16,-5-2 1 16,1 4-7-16,-9-1 4 15,-5-3 10-15,-7 5 6 16,7-5 12-16,-7 0 8 15,-6 3 8-15,6-3 6 16,7 0 1-16,-7 0-3 0,7 4-9 16,6-4-3-16,7 4-3 15,13-4-4-15,12 3-7 16,8 0-1-16,6 2 5 16,6-2 5-16,0 5-1 15,13-5 2-15,-5 4 8 0,11-3 6 16,1 4 1-16,7-5 2 15,-1 4 3-15,7-2 0 16,-7-3 0-16,7-2 0 16,0 4 1-16,-7-4-1 0,1 4 0 15,-1-4 3 1,1 0 1-16,-7 0-3 0,-1 0 3 16,2-4 1-16,5 4 0 15,0-4-1-15,7 4 7 16,-6-2 3-16,12 2-4 15,7 0-8-15,0 0-9 16,6 0-5-16,1 0-12 0,6 0-2 16,6 2 0-16,1 2 8 15,0 4 7-15,-1-5 5 16,1 5 6-16,5-2-1 16,-5 6 1-16,0-1 0 15,-1 1 1-15,-6 2 0 0,6 1 4 16,-6-1 2-16,-6 4 6 15,0 5 7-15,6-6 8 16,-14 9 3-16,8-3 4 16,-7 3 5-16,0 3 0 15,6-4-2-15,-5 5-5 0,5-1-4 16,0 4-1-16,7-4-7 16,0 4-4-16,0-4-3 15,7 5 0-15,0-2-1 0,-7-3-5 16,12 0 0-16,-5 2-2 15,0-2-1-15,-1-4-3 16,7-4 0-16,-7 2-1 16,-6 0 1-16,7-6 1 15,-7-2-3-15,7-4 2 0,-7 0-2 16,0 0 1-16,0-1-1 16,0-2 1-16,0-1 0 15,0-3 0-15,0 4 1 16,0-5 1-16,0 4 1 0,0 1-4 15,6-5 2-15,-6 1-3 16,6 3 0-16,-6-3 1 16,8 0 0-16,-8-4 3 15,0 3 6-15,6-3 9 0,-6 5 11 16,0-5 5-16,0 0 7 16,0 0 1-16,0 0-3 15,6 0-8-15,-6 0-15 16,0 0-17-16,0 0-17 15,0-5-16-15,0 5-18 0,0 0-15 16,7 0-12-16,-7 0-9 16,6 0-4-16,-6 0 2 15,7 0-2-15,-7 0-7 16,13 5-19-16,-7-3-8 0</inkml:trace>
  <inkml:trace contextRef="#ctx0" brushRef="#br0" timeOffset="120259.5561">1921 13704 120 0,'0'4'190'16,"0"0"-10"-16,0-4-27 0,0 4-20 16,0-4-6-16,0 0 5 15,0 3-5-15,0-3-7 16,0 0-5-16,0 0 1 16,-6 0-4-16,6-3-6 15,0-1-11-15,0 0-20 16,0 0-19-16,0-3-16 15,6-3-9-15,8-2-8 16,-1 2-8-16,0-5-4 16,6 0-4-16,7 1-3 0,1-1-1 15,-1 0-4-15,0 0-2 16,0 5-1-16,7-2-3 16,-8 5-1-16,1-1-5 15,0 6-1-15,0 2-1 16,1 7-1-16,-7 3 1 15,5 9-3-15,-5 3 1 16,-8 4-1-16,2-1-2 16,-8 4 1-16,8-3 3 15,-8 0 2-15,-6-8 2 16,0 1 7-16,0-4 5 16,0-5 5-16,6-3 3 15,-6 1 5-15,0-4 4 0,7-1 0 16,-7-6 0-16,0-1-4 15,6-4-4-15,1-3-3 16,6-3-4-16,0-5-2 16,6 0-2-16,1 2-1 15,-1-5-2-15,1 0-2 16,-7 4-3-16,7-1-6 16,-7 5-10-16,6 2-9 15,-5 5-6-15,-2 7 1 16,1 4 1-16,1 2 7 15,5 6 1-15,-6 7-7 16,0-2-8-16,0 6-12 0,0-5-10 16,-7 0-4-16,8-4 6 15,-14 1 23-15,6-7 27 16,0 0 22-16,-6-5 22 16,0-3 12-16,8-8 14 15,-2-3 8-15,0 1-6 16,1-9-2-16,-1 1-1 15,14 0 3-15,-8-5-3 16,2 2-7-16,6 3-4 16,-8-1-6-16,8 4-14 0,-1 4-10 15,1 4-11 1,13 7-5-16,-1 4-2 0,7 3-1 16,1 8-9-16,-1 2-19 15,-1 6-28-15,-5 0-44 16,-1 2-75-16,1-4-96 15,0 2-39-15,-7-5-8 16,-6-7 15-16</inkml:trace>
  <inkml:trace contextRef="#ctx0" brushRef="#br0" timeOffset="120536.5774">3538 13533 24 0,'19'-4'171'0,"14"-3"21"0,-7-1-43 16,13 2-19-16,-7-2-11 15,14-1-6-15,-7 3-8 16,7-2-27-16,-1 2-50 16,1-3-75-16,-13 6-91 15,-1-1-66-15,-5 1-36 0,-9 3-14 16</inkml:trace>
  <inkml:trace contextRef="#ctx0" brushRef="#br0" timeOffset="120764.3276">3571 13723 183 0,'-8'10'253'16,"8"-1"27"-16,0-3-59 16,8-2-54-16,4 0-37 15,14-4-23-15,7 0-22 16,6 0-26-16,19-4-37 15,1 4-61-15,12-4-85 0,-4 1-102 16,-2 0-54-16,0-1-28 16,-13-4 4-16</inkml:trace>
  <inkml:trace contextRef="#ctx0" brushRef="#br0" timeOffset="123187.1433">5017 13466 233 0,'0'0'268'0,"-7"5"21"0,7-5-50 16,0 0-37-16,0 0-24 15,0 0-20-15,0 3-25 16,0-3-27-16,7 0-27 0,-1 0-26 16,1 0-14-16,12-3-11 15,7 3-4-15,0-5-2 16,13-2-5-16,-6 3-2 15,13-6-3-15,6-2-3 16,0-3-2-16,6-2-3 0,1-2-4 16,0-6-4-16,6-4-8 15,-6-2-9-15,-1 0-11 16,-5-3-5-16,-15 1-7 16,1 0-2-16,-12 0 2 15,-14 4 5-15,-7 0 11 0,-6 3 5 16,-12 3 7-16,-8 6 2 15,-6 2 1-15,-7 4 4 16,-13 4-3-16,-5 11 0 16,-8 3-2-16,-6 11 2 15,-7 7-1-15,0 12 8 16,7 14 8-16,0 7 9 0,13 9 7 16,13 2 7-16,13 6 6 15,12-3 2-15,22-2 5 16,4-4 2-16,14-7-1 15,13-9 0-15,7-2-2 0,13-4-6 16,6-7-9-16,6-4-10 16,8-3-16-16,-1-5-39 15,6-3-67-15,1-7-105 16,0-1-99-16,-1-2-51 16,-5-9-16-16,-8-3 19 0</inkml:trace>
  <inkml:trace contextRef="#ctx0" brushRef="#br0" timeOffset="124090.0741">6417 13339 135 0,'0'-5'191'16,"8"2"-32"-16,-2 0-31 15,-6-1-26-15,13 0-15 0,0 4-15 16,0-4-16-16,7 4-13 16,6 4-6-16,-1-4 7 15,1 8 11-15,14 3 21 16,-1 7 14-16,6 7 3 16,7 5 18-16,7 3 0 15,12 7-7-15,2 4-21 0,-2 0-14 16,1 0-8-16,0-3-23 15,-1-5-13-15,-12 0-10 16,-1-7-7-16,-5-3-8 16,-8-3-7-16,-13-6 1 15,1-2 3-15,-13-4 3 16,0-8 4-16,-8-3 5 0,2-6 5 16,-8-9-2-16,-6-10-3 15,0-8 4-15,-6-4 4 16,-8-7 13-16,2-4 13 15,-8-3 7-15,-6-7 2 16,-1 2-2-16,2-7-3 16,5 5-11-16,0 0-8 0,8 3-11 15,-2 11-7-15,8 3-35 16,0 9-70-16,6 6-72 16,12 8-95-16,21 10-106 15,0 8-51-15,12 0 4 16,1 8 48-16</inkml:trace>
  <inkml:trace contextRef="#ctx0" brushRef="#br0" timeOffset="143188.3823">8359 13462 164 0,'0'-3'236'0,"0"3"23"16,0 0-52-16,0-4-27 15,0 4-14-15,0 0-12 0,0 0-17 16,0 0-23-16,7 0-34 16,-7 0-29-16,7 0-23 15,-7 4-9-15,12-4-4 16,8 0 2-16,0 3 1 15,13-3 1-15,-1 4-1 16,13 1-4-16,-6-2-6 0,7-3-14 16,-1 3-23-16,1 1-42 15,0 0-61-15,-7-4-77 16,-12 4-78-16,5 3-43 16,-19-3-3-16,-7 4 24 15</inkml:trace>
  <inkml:trace contextRef="#ctx0" brushRef="#br0" timeOffset="143437.7305">8503 13742 119 0,'20'3'175'0,"6"0"-13"15,-1-3-17-15,9 0-19 16,4-3-28-16,7 0-28 16,8-1-29-16,-1-4-38 15,7 5-54-15,0-5-72 16,-1 5-57-16,0-1-30 16,-5-4-12-16</inkml:trace>
  <inkml:trace contextRef="#ctx0" brushRef="#br0" timeOffset="145973.7451">10660 13184 97 0,'0'0'107'16,"6"-3"-2"-16,-6 3-7 16,7-5-3-16,-7 5-8 15,0-2-5-15,6 2-6 16,-6 0-2-16,0-4-8 0,0 4-8 16,0 0-17-16,7 0-12 15,-7 0-15-15,0 0-9 16,6 4-5-16,0-4-2 15,8 2 4-15,-1 6 5 16,6 4 13-16,8 2 8 16,5 5 6-16,1 3 5 15,5 3 0-15,2 4-3 16,5 0-7-16,8 1-5 0,-8-1-4 16,7-4-4-16,-7 5-6 15,2-4-1-15,-9-4-4 16,-5-4-5-16,-1 1-2 15,1-5-6-15,-7-3 2 16,-6 0 1-16,-7-4 5 16,6-3 8-16,-12 3 10 0,-1-7 6 15,1 0 4-15,0-4-3 16,-1-6-3-16,8-1-11 16,-8-7-6-16,6-4-4 15,-5 0 0-15,6-7 0 16,-6-5-1-16,-1-2 0 15,8-1-3-15,-8-3-4 16,0-1-1-16,0-3-2 0,-6 1 3 16,8 2-1-16,-2-3 7 15,0 8 6-15,1 2 2 16,-7 9-4-16,0 3-29 16,6 4-39-16,-6 7-40 15,7 0-50-15,0 8-70 16,-7 3-41-16,0 6 6 0,6 2 24 15</inkml:trace>
  <inkml:trace contextRef="#ctx0" brushRef="#br0" timeOffset="146697.6538">10301 13851 47 0,'14'-3'192'0,"-2"-1"12"0,2-3-37 16,-2 3-27-16,15 0-15 15,-1 0-25-15,13 1-20 16,7-1-16-16,19 4-22 16,26-3-15-16,13 3-13 15,33-4 5-15,19 1 0 16,13-1-4-16,21-4-3 0,17 1-5 15,2-3-6 1,0 2-3-16,6-4-3 0,-19 5-4 16,-14-3-6-16,-26 1-26 15,-19 6-42-15,-32-4-56 16,-20 3-45-16,-20 4-34 16,-27 0-25-16,-24 4 10 15</inkml:trace>
  <inkml:trace contextRef="#ctx0" brushRef="#br0" timeOffset="147631.5263">11174 14294 179 0,'7'-7'166'0,"-7"0"-12"16,7 3-16 0,-7-3-20-16,6 3-23 0,1 1-18 15,-1-5-14-15,7 5-18 16,0-2-12-16,0 2-10 16,0 3-6-16,7 0-7 15,5 0-3-15,-5 3 3 16,6 2 2-16,7 2 2 0,-1 4 3 15,1 0 0-15,-1 8-3 16,1 2 0-16,-7 1 1 16,-6 8 6-16,-1-1 4 15,-5 7 7-15,-8 1 3 16,-6 0 0-16,0 3-1 16,0-4-6-16,-6 5-5 15,6-5-5-15,-7-2-2 16,0-5-5-16,7-4-2 0,-6-6-4 15,6-1-1-15,0-3-1 16,0-7 0-16,0-2 2 16,0 2-2-16,0-8-2 15,6 0 1-15,1-8-4 16,0-2-6-16,5-1-9 16,-6-8-7-16,2-2-7 0,4-2-9 15,2-6-8-15,-1-4-8 16,7-3-10-16,6-9-8 15,6 1 1-15,1-3 3 16,-1-2 9-16,1 2 16 16,-7 4 19-16,-7-2 18 15,-6 9 15-15,-6 2 13 0,-7 2 12 16,-13 2 8-16,0 5 2 16,-7 3 0-16,-6 4-9 15,7-1-20-15,-8 8-29 16,1 1-28-16,7 6-31 15,-1 0-33-15,0 4-38 16,8 0-30-16,6 8-20 16,-2-5-2-16</inkml:trace>
  <inkml:trace contextRef="#ctx0" brushRef="#br0" timeOffset="148708.7439">11918 14797 6 0,'6'-8'194'16,"-6"5"16"-16,0-1-45 0,6 0-39 15,-6 1-34-15,0-1-25 16,7 4-20-16,-7 0-16 16,0-5-10-16,0 5-10 15,0 0 0-15,0-2 4 16,0 2 3-16,0 0 3 16,0 0 8-16,0 0 0 15,0 0-1-15,0 0-9 16,0 0-5-16,0 0-7 0,0 0-6 15,0 2-4-15,6 3 3 16,-6-1 11-16,7 7 8 16,-7 3 5-16,0 4 4 15,6 8 2-15,1 3-10 16,6 0-27-16,-6 2-49 16,5-2-78-16,-5 0-77 15,0-4-42-15,-1 1-17 0,0-8 6 16</inkml:trace>
  <inkml:trace contextRef="#ctx0" brushRef="#br0" timeOffset="150945.7617">13475 13631 61 0,'0'4'173'0,"0"0"1"16,0 0-48-16,0-4-32 16,0 3-12-16,0-3 3 15,6 4 1-15,0 0-5 16,2 0-4-16,-2-2-3 15,6 3-1-15,2-2-3 16,5 1-6-16,14-4-7 0,-1 3-14 16,8 1-17-16,5 0-34 15,7-4-35-15,1 4-59 16,-8-1-81-16,1 1-67 16,-14-1-30-16,-5 1 2 15,-8 3 15-15</inkml:trace>
  <inkml:trace contextRef="#ctx0" brushRef="#br0" timeOffset="151172.0155">13572 13921 88 0,'7'4'137'0,"-7"3"-12"15,13-7-13-15,0 4-19 0,13-1-22 16,0-3-26-16,7 0-53 16,5 0-88-16,9-3-51 15,-2-1-27-15,1-3-13 16</inkml:trace>
  <inkml:trace contextRef="#ctx0" brushRef="#br0" timeOffset="152359.2806">14296 13232 32 0,'6'-3'163'0,"0"-1"4"0,2 4-4 16,-2-3-18-16,0-1-16 15,0-1-12-15,1 2-15 16,0 0-17-16,-1-1-9 16,1 0-6-16,-1 1-8 15,1 0-12-15,6-2-16 0,-1-2-10 16,8 2-13-16,0-1-7 16,-1-2-4-16,7 1 0 15,13 3-1-15,1-2-2 16,-1 1 0-16,7 2 0 15,5-1-2-15,-5 4-3 16,-7 4-5-16,-6-1-3 0,-7 4 1 16,-13 1 2-16,-13 7 3 15,-13 8 2-15,-20-3 7 16,-13 6 10-16,-5 7 3 16,-8 0 4-16,1 5 3 15,-7-6 5-15,6 1 2 16,0 0-3-16,13-8-2 15,7 5-6-15,7-8-2 16,12-3-6-16,7-2-1 0,7-2 1 16,6-4 1-16,12 0 0 15,8-4 3-15,13 1-1 16,-1-5-2-16,1 5-8 16,12-8-14-16,1 0-32 15,-1 0-54-15,8-8-76 16,-1 5-78-16,0-5-37 0,-6 1-9 15,-8-4 19-15</inkml:trace>
  <inkml:trace contextRef="#ctx0" brushRef="#br0" timeOffset="152850.5853">15058 13272 86 0,'-20'-6'156'0,"1"1"-17"16,-1-2-25-16,-12 7-17 15,5 0-11-15,-5 4-2 16,-1 6-7-16,1 9-2 15,6-1-2-15,0 5-7 16,13 2-9-16,-1 1-12 0,14-1-12 16,8-3-7-1,4 4-6-15,8-4-2 0,13 0-4 16,5-8-4-16,1 1-3 16,1-3-4-16,12-2-3 15,-6-6-5-15,-8-1-4 16,9-3-3-16,-15-3-3 15,7-1 0-15,-13-6-2 16,0-2 2-16,-7-3 2 0,-5 1 2 16,-14-8 4-16,0 3 2 15,0-3 5-15,-14 5 5 16,-5-6 2-16,-1 5 0 16,0 3-19-16,2 1-32 15,-2 2-48-15,0 6-65 16,7-2-59-16,1 0-28 0,4 5 3 15</inkml:trace>
  <inkml:trace contextRef="#ctx0" brushRef="#br0" timeOffset="153180.2145">16029 13140 39 0,'-20'7'176'15,"-13"8"-22"-15,1 4-14 16,-1 3-7-16,1 0-13 15,-7 4-15-15,7 3-20 16,-8-4-21-16,1 1-20 0,0 0-16 16,0-4-28-16,0 0-38 15,6-5-53-15,7-2-58 16,1-3-54-16,5-2-29 16,0-6 1-16</inkml:trace>
  <inkml:trace contextRef="#ctx0" brushRef="#br0" timeOffset="153487.3929">15547 13213 13 0,'13'-6'157'15,"6"-2"-12"-15,1 5-18 0,0 0-14 16,-1 9-8-16,7 2 4 15,-6 3 2-15,-1 7-2 16,7 4-8-16,-6 0-7 16,6 3-7-16,0 4-10 15,-1-3-7-15,-5 1-9 16,13-2-10-16,-7 0-8 0,0-3-17 16,0 0-24-16,7-3-33 15,0-1-50-15,-7-3-80 16,0-4-91-16,-1-1-44 15,1-6-10-15,-6-8 12 16</inkml:trace>
  <inkml:trace contextRef="#ctx0" brushRef="#br0" timeOffset="153818.5069">16511 13046 150 0,'0'3'169'15,"6"3"-10"-15,-6 11-5 16,-6 4 14-16,6 4 2 0,0 2-15 15,-6 2-29-15,6 4-27 16,-6-4-23-16,6 3-24 16,-8-3-26-16,8-2-36 15,0-1-47-15,-6-1-62 16,6-3-77-16,6-3-67 16,2-5-26-16,4-3 4 0,1-7 28 15</inkml:trace>
  <inkml:trace contextRef="#ctx0" brushRef="#br0" timeOffset="154286.2754">17065 13063 100 0,'-7'-3'127'16,"1"6"11"-16,-14 9 12 16,0 2 13-16,-5 8 3 15,-7 4-6-15,5-1-22 0,1 6-16 16,6-2-20-16,14 0-17 16,0 0-21-16,6-4-20 15,12-2-14-15,2-1-14 16,-2-4-13-16,8-4-10 15,-1-3-12-15,1 0-9 16,6-7-13-16,-7-4-7 0,1 0-2 16,0-7-2-16,-7-5 1 15,0 2 6-15,-13-5 9 16,0-3 10-16,0-4 6 16,-13 0 6-16,0 0 11 15,-7-4 6-15,-6 1 8 16,0-1 2-16,1-1 2 15,-2 6-1-15,-5-1-9 16,12 7-20-16,-6-2-40 0,6 5-58 16,7 5-76-16,-7 0-43 15,8 4-21-15,-2-2 3 16</inkml:trace>
  <inkml:trace contextRef="#ctx0" brushRef="#br0" timeOffset="154530.2726">17215 12939 75 0,'20'-3'102'0,"12"3"-26"16,-6-4-39-16,7 4-52 15,6-4-57-15,-7 4-37 16</inkml:trace>
  <inkml:trace contextRef="#ctx0" brushRef="#br0" timeOffset="154923.2319">17495 12671 38 0,'20'-10'122'0,"6"3"-8"0,0-5-6 16,6 4-15-16,1 1-16 16,-1 1-17-16,-5-2-20 15,5 8-15-15,1-4-10 16,-7 8-7-16,-7-4-8 15,7 8-11-15,-12-2-18 16,-2 6-19-16,-6 3-28 0,-12 2-19 16,0 2-11-16,-14 0 0 15,-6-2 12-15,-7 3 16 16</inkml:trace>
  <inkml:trace contextRef="#ctx0" brushRef="#br0" timeOffset="155164.3759">17833 12873 22 0,'26'7'89'16,"1"1"11"-16,-1 3 0 0,0-1-5 15,-6 6-6-15,-1 1-7 16,-5-2-14-16,-14 4-19 15,0-1-12-15,0 0-8 16,-14-4-9-16,-5 1-20 16,-13 4-42-16,5-7-56 15,-13 2-52-15,2 1-32 0,5-5-16 16</inkml:trace>
  <inkml:trace contextRef="#ctx0" brushRef="#br0" timeOffset="156574.0874">14192 14119 149 0,'-7'0'157'0,"7"0"-55"16,7 3-35-16,5-3-10 16,8 0-1-16,6 0 6 15,13 0 8-15,0-3 6 16,20 3 6-16,6 0 0 16,6-4 2-16,14 4 1 0,6-4-5 15,20 1-10-15,1 0-15 16,4 3-14-16,8-5-11 15,0 1-10-15,0 1-6 16,0 3-6-16,-7-4-2 16,0 1-2-16,-6 3 0 15,-6-4 1-15,-8 1-2 0,1-1 0 16,-7 4 1-16,-6-4 2 16,-8 0-2-16,2 4-3 15,0-3 0-15,-8-2-1 16,0 5 0-16,2-2-4 15,-8 2-1-15,6-5 1 16,-6 3 0-16,-6 2 1 16,-1-4-1-16,-5 4-4 0,-1-4 1 15,0 4-2-15,-6-4 0 16,-1 0 1-16,1 4-2 16,-1-4 8-16,-5 4 1 15,-1-3 1-15,-7 3-1 16,1-4-1-16,-1 4 1 15,-6-2 0-15,1 2 0 0,-1-5-2 16,-1 5-4-16,1 0-2 16,0-3-7-16,1 3-8 15,5 0-8-15,1 0-2 16,-7-4 2-16,6 4 2 16,-5 0 7-16,-7-4 4 15,6 4 10-15,-14 0 3 0,1 0 1 16,-6-4-3-16,0 4-14 15,-1 0-14-15,-12 0-20 16,6-3-13-16,-7 3-6 16,0 0-2-16,7 0 7 15,-6 0 11-15,6 0 9 0,-7-4 1 16,7 4-11-16,0 0-19 16,0 0-36-16,0 0-23 15,0 0-9-15</inkml:trace>
  <inkml:trace contextRef="#ctx0" brushRef="#br0" timeOffset="158711.7482">14928 14445 65 0,'0'-4'169'0,"0"-3"-3"15,0 3-4-15,0 0-14 16,0-2-14-16,-6 1-12 16,6 2-9-16,-8-1-10 15,2 0-16-15,-7 1-11 16,0-1-15-16,-13 4-13 0,0 0-14 15,-13 0-7-15,0 4-6 16,-7 3 2-16,-6 5 3 16,6 2 4-16,-5 1 3 15,11 2-4-15,-5 5-2 16,12 4-5-16,7 1-5 16,6-2-5-16,14 0-3 15,0 0-2-15,12-2-2 0,6-1-5 16,8-4-6-16,7-4-2 15,5 1-8-15,7-7-4 16,1-1-1-16,-1-7-1 16,6 0 4-16,-6-7 3 15,-6-4 1-15,-7-3 7 16,-1-5 3-16,2 1 5 0,-8-4 12 16,-6-3 9-16,-6-2 12 15,-7-2 17-15,0 3 19 16,0-4 13-16,-13 5 2 15,6 4 0-15,-6-2-9 16,0 5-16-16,1 3-20 16,-2 5-21-16,1 2-25 15,-6 0-28-15,6 5-32 16,-7 3-46-16,7 3-51 0,-6-3-65 16,6 8-69-16,6 3-47 15,0 0-7-15,1 0 25 16,6 1 41-16</inkml:trace>
  <inkml:trace contextRef="#ctx0" brushRef="#br0" timeOffset="159379.7158">15338 14616 193 0,'0'-2'263'16,"6"-3"18"-16,-6 5-62 16,0 0-64-16,0 0-49 0,0 0-33 15,0 0-28-15,0 5-18 16,0-3-14-16,0 2-6 16,0 4-1-16,0 0-3 15,0-5 1-15,0 1 7 16,7-2 8-16,-7 3 20 15,0-5 38-15,0 4 33 0,0-4 24 16,0-4 16-16,0-1 12 16,0 3-9-16,0-5-21 15,0-5-26-15,-7 4-21 16,7-1-20-16,0-3-21 16,0 4-20-16,0-2-29 15,0 3-42-15,0 3-63 16,7 0-64-16,0 0-72 15,5 1-86-15,8 6-77 0,-7-3-14 16,7 4 30-16,0 0 49 16</inkml:trace>
  <inkml:trace contextRef="#ctx0" brushRef="#br0" timeOffset="159959.8339">16153 14420 93 0,'0'-19'211'16,"0"1"0"-16,0-1-7 16,-13 0-22-16,-7 4-20 15,0 1-22-15,1 7-25 0,-13-1-34 16,-1 8-31-16,1 4-27 15,-8 0-11-15,7 7-16 16,7-1-10-16,0 10-12 16,7-6-18-16,5 5-16 15,14-5-17-15,0 4-7 16,0-3-3-16,14-4 4 0,-1-1 8 16,7-2 15-16,-1-4 17 15,-6-4 12-15,7-4 13 16,-1 2 9-16,1-6 17 15,0-4 20-15,-8 1 28 16,1-3 30-16,1 3 28 16,-2-4 25-16,2 4 15 0,-2 3-2 15,-5-2-21-15,0 6-27 16,6 1-22-16,-7 3-16 16,0 7-14-16,1 3-7 15,6 6 1-15,-13 2 3 16,6 7-4-16,1 0-8 15,-7 6-10-15,0 1-7 16,0-3-7-16,-7 5-9 0,1-4-9 16,6-1-14-16,-13-4-20 15,6-3-24-15,1-4-32 16,0 1-43-16,6-9-54 16,-7 1-91-16,1-7-52 15,6-4-12-15,0 0 13 16,0-8 36-16</inkml:trace>
  <inkml:trace contextRef="#ctx0" brushRef="#br0" timeOffset="160851.2007">17032 14379 69 0,'0'-4'179'16,"-6"-4"-31"-16,-8 5-26 15,-11 0-28-15,-15-1-24 0,1 0-17 16,-13 1-9-16,7-2-13 16,-1 5-3-16,1-3-4 15,12 3-4-15,1-4-3 16,6 4-7-16,-1 0-1 16,15-3-6-16,-2 3-4 15,8 0-3-15,0 3-1 16,-2-3 1-16,8 4-1 0,-6-1 4 15,6 2 0-15,-6 2 1 16,6 0 4-16,0 1-3 16,6-1 2-16,0 4-1 15,2 0-2-15,10-4 1 16,2 5-1-16,0-2 3 0,13 1-2 16,-8-3 0-1,8 0 3-15,6-6-2 0,-6 2 0 16,-1 3 5-16,1-7 10 15,-1 0 10-15,1 0 11 16,-1 0 8-16,1 0 9 16,-1 4 0-16,-5-4-3 0,5 4 0 15,-6 0-4 1,0 2 2-16,1 1-4 0,-7 5 2 16,-2 3 0-16,2-1-4 15,-13 1 2-15,-1 4 1 16,-6-5 5-16,-13 1 6 15,0 0 4-15,-6-1 2 0,-14 1-4 16,1-1-8 0,-8-3-10-16,1-3-11 0,-6 3-20 15,5-7-27-15,-5 3-33 16,-1-4-42-16,7 1-52 16,0-4-65-16,7 0-67 15,-1-4-49-15,7 1-9 16,6-2 18-16,8-5 41 15</inkml:trace>
  <inkml:trace contextRef="#ctx0" brushRef="#br0" timeOffset="161506.5503">17703 14457 70 0,'0'-12'186'0,"-6"1"-11"16,0 3-23-16,-14 2-13 16,7-2-18-16,-7 0-18 15,-6 5-22-15,7-1-24 0,-14 4-21 16,7 0-19-16,-6 7-7 16,6-3-5-16,0 8 0 15,-1-6-1-15,7 5-1 16,8 1-3-16,5-4-4 0,-6-2-10 15,13 5-6-15,0-7-6 16,6 3-5-16,1-4-4 16,6-3 0-16,1 0 10 15,5-3 5-15,1-4 5 16,-8 3 5-16,8-7 8 16,-7 5 6-16,7-2 14 15,-8 0 26-15,-5 1 28 0,0-1 19 16,-1 4 11-16,0 2 0 15,1-3-1-15,0 10-3 16,-1 1-7-16,1 2-3 16,-7 7-2-16,0 2 1 0,0 5-3 15,0 1-17 1,0 2-16-16,0-3-13 0,-7 4-9 16,7-1-4-16,-6 2-13 15,-1-2-26-15,7-3-38 16,-13 0-54-16,7-4-74 15,-8-4-96-15,8 1-79 16,-7-3-23-16,0-5 11 16,-6-3 38-16</inkml:trace>
  <inkml:trace contextRef="#ctx0" brushRef="#br0" timeOffset="162192.4829">17983 14459 137 0,'8'-8'142'0,"-2"-2"-11"0,0-1-16 16,-6 3-14-16,0 6-20 15,0-3-23-15,0 2-15 16,-6-1-15-16,0 4-10 16,-8 4-3-16,1-1 1 15,0 2 5-15,0 1 6 0,1 2 4 16,-2-1 5-16,1 1-1 16,6 2 0-16,1 1 2 15,12-3-1-15,1 2 0 16,6 2-1-16,7 2 1 15,6-3 2-15,-1 0-3 16,9 4-1-16,-9 0-2 16,1-1-3-16,0 1-3 0,1-1-3 15,-8 1-5-15,0 0-2 16,-12-4-1-16,0 3-1 16,-7-2-3-16,0-1 0 15,-14 0 1-15,-5-4-1 16,-7-4-4-16,-6 5-1 15,-1-8-1-15,1 4 0 16,6-4-4-16,-1-4-2 0,1 4-2 16,6-8-4-16,8 5-8 15,5-9-7-15,7 2-2 16,0-1-3-16,13-4-1 16,1 1 2-16,4-5 5 15,2 2 1-15,7-6 2 16,-1 1 3-16,-7 1 4 0,1-2 5 15,-2 0 9-15,-4 2 5 16,-8 6 6-16,8 1 1 16,-14-1-6-16,6 7-23 15,-6 1-28-15,-6 0-40 16,-1 7-60-16,-6 0-73 16,7 4-41-16,-8-1-6 0,2 2 9 15</inkml:trace>
  <inkml:trace contextRef="#ctx0" brushRef="#br0" timeOffset="162778.8321">18544 14420 64 0,'-20'-5'167'16,"1"-2"-5"-16,-7 3-12 16,0 1-18-16,0-1-25 15,0 0-27-15,-7 8-27 16,7 0-24-16,0-1-13 0,7 1-16 15,-1 3-13-15,7 0-19 16,0 5-24-16,6-5-20 16,7 1-17-16,0 0-9 15,0-6 2-15,7 2 8 16,-1-4 16-16,7 0 17 16,-6 0 17-16,-1-4 12 0,1-4 15 15,6 6 25-15,0-6 35 16,-6-3 34-16,-1 3 34 15,0-2 38-15,1 2 31 16,-1-3 13-16,1 4-6 16,0 4-21-16,-1-1-24 15,0 4-26-15,8 0-20 0,-1 7-15 16,0 0-12-16,0 8-3 16,7 3-5-16,-1 1-6 15,-6 2-12-15,0 6-13 16,-7-2-11-16,8-2-21 15,-8 2-29-15,0-4-42 16,1 1-64-16,0-3-88 16,-1-2-98-16,-6-1-40 0,-6-9-4 15,-8 1 24-15</inkml:trace>
  <inkml:trace contextRef="#ctx0" brushRef="#br0" timeOffset="163559.4713">17645 14105 51 0,'6'-5'95'0,"7"5"-12"16,0 0-4-16,7 0-4 16,6 0-4-16,-7 0 5 15,7 0 1-15,7 0 0 16,-1-4-3-16,8 4-5 15,-1 0-5-15,13 0-10 0,1-3-4 16,-2 3-7 0,2 0-1-16,5-4-5 0,1 4 3 15,-7-3 3-15,0-1-3 16,0 1-2-16,1 3-4 16,-8-4-3-16,7 0-9 15,-7 4-7-15,-5-4-3 0,-1 4-7 16,-7 0-2-16,1-3-2 15,-7 3-1-15,0 0-2 16,0 0 0-16,-7 0 1 16,1 0-10-16,-7 0-28 15,-6 0-41-15,6 0-60 16,-13 0-79-16,0 0-43 0,0 0-11 16,0 0 13-16</inkml:trace>
  <inkml:trace contextRef="#ctx0" brushRef="#br0" timeOffset="164472.7379">18544 14426 94 0,'6'-4'118'15,"-6"2"-11"-15,7-3-17 16,-7-2-9-16,-7 3-8 0,1 1-8 16,0-5-4-16,-8 5-3 15,2-1 2-15,-8 1 0 16,-6-1-4-16,7 0-9 15,-14 1-10-15,7-2-9 16,-7 5-12-16,7 0-7 16,0 5-5-16,0-2-4 15,6 1 1-15,1 0 0 0,5 3 4 16,8 0 1-16,-7 4 0 16,13-4 2-16,-6 4 0 15,6 0-1-15,6 1-1 16,1-2-1-16,5 1 1 15,-4-3-5-15,4 2-6 16,1-3-3-16,7 2-2 16,-7-6-4-16,6 1-2 0,1-1 1 15,-1-3 5-15,1 0 0 16,0 0 2-16,-1-3 1 16,-6-1 1-16,0-3 3 15,1 2-2-15,-2-2 1 16,2-3 0-16,-8 2 1 15,7 1 2-15,0 1 0 16,-6-2 3-16,-1 0 0 0,0 4 2 16,1 1-1-16,0-1-3 15,-7 4 0-15,6-4-4 16,-6 4-1-16,0 0 0 16,0 4-2-16,0-4-17 15,0 4-33-15,-6 3-66 0,6-3-54 16,-7 0-31-16,7 4-13 15</inkml:trace>
  <inkml:trace contextRef="#ctx0" brushRef="#br0" timeOffset="165252.1904">13195 15354 60 0,'12'0'232'16,"2"0"43"-16,-1 0-22 15,-1 0-20-15,2 0-11 16,-2 0-17-16,8 3-22 16,6-3-26-16,7 0-27 15,12 0-28-15,7 0-23 0,20 0-17 16,6 0-18-16,14 0-17 16,5 0-13-16,-6 0-27 15,1 0-44-15,-1 0-65 16,-19 0-95-16,-7 4-113 15,-13-4-59-15,-19 2-16 16,-20-2 24-16,-20 6 54 16</inkml:trace>
  <inkml:trace contextRef="#ctx0" brushRef="#br0" timeOffset="165504.5165">13325 15636 170 0,'12'6'198'0,"21"2"-17"16,7-8-25-16,5 4-29 15,13-4-31-15,15 0-33 16,4-4-37-16,8 4-72 0,7-3-94 15,-8-2-58-15,-6 3-29 16,-6-6-11-16</inkml:trace>
  <inkml:trace contextRef="#ctx0" brushRef="#br0" timeOffset="205614.7784">15260 15445 5 0,'7'-4'154'0,"5"0"-7"16,-5-3-27-16,0 3-13 16,-7 1-4-16,6 3-2 15,0-4-2-15,-6 1-6 16,7 3-14-16,-7-4-15 16,0 4-10-16,0-4-5 15,0 4-3-15,0 0-9 0,0-3-6 16,0 3-5-16,0-5-6 15,-7 5-4-15,1-2-2 16,0 2 0-16,-1-4-4 16,0 0-3-16,-5 4 1 15,-2-4-4-15,8 1-2 16,-7 3-1-16,-1 0-1 0,-4 0 0 16,-2 3 2-16,-7 1 7 15,-5 4 7-15,-1 2 6 16,-5 5 12-16,5 3 8 15,-7 8 5-15,1-1-1 16,13 2-4-16,7 2-3 16,6 0-9-16,6-3-5 15,7-1-8-15,7 1-3 0,6-4-4 16,6-8-1-16,7 5-5 16,1-8-1-16,5-1 0 15,1-2-1-15,6-8 0 16,0 3-3-16,0-6 0 15,0-1 0-15,1-3-1 16,-8-4-2-16,1 0-1 0,-7-4 2 16,-1 1-1-16,-11-5 1 15,6 2 1-15,-8-6 2 16,1 1 4-16,-6 1 3 16,-7-2 3-16,0-2 4 15,0 3 4-15,-7 0 3 16,-6 3 3-16,1 1-1 15,-8-1-1-15,-6 9-6 16,6-6-4-16,-6 6-6 0,7 3-15 16,-8-1-16-16,7 4-17 15,-5 2-16-15,-1 2-14 16,0 2-15-16,-7-2-10 16,1 8-3-16,-1-4-10 15,1 3-17-15,6 1-21 16,-7 2-26-16,13-2-32 15,0 2-26-15,8 1 3 0,-2-3 18 16</inkml:trace>
  <inkml:trace contextRef="#ctx0" brushRef="#br0" timeOffset="206542.9031">15619 15569 5 0,'6'0'72'0,"0"5"3"16,1-2 7-16,-7 0 2 0,0 1-2 15,6 0-4-15,-6-1-8 16,7 1-7-16,-7 0-9 16,0 0-7-16,7-2-7 15,-7-2-4-15,6 0 1 16,-6 6 6-16,0-6 12 15,6 0 15-15,-6 0 11 16,7 0 0-16,0-6 0 0,-1 4 0 16,7-2-3-16,0-4-7 15,-6 1 1-15,-1 3 9 16,8-2 7-16,-8-2 5 16,-6 0 0-16,6 5 1 15,-6-4-5-15,6 3-10 16,-6 0-14-16,7 1-17 15,-7 3-16-15,0-4-14 0,0 4-11 16,0 0-7-16,0 0-6 16,-7 4-1-16,7-1 0 15,-6 1-6-15,0 0-5 16,6 3-5-16,-6-4-7 16,6 5-9-16,-8-5-6 15,8 2-2-15,-6-2 1 16,6 0 4-16,0 1 5 0,0-4 1 15,0 0-5 1,0 0-25-16,0 0-39 0,0-4-54 16,0 4-78-16,0-3-65 15,6 0-27-15,2-5 13 16,-2 4 32-16</inkml:trace>
  <inkml:trace contextRef="#ctx0" brushRef="#br0" timeOffset="212566.5839">17058 15441 20 0,'0'-4'74'0,"0"1"5"16,7-1-6-16,-1 0-2 16,1 1 2-16,0-1-2 0,-1 1-3 15,7-1-5-15,0 0 1 16,0 1 4-16,0-4-2 15,6 3-1-15,1 0-1 16,6-3-5-16,7-1-9 16,-1 2-3-16,7-2-4 15,1 4-8-15,-1-3-6 0,-7 3-6 16,1 4 1-16,-1 0-8 16,-5 0 7-16,-15 8 15 15,2-1 21-15,-14 7 18 16,-14 5 18-16,-11 6 1 15,-15 1-4-15,-11 7-7 16,-2 4-14-16,-5-1-9 16,5 1-10-16,-6 0 6 0,8-8-2 15,5 0-4-15,7-3-2 16,7-1-9-16,5-6-7 16,14-5-5-16,7 1-3 15,19-4-3-15,6-4-5 16,7 1-2-16,20-5-2 15,-1-3-10-15,2 0-15 16,11 0-12-16,0-3-29 0,-6-5-43 16,7 5-54-16,-6-8-69 15,-1 3-91-15,-13 0-65 16,6-1-13-16,-13-3 24 16,-5-3 42-16</inkml:trace>
  <inkml:trace contextRef="#ctx0" brushRef="#br0" timeOffset="214945.3355">16524 15566 38 0,'0'0'139'16,"0"0"-11"-16,0 0-10 0,0-4-13 15,0 4-17-15,-7 0-12 16,7 0-12-16,0 0-8 15,0 0-11-15,0 0-8 16,0 0-2-16,0 0-4 16,0 0-3-16,0 0-6 15,0 0-2-15,-6 0-5 0,0 0-1 16,-8 4 0-16,2-1 8 16,-8 2 14-16,1 1 17 15,-7 5 19-15,-1 1 18 16,1 2 14-16,-6 1 3 15,5 7-9-15,8 0-11 16,6 3-16-16,0-2-20 16,13-2-16-16,0 1-14 0,13-3-7 15,0-5-6-15,0 1-1 16,13-4-3-16,1 0 2 16,5-3-2-16,-7-5 0 15,15-3-1-15,-1 0 0 16,0 0-3-16,1-3-4 0,-2-5 0 15,1-3-5-15,-6 0-5 16,-1-4-3-16,-6 1-2 16,1-2-3-16,-1-1-5 15,-14-6-1-15,2 2 0 16,-8-1 2-16,1 0 5 16,-7-1 3-16,-7-2 5 15,1 7 4-15,-8-1 4 16,2 5 2-16,-8-1-1 0,1 8 0 15,-7 0 2-15,0-1-5 16,-1 8-12-16,-5 0-19 16,-1 4-26-16,1 3-27 15,-1 1-33-15,1-1-33 16,-1 4-34-16,7 0-38 16,0 0-18-16,6 4 4 15,7-7 21-15</inkml:trace>
  <inkml:trace contextRef="#ctx0" brushRef="#br0" timeOffset="217587.525">18029 15482 104 0,'-6'0'84'16,"6"0"-27"-16,0 0-14 0,0 0-14 15,0 0-10-15,0 0-6 16,0 0 2-16,0 0 11 16,0 0 10-16,0 0 14 15,0 0 13-15,0 0 12 16,0 0 1-16,0 0-6 15,-6-4-12-15,6 4-12 16,-8 0-11-16,8-3-12 0,-6 3-7 16,0 0-4-16,0 0-2 15,6 0-3-15,-14 0-1 16,8 0-2-16,-14 7 5 16,1-5 10-16,-1 10 13 15,-6-1 11-15,-1 3 9 16,1 2 7-16,7 2-1 0,6 1-7 15,6-2-7-15,1 5-8 16,12-3-7-16,1 3-9 16,0-4-4-16,6-3-4 15,7-1-3-15,-2 1-4 16,9-4 2-16,5 0-2 16,1-8 1-16,7 5-1 15,-2-8-2-15,7 4-3 16,-5-8-3-16,-1 4-2 0,-6-4 0 15,-1-3 0-15,1 3-1 16,-14-3 3-16,8 0 1 16,-8-1 0-16,-6-3-1 15,0 0-1-15,-7-3 2 0,1 3 0 16,0-4-3 0,-7 1 0-16,0-5 0 0,-7 5 2 15,0-5-1-15,-6 4 1 16,1 1 2-16,-8-4-3 15,7 2 2-15,-7 2-1 16,1 3-1-16,0-3-5 16,-1 7-8-16,0-1-9 15,1 0-17-15,-7 4-19 0,6 4-23 16,-13 0-22-16,7 0-20 16,-6 8-20-16,5-4-15 15,-5 4-18-15,6-1-9 16,7 1 10-16</inkml:trace>
  <inkml:trace contextRef="#ctx0" brushRef="#br0" timeOffset="226971.7595">18929 15426 71 0,'13'-3'144'15,"-1"3"-3"-15,2-4-5 16,-8 1-8-16,0 3-7 15,-6-4-8-15,7 0-13 0,-7 4-8 16,0-3-10-16,0-2-6 16,-7 3-13-16,-5 2-13 15,-8-4-14-15,1 4-11 16,-7 0-11-16,-7 0-9 16,7 4-5-16,-7-4-1 15,7 2 0-15,-6 6-1 16,12-4 1-16,0 3-1 15,1 0 1-15,13 1 1 0,-2 3-1 16,16-3 1-16,4 2 0 16,15-3 2-16,-1 5 0 15,13-2 1-15,7 2 1 16,-1-1 3-16,1 0 3 16,-7 0 4-16,6 0 7 15,-13 3 0-15,-5-2 3 0,-8-2 2 16,-6 5 2-1,-13-3 3-15,-6 2-1 0,-14-3 2 16,-13 0-3-16,1-1-3 16,-13-2-5-16,-8 3-4 15,-5-8-7-15,5 5-5 16,2-5-1-16,5 1-2 16,1 0-1-16,12-4-3 0,13-4-5 15,8 0-7-15,12 1-6 16,12-8-4-16,1 0-8 15,20 0-4-15,0-7 3 16,6 2 1-16,-1-1 0 16,8-6 1-16,-7 5 4 15,0-4 4-15,1 3-1 16,-8 2-6-16,1-3-11 16,-7 6-22-16,-13-1-43 0,7 5-65 15,-8 2-60-15,-5 1-25 16,-1 3-4-16,1 1 19 15</inkml:trace>
  <inkml:trace contextRef="#ctx0" brushRef="#br0" timeOffset="228013.4456">19254 15419 14 0,'14'0'151'16,"-8"0"-10"-16,6-3-12 15,8 3-8-15,-7-4-3 16,7 0-9-16,6 4-14 16,0-8-20-16,1 6-11 15,5-2-10-15,7 0-9 16,0 0-9-16,0 1-8 0,0 3-8 15,0 0-7-15,0 3-6 16,-13 1-4-16,0 4-1 16,-6-1 0-16,-14 0-1 15,-6 7 0-15,-6-3 0 16,-7 5 3-16,-6-2 1 16,-8 1 0-16,1-1 1 15,0 1 3-15,7-5-4 0,-7-2-1 16,12 0 0-16,2-1-2 15,5-3-3-15,0-1-4 16,7 1 2-16,0-1 0 16,14-3 1-16,-2 0 3 15,8 0 4-15,0 0 3 16,5 0 1-16,2 0 4 16,5 0 1-16,1 4 2 0,-1 0 7 15,8-1 2-15,-8 5 5 16,-5-1 5-16,5 0 0 15,-13 5 1-15,1 2-3 16,-14-3 0-16,1 1 1 16,-7-2 1-16,-7 1 2 15,-12 0 0-15,-7 0-1 16,-14-4-4-16,8 4-4 16,-13-3-10-16,-1-5-6 0,0 5-12 15,0-4-15-15,8-1-21 16,-1 0-39-16,6 1-54 15,7 0-87-15,0-4-74 16,13 0-29-16,6-4-4 16,1-3 23-16</inkml:trace>
  <inkml:trace contextRef="#ctx0" brushRef="#br0" timeOffset="229550.295">20740 15221 26 0,'6'-3'98'16,"1"-2"-17"-16,0 3-14 15,-1-2 2-15,-6 4 6 16,0 4 9-16,0-2 14 16,-6 10 19-16,-8-1 17 15,1 7 9-15,-7 4-2 16,-5 7-13-16,5 8-10 16,0 4-20-16,2-1-15 0,-2 4-19 15,0 4-13-15,1-1-9 16,5 2-10-16,-5-6-5 15,6-3-7-15,-6-4-6 16,5-3-1-16,2-6-5 16,4-6 1-16,-4 1-2 15,5-7 2-15,-6-4-4 16,7-4-2-16,-7-3-2 0,-1-4-8 16,2-4-8-16,5-3-7 15,0-1-7-15,7-6-8 16,7-1-5-16,12-7-5 15,8-3-9-15,11-1-20 16,2 1-15-16,12-5-9 16,6 1-8-16,1 4-18 0,0 2-1 15,-7 1 14-15,-7 7 13 16,-5 1 6-16,-7 3 11 16,-21 7 26-16,2 1 17 15,-14 3 17-15,-8 3 32 16,-4 1 28-16,-14 3 15 15,7 5 12-15,-1-2 0 0,-6 1-5 16,13 5-19-16,-1-10-14 16,2 5-11-16,4-3-7 15,8-2-1-15,8-1-3 16,-2-2-2-16,14 1-14 16,5-4-5-16,1 0-6 0,7-4-4 15,-1 1-5-15,-5-4-1 16,5-1 11-16,-6 1 6 15,1-5 6-15,-1 2 4 16,0-5 8-16,-7 1 8 16,1-2 7-16,0 2 9 15,-1 3 2-15,-6-1 1 0,6 10 2 16,-5-2-3-16,12 0-2 16,-7 8-3-16,13 2-1 15,-5 10 1-15,5-2-2 16,1 4 1-16,-7 1-4 15,6 4-4-15,-6 2-6 16,-6-4-4-16,0 1-2 0,-7 0-4 16,-13 1-1-16,-6-6 1 15,-8-2 6-15,-12-1 6 16,-7-2 6-16,1-4 11 16,-20-1 8-16,6-7 9 15,-6 0 8-15,7-4 5 16,6 1 3-16,-1-1-6 15,8-4-10-15,13 0-13 16,5-1-21-16,14 1-36 0,14-4-50 16,5 1-72-16,13 1-83 15,14-1-42-15,-1-4-12 16,14 0 11-16</inkml:trace>
  <inkml:trace contextRef="#ctx0" brushRef="#br0" timeOffset="229723.8593">22122 15484 106 0,'12'-2'242'0,"2"-5"-26"15,-2 2-52-15,8 5-196 0,-1 0-124 16,7 0-60-16,-6-3-12 15</inkml:trace>
  <inkml:trace contextRef="#ctx0" brushRef="#br0" timeOffset="231764.3093">2424 16329 18 0,'12'-9'165'0,"2"-1"16"16,-2 2-42-16,-5 1-25 15,0-1-11-15,-1 4-5 0,-6-3 0 16,0 4-7-16,7 3-7 16,-7-4-6-16,0 4-3 15,0-3-4-15,-7 6-2 16,1-3 2-16,-1 7 2 15,-12 8 2-15,-1 6 2 16,-6 10 3-16,-1 5-5 16,9 4-14-16,-9 1-17 15,1 3-15-15,0 0-10 16,6-4-7-16,1-4-5 16,6-2-1-16,0-9-2 0,0 1-1 15,6-8 1-15,1-3 2 16,6-4 4-16,-7-1-3 15,7-10-2-15,7 0 0 16,-1-6-4-16,8-6-3 16,-2-6-3-16,8-4-1 15,-1-3 1-15,15-5-3 16,4-3 0-16,7-7-1 0,2 0 2 16,5-4-2-1,-1 0 1-15,8-1-1 0,-6 6 2 16,-8-2 0-16,1 12-1 15,-14 3-2-15,7 11 1 16,-6 5 3-16,-7 13 6 16,0 4 8-16,-12 15 6 15,-2 4 6-15,-5 7 3 16,-7 0 1-16,0 7-7 16,-13 1-7-16,-1 3-22 15,-12-4-30-15,1 0-39 0,-9 0-56 16,-4-3-67-16,-1-4-71 15,0-4-50-15,-7-3-12 16,-7-4 20-16,-5-3 43 16</inkml:trace>
  <inkml:trace contextRef="#ctx0" brushRef="#br0" timeOffset="231971.2698">2013 16840 55 0,'-19'4'263'0,"5"0"19"15,2 0 15-15,12-4-82 16,6 0-64-16,6 3-40 0,8-3-23 16,7 0-12-16,11 0-14 15,2 0-18-15,5 0-21 16,8 0-16-16,-2 0-24 0,8-3-33 16,-1-1-42-16,1 0-68 15,6 0-86-15,-12 1-48 16,5-4-11-16,-12-4 15 15</inkml:trace>
  <inkml:trace contextRef="#ctx0" brushRef="#br0" timeOffset="233112.9173">3407 16368 175 0,'14'-7'179'0,"-8"4"-10"15,7-6-21-15,-13 3-17 16,7 2-14-16,-7 0-16 15,-7 0-21-15,0 2-19 0,-5-3-11 16,-2 5-11 0,2 0-8-16,-8 0-7 0,1 0-7 15,-1 5-3-15,0-3-5 16,1 6-4-16,-7-1-4 16,6 5 1-16,0-2-2 15,7 1-1-15,1 0-1 16,4 3 1-16,8-2-1 15,14 3 0-15,-1-5 1 16,7 1-3-16,-1 0-1 16,14 0 0-16,-1 1 0 0,1-5 0 15,6 4 0-15,0 0 8 16,0-1 5-16,0 2 3 16,-6 3 3-16,-1-5 2 15,-6 5 3-15,1-4-4 16,-15 0-1-16,2 0 5 0,-8 0 8 15,-12 0 7-15,-1 1 4 16,-12-2 4-16,-14 1 1 16,1-3-5-16,-8 2-11 15,-5-3-6-15,6 1-6 16,-1-1-4-16,1 0-13 16,0-3-36-16,13-1-63 15,6 1-126-15,8-8-69 16,5 1-34-16,14-8-8 15,12-4 21-15</inkml:trace>
  <inkml:trace contextRef="#ctx0" brushRef="#br0" timeOffset="233424.0027">4418 16460 151 0,'-34'3'307'16,"9"1"25"-16,11-1 27 16,2 1-93-16,-2-4-61 15,14 0-38-15,8 0-24 0,-2-4-22 16,13 4-25-16,7-3-34 15,14-1-28-15,-1 1-17 16,-1-1-25-16,9 0-33 16,4 1-48-16,-5-1-65 15,-1 4-85-15,1 0-101 0,-13 0-40 16,-13 4 1-16,-20-1 30 16</inkml:trace>
  <inkml:trace contextRef="#ctx0" brushRef="#br0" timeOffset="233685.3053">4248 16705 53 0,'-6'11'231'0,"-2"0"41"16,8-7-11-16,0 3-21 15,8-3-13-15,4-4-15 16,8 0-27-16,-1 0-36 15,15-4-42-15,-9 0-48 16,7 1-52-16,2 3-57 16,-2-4-63-16,1 0-79 0,-1 4-89 15,-5-4-56-15,-9 4-14 16,2-3 17-16,-7 3 44 16</inkml:trace>
  <inkml:trace contextRef="#ctx0" brushRef="#br0" timeOffset="234496.6344">5271 16577 164 0,'7'0'222'16,"-7"0"-12"-16,6 0-37 16,-6 0-33-16,0 0-19 0,6 0-24 15,-6 0-24-15,6 0-19 16,-6 0-18-16,0 0-9 15,0 0-9-15,0 0 1 16,0 0 0-16,0 0-1 16,0 0-3-16,0 0 0 0,0 0-1 15,0 0-1-15,8 0-1 16,-8 0 1-16,0 0 3 16,6 0 3-16,0 0 3 15,1 0 0-15,6 0 4 0,0 0 0 16,7 4-4-16,12-4-6 15,-5 0-3-15,11 0-4 16,1 0-6-16,7 0-4 16,-1 0-5-16,1 0-3 15,7-4-2-15,-2 4-4 16,2 0-3-16,-1-4-2 0,0 0-6 16,-6 1-6-16,-1-1-16 15,-5 1-22-15,-8-2-34 16,-6 3-53-16,0-2-61 15,-7 0-39-15,-5 0-11 0,-8 1 11 16</inkml:trace>
  <inkml:trace contextRef="#ctx0" brushRef="#br0" timeOffset="236340.4193">7096 16087 126 0,'-14'3'145'0,"1"0"-4"16,-6 5-4-16,0-1-1 15,-14 4-9-15,7 0-6 16,-7 7-4-16,1 8 0 16,-8-1 0-16,1 9-5 15,1 2-6-15,5 1-11 0,-1 3-12 16,9 1-13-16,5 3-13 15,14-8-11-15,6 5-9 16,6-9-8-16,21 1-8 16,5-7-8-16,7-1-12 15,7-3-12-15,5-7-13 0,8-3-12 16,0-2-5-16,-7-6-1 16,1-1 4-16,-15-3 8 15,1-3 11-15,-6-1 9 16,-13-6 7-16,-8 2 3 15,-18-7 10-15,-7 4 9 0,-13-4 10 16,-6 4 8-16,-7-3 7 16,-7 3 6-16,1 0-4 15,-8 3-9-15,7-2-20 16,14 5-39-16,-7-1-58 16,13 6-83-16,7 0-97 0,5 0-75 15,2 0-27-15,12 0 9 16,0 0 40-16</inkml:trace>
  <inkml:trace contextRef="#ctx0" brushRef="#br0" timeOffset="236996.6491">7388 16544 28 0,'14'-4'281'15,"-8"1"31"-15,0-1 25 0,-6 4-63 16,7-4-76-16,-7 4-54 16,0 0-38-16,0 0-23 15,0 4-18-15,0 0-18 16,0 3-11-16,0-3-7 15,-7 2-1-15,7-1-2 16,0-2-3-16,0 1 4 0,0-4 7 16,0 3 12-16,0-3 8 15,0 0 3-15,0-3-1 16,0-1-5-16,0 1-11 16,7-4-24-16,-7-1-33 15,0-3-43-15,7 3-62 16,-7-2-95-16,6 3-124 0,-6-5-58 15,0 5-16-15,7-3 21 16,-7-2 47-16</inkml:trace>
  <inkml:trace contextRef="#ctx0" brushRef="#br0" timeOffset="237610.1714">7643 16339 94 0,'19'-10'223'0,"1"-2"13"15,6 1-48-15,6 0-59 16,1 3-40-16,0-3-31 15,-1 8-16-15,1-4-15 16,-7 7-11-16,0 0-8 16,-13 0-3-16,0 7 0 15,-13 1-1-15,-6 2 3 16,-8 1-1-16,-5 7-3 0,-7 1-4 16,0 0-8-16,0-2-7 15,0 2-7-15,-1-1-3 16,1-3-3-16,13-4 3 15,1 0 6-15,5-4 12 16,0 0 7-16,14-3 11 0,0-1 15 16,5-3 13-1,8-3 13-15,7 3 13 0,-8-4 18 16,13 1 14-16,-6-1 9 16,0 4 1-16,7-4-3 15,-7 4-5-15,0 4-12 16,1 0-13-16,-9 3-14 0,2 0-11 15,0 5-8 1,-7-2-8-16,-7 5-5 0,-6-1-6 16,0 1-5-16,-6-1-2 15,-14 1-2-15,1 0-7 16,-13 3-16-16,-1-3-26 16,-7-3-37-16,1-2-50 15,1 1-73-15,5-3-97 16,-7-5-57-16,14 1-12 0,1-8 15 15,5-3 39-15</inkml:trace>
  <inkml:trace contextRef="#ctx0" brushRef="#br0" timeOffset="238191.608">8229 16324 124 0,'26'-12'188'0,"7"6"-20"16,-1-5-38-16,7 3-31 0,-6-3-18 16,0 4-14-16,0 4-8 15,-1-1-15-15,-13 4-11 16,1 4-10-16,-14 3-4 15,-6 1-2-15,-6 6-1 16,-14 3 0-16,-6 0-2 16,-13 3-2-16,0 3-4 0,-7-1-3 15,-5-4-2-15,5 3 1 16,0-2-2-16,7-4-1 16,12-1-4-16,9-6-2 15,-2-1-1-15,20 1-2 16,0-4 2-16,20-1 6 15,6-3 15-15,6 0 13 16,7-3 15-16,0 3 13 0,7-4 17 16,6 4 12-16,-6 0 1 15,6 0 2-15,-7 4-4 16,1-1-7-16,-13 1-8 16,-1 6-13-16,-6-2-9 15,-7 7-9-15,-5-4-8 0,-8 7-2 16,-12-4-6-16,-8 5-2 15,-5-5-4-15,-7 6-7 16,0-6-14-16,-7 1-30 16,-5-5-41-16,5 1-57 15,1-3-88-15,-1-1-96 16,13-4-38-16,0 1-1 16,8-8 24-16</inkml:trace>
  <inkml:trace contextRef="#ctx0" brushRef="#br0" timeOffset="238628.772">9005 16412 135 0,'6'-8'225'0,"-12"6"30"16,-8-3-50-16,-5 5-37 15,0 5-21-15,-8 5-13 16,-5 1-11-16,6 7-28 16,-1 1-25-16,9 0-22 0,4 2-14 15,14 2-13-15,0-6-8 16,14 2-1-16,4-5-2 16,15 1-3-16,13-4 1 15,6 0-4-15,0-4-3 16,7-3-6-16,-7-4 0 15,0-4-3-15,0-3-1 16,-12-1 3-16,-8 1 8 16,-13-7 12-16,-5-1 13 0,-14 1 13 15,-14-1 12-15,-11-4 12 16,-15 1 4-16,-5 4-5 16,-8-2-9-16,1 2-14 15,7 3-25-15,-1-1-43 16,7 6-58-16,7 2-80 15,5 4-105-15,15 4-79 0,12-4-27 16,6 4 9-16,7-2 37 16</inkml:trace>
  <inkml:trace contextRef="#ctx0" brushRef="#br0" timeOffset="239193.837">9597 16335 94 0,'0'-11'217'0,"-6"-1"22"0,0 2-55 16,-8 3-42-16,2-1-36 15,-8 8-22-15,1 0-19 16,-7 4-20-16,-1 3-19 15,1 5-12-15,0 2-4 16,0 5-3-16,7-1-7 16,5 0-13-16,8 5-12 15,12-6-15-15,8-3-16 0,5 2-28 16,7-2-29-16,6-3-17 16,8-4-12-16,-7-2-4 15,6-2 12-15,-7-6 24 16,1-2 39-16,-7-2 50 15,0-4 56-15,-7-3 49 16,1 3 50-16,-14-4 48 0,8 0 33 16,-8 1 18-16,0-1-4 15,-6 1-18-15,0 7-35 16,7-2-42-16,-7 3-40 16,7 6-31-16,-7 0-22 15,6 6-13-15,-6 6-4 16,0 2 0-16,0 8 4 0,0 4-2 15,0 0-5-15,-6 4-1 16,6-1-6-16,-7 3-14 16,0 1-25-16,1 1-36 15,0-2-45-15,-14-2-63 16,7-1-84-16,-7-4-78 16,0-3-26-16,1-4 7 0,6-7 31 15</inkml:trace>
  <inkml:trace contextRef="#ctx0" brushRef="#br0" timeOffset="239504.0909">10959 16375 52 0,'7'-3'224'0,"-14"3"30"0,-5 3-20 15,-14 9-50-15,-1 3-30 16,-11 2-21-16,-2 5-24 16,-12 0-28-16,6 8-23 15,-6-5-28-15,0 5-28 0,0-1-38 16,6-4-43-1,1-3-60-15,6 0-72 0,-1-3-53 16,8-4-18-16,-1-5 10 16</inkml:trace>
  <inkml:trace contextRef="#ctx0" brushRef="#br0" timeOffset="239743.2978">10432 16573 240 0,'32'-14'280'0,"7"7"28"16,6-1-56-16,1 4-53 16,1 1-36-16,4 3-24 15,1 7-23-15,7 1-20 16,6-1-26-16,0 7-20 0,7-3-28 16,0 4-40-16,5-1-53 15,-4 2-69-15,-2-1-85 16,-6-1-87-16,0 1-35 15,-13-1 5-15,-5-7 31 16</inkml:trace>
  <inkml:trace contextRef="#ctx0" brushRef="#br0" timeOffset="240212.654">11910 16493 19 0,'-12'-7'191'16,"-14"7"18"-16,-1 0-28 16,-5 3-18-16,-7 4-16 15,0 8-11-15,-1 3-17 16,2 5-21-16,-1-2-21 15,13 5-21-15,-1-1-12 16,15 1-10-16,4-1-6 0,16-2-3 16,11-5-4-16,1 0-4 15,12-3-5-15,7-4-3 16,1-4-7-16,-1-3-5 16,-1-4-4-16,1-4 0 0,1-3-1 15,-8-8 6-15,-5 1 16 16,-8-1 22-16,-6-7 27 15,-13-3 26-15,-7 0 21 16,-12-6 18-16,-1 6 5 16,-6-4-6-16,0 7-22 15,7 0-23-15,-1 3-40 16,7 4-61-16,0 4-64 0,0 8-84 16,7-1-118-16,6 4-106 15,6 7-34-15,0 4 6 16,8-3 32-16</inkml:trace>
  <inkml:trace contextRef="#ctx0" brushRef="#br0" timeOffset="240446.0385">12269 16650 255 0,'26'0'398'0,"-13"-4"48"15,0 2 43-15,0-3-106 16,-6-2-88-16,0 4-72 0,-1-2-85 16,-6 5-91-16,6-3-96 15,8 3-110-15,-8 0-139 16,7 3-125-16,0 5-43 16,0-4 10-16,0-1 35 15,-6 2 65-15</inkml:trace>
  <inkml:trace contextRef="#ctx0" brushRef="#br0" timeOffset="241011.2394">12999 16554 87 0,'-13'-6'212'0,"-1"2"25"16,-4-3-47-16,-2 3-30 15,-7 0-20-15,-5 4-12 16,-1 0-5-16,-5 8-9 16,-2 3-16-16,1 3-13 15,7 8-15-15,-1 1-10 16,13-1-14-16,8 3-13 0,18 1-11 16,7-4-6-16,13-1-6 15,7-2-2-15,6-1-1 16,6-7 1-16,1 0-3 15,7-3-4-15,-2-8-1 0,-5 0 0 16,-1-8-4-16,1 0 1 16,-7-6 1-16,-13-1 6 15,-6-3 12-15,-7 0 12 16,-19-4 13-16,-8 0 5 16,1 1 7-16,-13-2-2 15,-13 4-9-15,13 1-18 16,-13 3-35-16,13 0-49 0,0 9-76 15,0-2-103-15,13 5-95 16,13 3-46-16,0 0-5 16,13 0 28-16</inkml:trace>
  <inkml:trace contextRef="#ctx0" brushRef="#br0" timeOffset="241474.1109">13761 16470 25 0,'0'-7'281'0,"14"0"22"16,-2 0 11-16,8-1-75 15,13 0-92-15,-1 2-71 16,1 2-41-16,-1 0-22 16,7 4-14-16,-13 0-6 0,0 4 10 15,-19 6 12-15,-7 6 12 16,-13 2 22-16,-13 4 15 16,-13 4 14-16,-1 3 2 15,-5 0-1-15,-1 0-5 16,-5-2-16-16,11 2-11 15,7-7-10-15,8 0-5 16,5-5 0-16,7 2 5 0,13-4 8 16,7-5 8-16,12 1 1 15,7-3-2-15,20-4-9 0,-1-4-36 16,20 0-52 0,7-4-66-16,6-4-80 0,1 1-95 15,12-3-92-15,-6-2-27 16,-1-2 13-16,-6-5 41 15</inkml:trace>
  <inkml:trace contextRef="#ctx0" brushRef="#br0" timeOffset="241870.6893">14784 16511 84 0,'-6'-11'246'16,"0"4"34"-16,-8 0-29 15,1 0-42-15,-6 2-36 16,-1 5-29-16,-6 5-26 0,-6 2-28 16,-2 3-20-16,9 5-18 15,5 3-14-15,0 1-11 16,2-1-8-16,10 0-3 16,2 0-3-16,12 1-2 15,2-1 0-15,10-3 0 16,9-4 0-16,5-1-1 15,8-2 1-15,-8-4-1 16,7-4-2-16,0-4-1 0,-6-4 1 16,-1 2-2-16,-6-5-4 15,-6-3 3-15,-7-6 4 16,-7 3 6-16,-6-2 0 16,0 0 3-16,-6 2 3 15,-1-2-19-15,-5 4-45 16,5 5-78-16,7 2-89 0,0 1-100 15,0 3-52-15,7 1-13 16,5 3 25-16</inkml:trace>
  <inkml:trace contextRef="#ctx0" brushRef="#br0" timeOffset="242387.3342">15364 16394 121 0,'0'-7'238'0,"-6"-5"20"15,-1 5-46-15,-12 0-50 0,-1 0-36 16,-13 2-31-16,7 5-21 16,-7 0-20-16,8 5-19 15,-8 2-15-15,14 0-7 16,5 4-6-16,2 0 1 15,12 3 5-15,6-2 6 16,8 3 13-16,-2 3 11 0,14-4 14 16,1 2 5-16,5 1-1 15,1 2-1-15,-7-1-7 16,0 1-10-16,-1-2-7 16,-11-2-6-16,-14 3-4 15,0 1-3-15,-7-8-2 16,-12 3-1-16,-1-2-2 15,-6-1-3-15,-7-5 0 16,8-1-1-16,-8 2-2 0,7-7-3 16,6 0-1-16,0-4-2 15,14-4-3-15,12 2-1 16,8-9-2-16,18 0-1 16,7-3-1-16,14-4-1 15,5 0 0-15,7-3-15 16,7-2-21-16,0 2-38 15,-7 4-60-15,6-2-89 0,-6 5-94 16,-6 3-37-16,-7 0-5 16,-6 4 24-16</inkml:trace>
  <inkml:trace contextRef="#ctx0" brushRef="#br0" timeOffset="242940.7279">16107 16408 70 0,'26'-4'213'0,"7"2"24"16,-8-6-44-16,8 4-45 15,7 4-27-15,-8-3-20 16,1 3-22-16,-1 3-23 15,-6 1-19-15,-13 4-14 16,-13-2-7-16,-13 9-5 16,-13 0-5-16,-6 3-7 0,-14 0-13 15,-13 1-10-15,1 3-14 16,6-4-10-16,-1 1-4 16,8-5-2-16,5 1 5 15,14-5 8-15,14-2 14 16,12 0 16-16,12-5 22 15,8-3 26-15,19 3 26 16,7-6 26-16,6 3 26 16,7-3 20-16,-1-2 12 0,1 5 3 15,-1 0 1-15,-5 0-7 16,-7 0-13-16,-1 5-16 16,-13-2-18-16,1 0-21 15,-13 5-17-15,-8 0-16 16,-4 2-14-16,-22 1-11 15,-6 4-6-15,-5-5-5 16,-15 5-8-16,-5-3-19 0,-7-2-30 16,-1 1-46-16,8-3-72 15,-1-1-100-15,7 0-106 16,13-3-46-16,13 0-3 16,13-4 29-16,27-8 62 15</inkml:trace>
  <inkml:trace contextRef="#ctx0" brushRef="#br0" timeOffset="243935.7849">17879 16283 158 0,'-6'-7'174'16,"6"0"-2"-16,0 0-3 0,0-1-6 16,0 1-9-16,0 4-12 15,0 3-20-15,0-4-21 16,-6 4-11-16,6 4-2 16,-8 3 1-16,2 4-1 15,-6 8 6-15,-2 10 3 16,1 0-10-16,0 7-15 0,0 8-14 15,1 0-12-15,-2 1-15 16,-6 1-11-16,1-1-6 16,6 2-5-16,-6-6-4 15,-1-5-13-15,0 1-12 16,7-7-12-16,1-5-11 16,4 0-12-16,2-6-5 0,0-4 5 15,6-1 15-15,-7-7 8 16,1 1 4-16,-1-4 5 15,1-8 2-15,-1 0-2 0,1-3-4 16,6-7 0-16,6-1 3 16,1-4 5-16,12 1 1 15,8-8-4-15,5 0-1 0,13 1-6 16,8-5-7 0,5 1-11-16,1 4-10 0,0-1-6 15,-8 0-3-15,2 8-8 16,-15 0-10-16,-11 7 7 15,-7 4 13-15,-14 2 15 16,-6 5 16-16,-19 8 26 16,-7-1 22-16,-7 5 13 15,1 2 6-15,-8 1 4 16,7-1 4-16,7 1 3 0,7-4 7 16,-1 4 7-16,8-5 11 15,12 2 11-15,0-5 7 16,6 1 2-16,7-1-4 15,13-4-9-15,6 1-14 16,1-1-23-16,13 1-33 16,-7-4-49-16,7 4-59 0,5-4-79 15,-5 4-104 1,0-4-49-16,-7 0-12 0,-6-4 21 16</inkml:trace>
  <inkml:trace contextRef="#ctx0" brushRef="#br0" timeOffset="244496.2804">18746 16481 122 0,'7'-7'223'0,"-1"-4"0"16,0 4-17-16,1 0-12 16,6-1-12-16,-6 0-19 15,-1 6-21-15,0-2-24 16,8 0-21-16,-8 8-17 16,8 2-14-16,-8 2-2 15,7 7 6-15,-7 3 5 0,7 4-2 16,-6 0-3-16,-1 0-3 15,-6 4-8-15,0-4-9 16,0 0-10-16,-6 0-9 16,-1-4-11-16,-6 1-6 15,0-5-4-15,1-3-4 16,-8 0-4-16,-6 0-16 16,-7-4-28-16,1 1-39 15,-15-5-44-15,-4-3-53 0,-1 0-65 16,-7 0-70-16,7-3-47 15,0-9-3-15,12 5 21 16,1-7 41-16</inkml:trace>
  <inkml:trace contextRef="#ctx0" brushRef="#br0" timeOffset="244719.5023">18707 16445 207 0,'32'-12'261'0,"1"6"14"16,-1-2-49-16,8 1-44 0,5 3-39 15,-5-2-34 1,11-2-45-16,8 4-57 0,0 1-61 16,-1-1-71-16,1 0-89 15,0 0-58-15,6 4-19 16,-13-7 9-16</inkml:trace>
  <inkml:trace contextRef="#ctx0" brushRef="#br0" timeOffset="245151.0529">20115 16203 176 0,'0'5'238'0,"-8"-2"-10"15,-4 8-10-15,-8 4 5 16,-6 6 5-16,-13 4-9 0,-6 9-20 15,-8 7-20-15,-12-2-24 16,-7 9-27-16,-12 3-22 16,-1 5-21-16,-12-1-22 15,-8-1-17-15,1 4-16 16,-7-3-9-16,13-3-9 16,1 0-10-16,6-9-12 0,18-3-14 15,8-2-13-15,13-9-21 16,7-4-20-16,12 1-26 15,1-8-30-15,12 0-38 0,1-3-46 16,12-5-55-16,0 2-58 16,7-5-14-16,7-7 14 15,6-3 36-15</inkml:trace>
  <inkml:trace contextRef="#ctx0" brushRef="#br0" timeOffset="246233.7939">19815 16690 201 0,'19'-15'238'0,"-6"5"-18"16,-6 3-26-16,5-1-38 0,-12 4-27 16,0 4-15-16,-6 0-13 15,-7 12-13-15,-13-1-8 16,-6 10 1-16,-7 5 0 16,-1 0-3-16,-5 6-7 15,-7 2-7-15,-1-2-8 0,2 6-8 16,-8-5-8-16,7 0-10 15,-7-4-10-15,6 0-7 16,8-7-11-16,7-1-12 16,4-1-13-16,2-6-10 0,13 1-7 15,-1-8-4-15,7 0-7 16,0-4-6-16,6 1-5 16,1-8-1-16,12 1-4 15,14-4-5-15,-1-4 0 0,14-5 2 16,6 3 7-16,13-3 1 15,0-1 5-15,13-6 7 16,0 5 15-16,8 0 15 0,-8 3 15 16,-7 1 12-16,-5 3 12 15,-8 3 14-15,-6 4 11 16,-13 2 12-16,0 4 7 16,-6 2 5-16,-8-1-1 0,2 5-6 15,-8 0-11-15,1-1-11 16,-1 0-9-16,0 0-5 15,2 1-3-15,4-1-5 0,-5-3-3 16,6 3-3-16,6-4-1 16,1-3-10-16,0 4-17 15,6-8-21-15,-1 4-18 0,1-3-20 16,1-4-16-16,-1 0-4 16,0-1 4-16,0-3 14 15,-7 4 14-15,1-8 17 16,-7 4 21-16,0 1 21 0,-6-2 19 15,-1 5 15-15,-6-4 15 16,-6 4 8-16,-1 2 1 16,1 2-7-16,-1 0-5 0,-6-1-8 15,7 8-9-15,-8-4-4 16,8 3-4-16,-7 5-3 16,13-4-5-16,-7 2 1 15,14 2-4-15,-7-1 1 0,7 1-3 16,-1 0-1-16,0-2 3 15,8 2 4-15,-2-5 9 16,2 5 5-16,-1-1 1 16,-1-3 1-16,2 3 0 0,-2 4-5 15,2 0-5-15,-8-1-5 16,-6 2-2-16,0 2 0 16,-12 6 0-16,-2-7 1 15,-12 5 0-15,-7 1-1 0,-5-4-1 16,-1 4 1-16,-7-5-1 15,1 1-2-15,-2-5-2 16,-5-3 1-16,7 1 1 0,6-1 1 16,-1-2 2-16,14-3 1 15,7-2 1-15,6-2-4 16,6-3-10-16,7-2-19 16,14-1-24-16,11 1-27 0,-5-3-34 15,12-5-44-15,-5 4-57 16,5-1-61-16,-12 2-18 15,-14 3 3-15,-12-5 22 16</inkml:trace>
  <inkml:trace contextRef="#ctx0" brushRef="#br0" timeOffset="247165.6962">5890 17573 33 0,'-13'-3'198'0,"-7"-1"5"0,8 0-11 15,-8 0-3-15,6 2 0 16,2-3-8-16,-1-2-4 16,-1 4-13-16,8-1-12 0,0 0-12 15,0 0-12-15,6 1-14 16,0-1-13-16,6 1-10 16,6-1-11-16,8 1-13 15,13-1-15-15,6-1-10 0,19 2-13 16,7 0-12-16,8 3-8 15,4-4-15-15,8 4-23 0,0 4-32 16,-7-4-39-16,0 3-48 16,-13 0-57-16,0 2-65 0,-12-1-84 15,-14-1-27-15,-7 4 10 16,-18-3 33-16</inkml:trace>
  <inkml:trace contextRef="#ctx0" brushRef="#br0" timeOffset="247394.2739">6111 17716 105 0,'-19'11'288'0,"6"-3"26"16,19 2 28-16,14-6-83 16,12 3-76-16,14-3-37 15,13-4-19-15,13 4-22 0,12-4-32 16,1 0-46-16,13 0-61 15,-1 0-62-15,1-4-76 16,7 4-105-16,-8-4-62 0,-6 0-15 16,-6-3 18-16,-13 4 39 15</inkml:trace>
  <inkml:trace contextRef="#ctx0" brushRef="#br0" timeOffset="280993.298">7552 17558 153 0,'-14'0'196'0,"8"4"-33"15,0-4-30-15,-1 0-20 16,7 4-10-16,0-4-9 16,0 0-2-16,0 0-5 0,0 0-2 15,0 0 4-15,0 0 3 16,0 0 2-16,7 0-6 16,-7 0-6-16,6 0-12 0,-6 0-14 15,0 0-13-15,6 0-9 16,1 0-10-16,0 0-3 15,5 0-4-15,15 0-4 0,-1 4-2 16,13-4-2-16,-1 0 1 16,15 0-2-16,-1 3-2 15,7-3 0-15,0 0-2 16,-1 0 0-16,1 0-2 0,0 0-3 16,-8 0-1-16,-5 0-4 15,-7 0-12-15,-6 0-34 16,-1 0-56-16,-18 4-89 0,-2-4-99 15,-12 0-49-15,0 0-17 16,0 0 18-16</inkml:trace>
  <inkml:trace contextRef="#ctx0" brushRef="#br0" timeOffset="281781.6766">8731 17452 1 0,'-20'0'167'0,"8"-3"-18"16,-8 3-9-16,0 3-4 16,1-3-6-16,-7 4-8 15,0 4-11-15,-7 2-15 16,7 5-2-16,-7-1-2 0,7 9 0 16,6 2-4-16,1-3-6 15,13 4-4-15,-1-4-11 16,7 0-8-16,7 0-8 0,6-4-6 15,13 1-7-15,0-1-4 16,13-7-6-16,0 0-6 16,1-4-4-16,5 0-6 15,1-7-3-15,-1 0-3 0,7 0-2 16,-7-7 0-16,2 0-4 16,-2-4 0-16,-6 0-1 15,-6-1 0-15,-8-2 0 16,-5-1 0-16,-6 1 3 15,-8-1 0-15,0-4 0 0,-12 5 0 16,6-4-1-16,-14 4-1 16,2-1 0-16,-2 1 2 0,2-1 0 15,-8 3-2-15,1 2 2 16,5-1 0-16,-5 3 1 16,6 1-4-16,0 0-2 0,-7 2-3 15,8 2-11-15,-8-1-21 16,0 4-20-16,-5 0-19 15,5 4-22-15,-7-1-32 16,8 2-35-16,-7-2-43 0,6 5-57 16,0-5-20-16,8 5 3 15,-2-1 22-15</inkml:trace>
  <inkml:trace contextRef="#ctx0" brushRef="#br0" timeOffset="282395.6151">9702 17636 30 0,'-7'0'199'15,"7"0"20"-15,-13 0-50 16,7 0-31-16,0 0-17 15,-2 3-16-15,-4-3-13 0,5 4-10 16,-6 3-6-16,0-3-10 16,7 0-15-16,-1-1-9 15,0 5-8-15,1-5-9 16,0 1-5-16,6-1-5 0,0 1-2 16,-7-4-2-16,7 4-2 15,-7-4 4-15,7 4 2 16,0-4 10-16,0 0 17 0,-6 0 18 15,6 0 10-15,-6 0 4 16,-1-4 2-16,7 0-5 16,-13 0-15-16,6-3-15 15,1 4-7-15,0-5-7 0,6 1-6 16,0 3-7-16,0-3-5 16,0 0-5-16,0 0-5 15,6 2-5-15,0-2-6 0,1 4-20 16,-7-1-28-16,0 4-40 15,6-4-46-15,1 4-65 16,-7 0-87-16,7 0-42 16,5 0-3-16,-12 0 24 0,14 0 39 15</inkml:trace>
  <inkml:trace contextRef="#ctx0" brushRef="#br0" timeOffset="282795.0676">10001 17405 166 0,'0'0'186'16,"0"-4"-49"-16,0 4-14 16,0 4-6-16,0-1 0 15,-6 9 3-15,6 3 9 16,0 2 6-16,-7 5-13 0,7 1-4 16,0 6-3-16,0 1-3 15,7 1-11-15,-7 3-15 0,6 3-11 16,1-4-19-16,0-1-16 15,-1 5-17-15,8 0-11 0,-2-5-10 16,-6-2-21-16,8-4-28 16,-1-5-31-16,-1-2-36 0,2-8-48 15,-2 1-68-15,2-6-72 0,5 2-25 16,-5-8 5-16,6-8 22 0</inkml:trace>
  <inkml:trace contextRef="#ctx0" brushRef="#br0" timeOffset="283480.3162">10386 17558 113 0,'0'-7'202'0,"-6"4"-26"0,6-4-24 15,6-1-14-15,-6 1-17 16,6 0-17-16,1 0-19 16,6-2-15-16,7 3-5 0,-7-2-15 15,13 0-8-15,6 1-9 16,-6 4-4-16,7-4-4 15,-7 7-13-15,0-4-8 16,-7 8-5-16,1-2-1 16,-7 6 1-16,-6 4-2 0,-7 2 2 15,-13 5 2-15,0-1 1 16,-13 1-1-16,6-2-1 0,-6 2-11 16,-1-1-6-16,8-4-5 15,0-2 2-15,0-1-3 16,11-4 0-16,2 0 10 0,0-3 5 15,6 0 14-15,6-4 5 16,8 0 4-16,-2 0 4 16,8-4 1-16,5 4 1 15,-5-4-7-15,6 1-5 0,1-1-1 16,5 0-1-16,-6 4-2 16,1 0 2-16,-1 0-2 15,-7 0 4-15,7 4 7 16,-6 3 5-16,-8 1 8 0,2-1 5 15,-1 4 4-15,-7 0-4 16,0-1-2-16,-6 5-4 16,-6-3-3-16,-7-2-8 15,7 1-2-15,-8 4-3 0,-5-7-5 16,0 3-6-16,-1-4-7 16,7 0-15-16,-7-3-27 15,0 0-36-15,8-1-65 0,5-3-98 16,1 0-50-16,-1-3-17 15,14-5 9-15</inkml:trace>
  <inkml:trace contextRef="#ctx0" brushRef="#br0" timeOffset="283842.1991">11188 17408 140 0,'0'-7'178'0,"0"4"-31"0,0 3-9 15,0 3-4-15,0 8-1 16,0 4 10-16,6 7 14 15,-6 0-6-15,7 4-17 0,-1 3-11 16,0 1-12-16,1 1-16 16,6-1-19-16,0 0-17 15,-6-1-16-15,6 1-20 16,0-5-31-16,-7 0-45 0,7-2-52 16,1-2-74-16,-8-6-110 15,7-1-55-15,-7-6-10 16,7-1 19-16,0-7 38 15</inkml:trace>
  <inkml:trace contextRef="#ctx0" brushRef="#br0" timeOffset="284895.9598">11885 17255 65 0,'0'-8'164'0,"0"2"-20"15,-7-3-18-15,7 6-5 0,0-2 1 16,0 3-9-16,0 2-13 16,-6-4-24-16,6 8-12 15,-7-2-5-15,1 10-1 0,-1 7 10 16,-6 3 12-16,7 7 10 16,-1 1-2-16,7 2-3 15,0 1-5-15,0 1-13 16,7-3-9-16,-1 3-11 0,0-1-13 15,1-4-11-15,6 1-7 16,-6-8-6-16,-1 0-3 16,1 0 0-16,-1-8-2 15,1 1-1-15,-7-4 1 0,0-3-1 16,0-1 1-16,0-4 0 16,-7 1 2-16,1-4-3 15,-7 0-1-15,0-4-1 0,-1 1-2 16,8-4-4-16,0-5-2 15,6 1-2-15,6-7-5 16,7 3 0-16,7-6-5 16,-1-2-3-16,14 2-4 0,-1-2-2 15,7 2-1-15,0-1-4 16,-5 3-3-16,-2 5 1 16,1 2-4-16,-7 2-3 0,-7 6 2 15,1 0 0-15,-8 4 6 16,2 8 5-16,-14-6 7 15,0 6 9-15,0 4 5 16,-7-5 5-16,0 3 2 0,1-1 2 16,6-2 4-16,-6 0 0 15,6-4 0-15,6 5 1 16,-6-4 4-16,13-1 2 0,6 1-4 16,1-4 1-16,13 3 1 15,-1-3-3-15,7 0-4 16,7 0-5-16,-1-3-6 0,-6 3-26 15,1-4-50-15,5 4-71 16,-5-3-88-16,-8-1-43 16,1-4-21-16,-1 5 12 15</inkml:trace>
  <inkml:trace contextRef="#ctx0" brushRef="#br0" timeOffset="285311.3616">12836 17391 90 0,'6'-12'229'0,"-6"1"-4"16,7 0-30-16,-7 7-34 16,0 1-26-16,13-2-25 0,-6 10-27 15,13 2-14-15,-8 4-6 16,8 3-1-16,-7 2-6 16,7-2-8-16,-8 4-7 0,8-3-7 15,-14 4-4-15,1-5-2 16,-7 5-7-16,-13-4-6 15,-7-1-3-15,-6 1-6 0,-7-5-13 16,-5 5-22-16,-15-8-24 16,-5 1-18-16,-1-2-24 15,-6-1-17-15,6-5-11 16,-6-5-5-16,13 3-3 0,7-2 6 16,12-4 13-16,7-3 16 15,6 0 20-15,14 1 26 16,12-5 27-16,14 1 23 0,6-1 14 15,13-4 10-15,0 5 7 16,7-5 0-16,12 4-3 16,-5-3-3-16,12 0-8 15,0 0-4-15,13-1-16 0,0 1-50 16,7-1-65-16,0 1-35 16,6 0-17-16</inkml:trace>
  <inkml:trace contextRef="#ctx0" brushRef="#br0" timeOffset="285650.1556">13807 17072 66 0,'-32'22'221'16,"-1"4"11"-16,-7 3-5 0,1 8-13 16,1 1-4-16,-8 4-15 15,0 1-26-15,0-2-31 16,1 3-27-16,-7-1-24 0,-7 1-26 16,0 1-21-16,1-5-15 15,-1 0-11-15,0-3-16 16,14-4-22-16,-1-3-24 15,13-5-30-15,7-7-42 16,1-3-55-16,11-4-66 0,8-5-61 16,6 3-17-16,0-9 6 15,13-4 29-15</inkml:trace>
  <inkml:trace contextRef="#ctx0" brushRef="#br0" timeOffset="286433.0931">13728 17401 73 0,'14'-10'173'0,"-8"6"-27"15,1-4-29-15,-7 8-9 16,0 0 7-16,0 8-1 0,-7 3-3 15,-6-1-5-15,0 9-6 16,1 3-18-16,-2 3-25 16,1 1-16-16,-7 0-11 15,1-1-10-15,6-3-6 0,-7 0-7 16,7 0-1-16,1-3-5 16,5-5-2-16,-6 1 1 15,7-8 0-15,-2 0 0 0,2-3-5 16,6 0-2-16,0-8-3 15,0 0-5-15,14-3-3 16,-2 0-1-16,8-8 3 0,-1 4 1 16,14-4 2-16,6 1 1 15,-6-1 1-15,12 1-10 16,-5-1-7-16,5 0 0 0,1 8-1 16,-1-4 3-16,1 4 0 15,-1 3 12-15,-6-3 7 16,1 7 5-16,-8-3 3 15,1 3-1-15,-7 0 3 0,0-4 0 16,0 4 1-16,-7-5-2 16,1 5-1-16,7-3 1 15,-9 0-2-15,-4-5 2 16,-1 5-2-16,0-2 0 0,-6-2 1 16,-7 4 3-16,0-4 2 15,0 7 2-15,0-4-2 16,0 0 2-16,-7 4-2 0,7 0-1 15,-7 8-4-15,1-1-3 16,-1 3 2-16,7 6 0 16,0 2 1-16,0-4 2 0,7 5-1 15,-1-5 1-15,1 1 0 16,0 0 0-16,-7-1 1 16,6-3-3-16,-6 1 4 0,0-5 2 15,-6 0 3-15,-1 0 3 16,-13 1 1-16,0-5 0 15,2 1-1-15,-9 0-2 16,1-4-2-16,6 3-1 0,1-3-3 16,-1-3-4-16,1 3-4 15,6-4-34-15,-1 0-62 16,14 1-85-16,0-1-51 0,0 0-26 16,14-3-10-16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2:34:36.737"/>
    </inkml:context>
    <inkml:brush xml:id="br0">
      <inkml:brushProperty name="width" value="0.05292" units="cm"/>
      <inkml:brushProperty name="height" value="0.05292" units="cm"/>
      <inkml:brushProperty name="color" value="#FF0000"/>
    </inkml:brush>
  </inkml:definitions>
  <inkml:trace contextRef="#ctx0" brushRef="#br0">19762 4421 42 0,'0'0'89'0,"7"0"-15"16,6 0-15-16,6 4-13 15,7-4-11-15,13 0-13 16,14 0-1-16,5 4-6 16,14-4-2-16,6 0 7 0,20 0 6 15,7 0 2-15,12 0 0 16,7 0 3-16,12-4-3 16,8 4-6-16,6-4-8 15,6 4-3-15,7-4-1 0,6 1-1 16,0 3-2-16,7-4 2 15,0 1-3-15,1-1-1 16,-9 4-1-16,2-3-2 16,-14 3-1-16,8-4-3 15,-15 4 1-15,1-4-3 0,-6 0 1 16,-1 4-3-16,-7 0 0 16,2-3-3-16,-8 3-5 15,0 0-1-15,1 0-2 16,-1-4 2-16,0 4 0 0,-6-3 4 15,13 3 9-15,-7-4 3 16,7 4 5-16,6-3 0 16,7-1 1-16,7 0-1 15,-1 0-2-15,7 1 1 16,7-1-3-16,-8 0-1 0,-5 1-1 16,-1 0 0-16,0-2-3 15,-6 1-1-15,7 1 0 16,-14-4-1-16,7 7-1 15,-13-7-1-15,-7 2-1 0,-13 5 18 16,-5-3 10-16,-21-1 7 16,-7 4 3-16,-6-4 2 15,0 0 4-15,-12 4-13 16</inkml:trace>
  <inkml:trace contextRef="#ctx0" brushRef="#br0" timeOffset="-1.17277E8">19789 4414 15 0,'0'3'15'0,"-7"1"7"16,0 4 7-16,1-1 9 16,6 3 3-16,6 2 1 15,1 7-1-15,0 3-3 16,5 3-3-16,2 4 5 0,-2 4 7 15,2 8 3-15,-1-1 10 16,-7 8 12-16,8 3 10 16,-2 4 0-16,8 8-5 15,-7 2-4-15,0 8-10 0,6 4-11 16,1 3-13-16,-7 5-10 16,-6 3-6-16,-1 1-6 15,1-2-3-15,-1 1 0 16,-6 0-2-16,0-4 2 15,0-3-1-15,0 3 0 0,-6-3 1 16,6-4-4-16,-7-2-6 16,7 3-6-16,0-4-3 15,-6-1-1-15,6-3-2 16,-7-5 1-16,7 1 4 0,-7-3 1 16,1-1-1-16,-7-4 1 15,6 1-1-15,-5-1-1 16,-2 1 4-16,8 1-3 15,-7-3 3-15,0 1 0 16,6-2 3-16,1-1 2 0,0-1-2 16,-2 2 0-16,8-1-4 15,0-4-3-15,0 0-3 16,0-3-3-16,0-4 0 16,0-3-4-16,0-5 0 15,8-7-1-15,-8 1-2 0,6-8-3 16,-6-4 1-16,6 0 4 15,-6-7 0-15,0 0 0 16,7 0 4-16,-7-4 3 0,7 1 0 16,-7-1 3-16,6-2 5 15,-6 1 2-15,0-3 2 16,6 1 1-16,1 0 2 16,6-4 4-16,0 4 1 15,13-4 5-15,7 4-2 0,12-4 2 16,7 0-3-16,7 0-4 15,12 0-3-15,8-4-6 16,6 4-1-16,12-4-11 16,14 4 1-16,7-4 2 0,18 0 6 15,14 1 2-15,26-1 3 16,13 2 11-16,26-7 3 16,0 2-3-16,13 3-2 15,-6 1-1-15,6-1 6 16,-13-3 8-16,6 3 13 0,-12 0 13 15,0 0 10-15,6 1 10 16,0 0 1-16,-1-1-3 16,1 0-10-16,0 1-13 0,0-1-10 15,-6 0-12-15,-7 0-7 16,-13 1-3-16,-13-1 0 16,-13 4 6-16,-20 0 5 15,-6-3 5-15,-14-1 4 16,-5 4-2-16,-13-3-1 0,-14 3 2 15,-7-4-1-15,-6 0 0 16,1 0 0-16,-8 4 0 16,-6-3-3-16,0-2-8 15,0 2-4-15,-6 0-6 0,0 3-6 16,-1-3-3-16,-5-1 0 16,-1-1 3-16,0 5 2 15,0-3 3-15,1-1 3 16,-1 0-1-16,6 1-2 15,-6-1-2-15,0 0-5 0,-6 1-3 16,-14 3-2-16,8-4 1 16,-14 4-2-16,-7-3 1 15,1 3 2-15,-7 0-2 16,-6-5-7-16,-1 5-34 16,-6-3-61-16,0 0-94 0,-6-1-121 15,-1-7-61-15,0 3-23 16,7-9 13-16,0-2 54 15</inkml:trace>
  <inkml:trace contextRef="#ctx0" brushRef="#br0" timeOffset="-1.17277E8">27921 4407 74 0,'6'-11'105'16,"-6"0"-8"-16,0 4-11 15,6-4-13-15,-6 3-10 16,7-3-1-16,-7 5 1 15,0 1 1-15,0-2 7 16,0 0 4-16,0 3 5 0,0 1-4 16,0-2-6-16,-7 2-5 15,7 3-10-15,-6-4-7 16,6 0-24-16,-6 0-12 0,-1 1-7 16,0 3-5-16,7-4-7 15,-6 4-6-15,6-3 8 16,-6 3-6-16,6 0-6 15,0 3-4-15,-7 1-3 0,7 7 1 16,-7 8 2-16,1 0 10 16,-7 10 7-16,7 0 3 15,-8 7 3-15,2 5 3 16,-8 3 3-16,7 2 3 0,-7 6 3 16,8 3 7-16,-8 5 1 15,7-2 0-15,-7 5 2 16,7-2-3-16,6 1-6 15,1 1-1-15,0-1-4 16,-1 0-2-16,7-3-2 16,0-4-1-16,0-5-1 0,0 2 1 15,7-4-1-15,-7 0-1 16,6-4-1-16,-6-1 0 16,0-2 2-16,0 0-2 15,0 2 0-15,0-3 1 16,-6 1-2-16,-8-1 3 0,8 0 1 15,-7 1 1-15,0-1 1 16,0-4 3-16,-7 1 3 16,14 0-2-16,-7-1-2 0,13-6-1 15,-7 3 0-15,7-4-2 16,7 0-3-16,-7-3-3 16,6 3 0-16,7-4 1 15,-7 1 0-15,2 0 1 16,-2-1 1-16,7 2 3 0,-6-1-1 15,5-1 0-15,1 1 2 16,-6-1-4-16,6 1 1 16,-7-1-2-16,1 1-1 15,0-4 1-15,-7 7-1 0,6-3 1 16,-6 0 2-16,-6-1 2 16,6 4 1-16,-7-2 3 15,7 2-3-15,-7 0 0 16,1 0-2-16,0-3-1 15,-1 3 0-15,0 0-1 0,7 1 1 16,-13-1 1-16,7-4-2 16,0 6 3-16,-1-3-2 15,-6 1 3-15,7 4 1 16,-8-2 2-16,1-2 4 0,7 3-1 16,-8-3 0-16,8-4-3 15,-6 5-1-15,4-4 0 16,2 0-2-16,-7-4-2 15,6 0 2-15,-6 0-1 16,1-1-1-16,5 1-1 0,0-2 0 16,1-3-2-1,0 5 0-15,-1-7 0 0,0 3 1 16,7-3-1-16,-6-1 0 16,6 1 1-16,-7-1 1 0,7 2 0 15,0-5 1-15,-6 3-3 16,6 1 1-16,0-5-2 15,0 2 0-15,6-1 0 16,-6 0-1-16,0-1 2 16,0 1-1-16,0 0 0 0,0-2 0 15,0 0 0-15,0-1 1 16,0 0-2-16,0-1 0 16,0 0-1-16,0 0-1 15,0-3-5-15,0 4-5 0,0-5-13 16,0 1-18-16,0 3-22 15,-6-7-24-15,6 3-27 16,-7 1-55-16,7-4-75 16,0 0-26-16,-6-4-1 15,-7-6 10-15</inkml:trace>
  <inkml:trace contextRef="#ctx0" brushRef="#br0" timeOffset="-1.17277E8">17502 5458 112 0,'6'4'127'15,"1"-4"-11"-15,-1 0-10 16,14 0-8-16,6 0-12 16,13 0-11-16,13-4-4 0,13 4-9 15,13 0-11-15,7 0-10 16,12-4-7-16,8 4-4 15,-1 0-4-15,7-4-6 16,6 4-5-16,-6 0-1 16,6-2-4-16,0 2-4 0,1-5-1 15,-7 3-2-15,-7-3-4 16,1 5-3-16,-14-3-5 16,-14-1-4-16,-4 0-3 15,-16 4 1-15,-10-4 2 0,-9 4 3 16,-5 0 6-16,-7 0 7 15,-6-3 10-15,-7 3 6 16,0 0 4-16,0 0 1 16,0 0-3-16,-6-4-4 15,5 4-8-15,2 0-9 0,-2-3-10 16,1 3-8-16,1 0-11 16,-8 0-9-16,0-4-5 15,-6 4-5-15,8 0 3 16,-8 0 6-16,0 0 11 0,0 0 11 15,0 0 5-15,0 0 6 16,-8 0 6-16,8 0 5 16,0-3-3-16,0 3-1 15,-6 0-12-15,6 0-33 16,0 0-53-16,-6 0-58 0,-8-4-28 16,1 4-16-16</inkml:trace>
  <inkml:trace contextRef="#ctx0" brushRef="#br0" timeOffset="-1.17277E8">19260 5260 120 0,'-6'-3'150'0,"6"3"-2"16,-6 0-8-16,6-3-12 0,0 3-20 15,0 0-22-15,0 0-21 16,0 0-12-16,6 3 2 16,8-3 6-16,4 3 6 15,15 1 4-15,13 0 1 0,7 2-4 16,12 6-19-16,0-1-16 15,0 0-13-15,-7 3-11 16,1 5-4-16,-7 3 0 16,-7-4 0-16,-6 5 0 15,-5 2 1-15,-15-4 1 16,-6 2 7-16,-6-5 11 0,-14 4 8 16,-13-3 10-16,-6-5 5 15,-13 1 3-15,-7-1-5 16,-5 2-9-16,-2-7-9 0,1 3-9 15,0-1-16-15,7-3-41 16,6-2-72-16,13 3-115 16,-1-9-81-16,21 3-42 15,6-3-12-15,6-3 23 16</inkml:trace>
  <inkml:trace contextRef="#ctx0" brushRef="#br0" timeOffset="-1.17277E8">20199 5429 59 0,'32'0'139'0,"14"0"2"16,-1-4-2-16,14 4-11 15,13-4-8-15,6 1-20 16,7-1-30-16,12 4-24 16,8-3-21-16,5-4-11 0,8 3-12 15,13-1-7-15,5 2 2 16,8 0-3-16,-8-1-4 16,1 0-10-16,0 4-4 15,-13-3-6-15,-13 3-8 16,-7 0-4-16,-20 0-10 0,-11 0-6 15,-8 0-3-15,-20 0 8 16,-5 0 20-16,-15 0 24 16,-5 0 25-16,-7 0 22 15,-6 0 14-15,-1 0 9 0,-6 0-6 16,0 0-12-16,0 0-10 16,0 0-5-16,0 0-8 15,0 0-8-15,0 0-9 16,0 0-4-16,0 0 0 0,6 0-6 15,-6 0 0-15,0 0-1 16,0 3 1-16,0-3 1 16,0 0-1-16,0 4 5 15,0 0 1-15,0-4 1 16,-6 3 2-16,6-3 4 0,-6 0 0 16,6 0-1-16,-7 0 8 15,7 0 4-15,0 0 8 16,0 0 8-16,0 0 10 15,0 0 8-15,-7 0 1 16,7 0-1-16,-6-3-1 0,6 3-8 16,0-4-3-16,0 0-4 15,0 1-4-15,0-5-5 16,0 1-4-16,13-4-7 16,-6-4-5-16,5 0-6 15,2 1-3-15,5-3 0 0,-6 0-3 16,6 0 2-16,7-2-4 15,-6 1 2-15,7-1-1 16,-9 2-2-16,2 3 3 0,0 2-3 16,-7 1-3-1,1 0-6-15,-2 8-5 0,-6 3 0 16,8 3 2-16,-8 4 1 16,1 12 4-16,-1 3 6 15,8 3 5-15,-8 4 2 0,6 1 0 16,2 2 2-16,-1-5 1 15,0-2 2-15,6-7 1 16,-5 1 3-16,-2-4 6 16,1-8 6-16,7 0 4 15,0-7 0-15,-1 0-2 0,1-7 2 16,-1-9-4-16,0 2-5 16,1-4-2-16,-7-8-3 15,7 5-2-15,0-9-5 16,-1 1-5-16,0 3-2 15,1-4-3-15,7 1-1 0,-8 4-2 16,0 6-1-16,0 1-12 16,-5 3-8-16,6 8-3 15,-1-1-4-15,1 13 0 16,6-2 2-16,0 8 13 0,-1 7 12 16,1 1 0-16,7 3-1 15,-7-1 3-15,0 1 0 16,1-3-1-16,-1-1 1 15,-7-7 11-15,-6 0 19 16,6-3 10-16,-5-8 6 0,6 0 3 16,-8-8 1-16,1-3-9 15,1-7-12-15,4 0-8 16,-4-4-6-16,-1-4-3 16,0 0-1-16,0 4 1 0,0-3-3 15,-6 3-3-15,5 7-1 16,2 1-10-16,-8 2-9 15,7 5-6-15,0 7 0 16,6 12 1-16,-5 3 4 16,5 10 11-16,-6 4 11 0,7 7 2 15,-7 1 5-15,7 0 1 16,-8-1 0-16,8-6-2 16,-1-1-1-16,1-8 0 15,0-1-2-15,-1-6-4 0,1-7-5 16,6-2-3-16,0-10-2 15,-7-2-3-15,1-7-3 16,0-1 0-16,-1-3 1 16,-5-5-7-16,-2 1-3 0,8 0-2 15,-1 1 2 1,-5 2 0-16,-2 5 1 0,8-2 6 16,0 9 2-16,-1 0 0 15,1 4-1-15,6 3 3 16,0 0 2-16,-1 3 1 0,-5 2 1 15,0-3 0-15,6 5 0 16,-7-2 1-16,1-2 0 16,-7 5 3-16,7-4 1 15,-8-2 5-15,8 3 2 16,0-5 0-16,5 3 1 0,15-3 1 16,-7 0 2-16,12 0-2 15,-5 0-2-15,-2 0 1 16,1 0 3-16,0 0 0 15,1 0 0-15,-1 0 7 16,-1-3-1-16,9 3 1 0,-2 0 1 16,7-5-1-16,0 5 0 15,7 0-5-15,6-2-2 16,6 2-2-16,2 0-3 16,4-4-4-16,2 4-6 15,6 0-1-15,-1 0-3 0,-6 0-4 16,7 0-1-16,-7 0-1 15,1 0 1-15,-2 0 1 16,2 0-2-16,-1 0-4 16,6 0-5-16,-5 0-9 15,6 4-6-15,-7-4-4 0,0 0 1 16,-7 2 2-16,2-2 5 16,-2 0 9-16,0 5 5 15,-6-5 4-15,8 3 5 16,-8-3 4-16,0 4 5 0,-7-4-1 15,7 3 0-15,-12-3-1 16,6 4 22-16,-14-4 10 16,1 4 6-16,-1-4 4 15,1 0 6-15,-7 0 3 16,0 4-20-16,-7-4-7 0,2 0-4 16,-2 0-4-16,1 3-1 15,-1-3-3-15,-6 0 0 16,1 0-2-16,-8 0-2 15,-6 0 3-15,0 0 2 16,-1 0 7-16,-4 0 7 0,-2 0 6 16,0 0 7-16,1 0 3 15,-7 0 1-15,7 0-4 16,-7 0-9-16,6 0-6 16,-6 0-8-16,0 0-5 15,0 0-3-15,0 0-4 0,0 0 2 16,0 0-6-16,0 0-10 15,0 0-16-15,0 0-27 16,0 0-24-16,0 0-28 0,0 0-15 16,-6 0-2-1,6 0 12-15,0 4 25 0,6-4 24 16,-6 0 27-16,0 0 21 16,0 3 16-16,0-3 19 15,0 0 22-15,0 0 21 16,0 0 24-16,0 0 17 0,0 0 6 15,6 0-5-15,1 0-16 16,-1 4-20-16,8-4-19 16,5 0-13-16,0 0-8 15,8 0 2-15,5 0 7 0,7 0 6 16,13 3 6-16,13-3 8 16,8 0 6-16,11 0 5 15,1 0 1-15,12 0 0 16,-6 0 1-16,1 0 0 15,-1 0-8-15,-6 0-10 0,-7 0-9 16,-13 0-9-16,0 4-12 16,-12-4-11-16,-14 0-5 15,-1 0-2-15,2 5 1 16,-1-5-1-16,0 0-2 16,-7 0 1-16,1 0 0 0,-1 0-1 15,1 0-3-15,-7 0-1 16,-6 0-8-16,-8 0-13 15,2 0-31-15,-1 0-53 16,-7-5-64-16,-6 5-64 16,-6-7-26-16,-7 3-6 0,-1-6 23 15</inkml:trace>
  <inkml:trace contextRef="#ctx0" brushRef="#br0" timeOffset="-1.17277E8">28878 5026 70 0,'-6'0'60'16,"6"0"-4"-16,0 0 11 16,6 0 17-16,14 3 13 15,0 2 8-15,5-2-1 0,9 1-5 16,-2 4-9-16,7-2-8 16,6 2-7-16,1-1-9 15,-1 3-3-15,1 5-10 16,-1 0-8-16,2 0-5 15,-9 3-5-15,1 4 3 0,-13 0 2 16,-6 0 5-16,-7 4 8 16,-6-1 0-16,-7-2 1 15,-7-2-4-15,-6 2-7 16,-13-1-7-16,0-5-9 16,-7 2-5-16,-5-4-9 0,-1-1-18 15,-1-3-37-15,1 0-66 16,0 1-100-16,-7-6-79 15,1-2-40-15,5 0-11 16,1-4 24-16</inkml:trace>
  <inkml:trace contextRef="#ctx0" brushRef="#br0" timeOffset="-1.17277E8">16771 4579 78 0,'7'0'89'0,"-7"0"11"16,0 0 6-16,0 0-4 0,0 0-11 15,0 0-20-15,0 0-12 16,0 0-11-16,0 0-10 16,0 0-3-16,0 0-7 15,0 3-6-15,0-3-11 16,-7 4-1-16,1 3 4 0,-7 9 2 16,0 2 6-16,-6 4 3 15,5 7 3-15,-5 0-3 16,6 4-6-16,6 0-3 15,7-3-3-15,0-1-2 16,0-4-4-16,7 2 2 0,-1-6-2 16,1-6 2-16,-7-1 1 15,7-3 11-15,5-3 6 16,-5-4 0-16,6-4-1 16,0-8-1-16,7 1-7 15,-8-5-9-15,8-2-9 16,0-1-5-16,-7-2-1 0,6-6 5 15,-6 5 8-15,1-1 12 16,-2 4 10-16,2 1 4 16,-8 3-4-16,0 4-11 0,-6 0-11 15,7 7-15-15,6 0-9 16,-6 7-3-16,5 0-1 16,8 1 1-16,0 7-8 15,-1-1-13-15,1-3-13 0,6 3-10 16,0-3-4-16,-7 0-1 15,1 1 3-15,0-6 10 16,-14 2 20-16,7-4 28 16,-13-1 20-16,6-3 16 15,-6 0 20-15,-6-3 15 0,6-1 10 16,-13-4 0-16,0 2 4 16,-6-6 10-16,-1 1 5 15,0 0 2-15,1-3-2 16,-7-1-3-16,12 5-6 15,2-5-16-15,5 3-15 16,7-2-21-16,7 3-20 0,19-1-21 16,13 5-25-16,19-4-25 15,14 4-26-15,0 4-25 16,13-1-25-16,-7 0-22 16,7 4-16-16,-7 0-6 0,-13 4 6 15,0-4 12-15,-12 4 15 16,-8-1 22-16,-19-3 26 15,0 4 31-15,-13-1 24 16,-13 2 26-16,-7-5 25 16,-5 4 18-16,-14-2 10 0,-1 2-2 15,1-1-1-15,-6 2-7 16,12-2-8-16,-6 5-10 16,7-4-5-16,5 3-8 15,1 0-7-15,7-4-2 0,-1 1-1 16,1 0 0-16,-1-4 4 15,7 4 15-15,-6-4 15 16,6 0 4-16,0 0 5 16,-6-4 2-16,6 0 0 15,0 0-9-15,-8 1-7 0,8-1 0 16,-6 1 1-16,6-1-4 16,-6 4-9-16,6 0-9 15,0 0-2-15,6 0-5 16,0 0-1-16,2 4 1 0,-2-1 6 15,7 1 4-15,-7-1 2 16,1 1 4-16,-1 0-1 16,1-4 8-16,6 4 3 15,-6-4 3-15,5-4-1 16,-5 0-2-16,6-3-2 0,0-7-5 16,7 2-3-16,-8-5 2 15,2-6 4-15,-8 0 0 16,7-2 6-16,-13 0 5 15,7 0 5-15,-7-9-3 0,-7 5 3 16,7 0 6-16,-13-4 7 16,7 3 9-16,-8 1 11 15,2 3 8-15,5 4-1 16,-6 4-23-16,6 3-24 16,-5 9-22-16,5 6-18 0,-6 3-12 15,7 8-3-15,-1 7 18 16,7 4 13-16,0 3 6 15,0 8 6-15,7-4 0 0,-1 9-5 16,7-9-10-16,6 3-11 16,1-1-9-16,7-6-13 15,-2 0-13-15,15-6-10 16,-2-1-6-16,1-7-5 16,1 0-1-16,-7-8 5 15,-1 2 8-15,-6-5 15 0,-1-5 15 16,-11-2 21-16,-1 0 23 15,-6-1 23-15,-7-2 30 16,-7-1 31-16,7 0 21 16,-7 3 6-16,7 4-16 15,0-3-25-15,0 7-29 0,14 0-31 16,-1 0-22-16,13 7-10 16,0 1 2-16,0 3 11 15,7-3 2-15,-1 2 5 16,1 1-1-16,-1-3 0 15,1 2 1-15,-1-1-1 0,-6-7-3 16,7 2-1-16,-7-4 1 16,-7 0-1-16,1-4-3 15,-14 2 1-15,1-2 2 16,-14-1 2-16,1-2-1 16,-14 0 1-16,1-1 4 15,-7-2 3-15,-13 3 1 0,13-5 2 16,-7 1 0-16,7 5-1 15,0-2-9-15,6 1-9 16,7-1-13-16,13 1-9 16,0-1-9-16,13 2-5 15,1-3 8-15,12 3 7 0,-1-2 12 16,9 0 7-16,-2 1 13 16,7 4 13-16,0-4 4 15,0 3 6-15,0 4 2 16,0 0 5-16,0 4 0 0,-7 3-5 15,1 3-1-15,-7 1-5 16,0 0-2-16,-6 8-5 16,-7-4-14-16,-7-1-31 15,-6 5-45-15,-6-4-62 16,-7-1-43-16,-19 1-23 16,-1-5-3-16</inkml:trace>
  <inkml:trace contextRef="#ctx0" brushRef="#br0" timeOffset="-1.17277E8">17371 4524 133 0,'-26'-7'242'0,"13"-4"5"16,7 4-42-16,12 0-87 15,14 3-64-15,19-1-35 16,13-1-35-16,13 6-50 16,7-4-72-16,6 4-54 0,0 4-24 15,0-1-14-15</inkml:trace>
  <inkml:trace contextRef="#ctx0" brushRef="#br0" timeOffset="-1.17277E8">16629 5748 175 0,'0'-4'168'0,"0"4"-16"16,-7-3-17-16,7 3-14 15,-7-5-12-15,1 5-17 16,-1 0-19-16,-5 0-16 16,-2 0-12-16,-12 5-6 0,0-2-10 15,-7 8-5-15,1 4 2 16,-1 3-4-16,1 0-2 16,-1 8-5-16,13-1-7 15,1-3 0-15,12 4-4 16,7-4 0-16,7 0 2 0,12-4 0 15,7 1 0-15,13-5-7 16,7-3-7-16,1 0-6 16,4-7-4-16,1 0-3 0,-7-8 0 15,8 0 6-15,-14-7 14 16,0 0 15-16,-6-3 19 16,-7-5 20-16,-7-2 20 15,-13-1 21-15,-6 0 17 16,-6-1 17-16,-13-2 7 0,-1 3-1 15,-12 0-11-15,-1 0-16 16,1 7-26-16,-1 0-36 16,1 5-42-16,-1-2-40 15,1 5-34-15,-2 4-41 0,9-2-51 16,5 3-59-16,0 2-72 16,8 0-54-16,12 0-14 15,0 0 15-15,0 0 38 16</inkml:trace>
  <inkml:trace contextRef="#ctx0" brushRef="#br0" timeOffset="-1.17277E8">16882 5546 67 0,'-6'-4'206'0,"6"1"-4"15,-6 3-17-15,6-4-20 16,-8 1-27-16,2-1-23 15,0 1-23-15,6 3-24 16,-7 0-20-16,1 0-21 0,-1 0-13 16,1 0-8-16,-7 0-6 15,-1 7-3-15,2-4-3 16,-8 4 1-16,7 5-3 16,0-2-1-16,6 1-4 0,1 0-4 15,6-3 0-15,6 3-3 16,1-4-3-16,6 1-4 15,6-5 0-15,7 1 4 16,1-4 1-16,5-4 4 16,1 1 10-16,-1-5 10 0,-6 1 12 15,1-4 12-15,-8 3 15 16,-6-3 15-16,-7 0 8 16,2 1 0-16,-16-2-4 0,2 2-9 15,-7 3-16-15,-6-5-29 16,6 9-52-16,-1-5-64 15,-5 8-73-15,6 0-72 16,0 4-38-16,0 0 0 16,6 2 27-16</inkml:trace>
  <inkml:trace contextRef="#ctx0" brushRef="#br0" timeOffset="-1.17277E8">17430 5755 131 0,'-13'0'194'0,"-7"3"3"15,0 2-76-15,-5 2-54 0,-8 4-19 16,0 0-7-16,0 7 7 16,8 0 0-1,-1 8-5-15,6-4-8 0,8 0-13 16,12 4-5-16,0-4-4 15,12-5 3-15,8 2 9 0,13-4 8 16,-1-1 13-16,13-6 6 16,8-1-3-16,-1 1-23 15,7-8-42-15,-1 0-59 16,-6-4-90-16,0 0-71 0,1-3-31 16,-15-1 0-16,1-3 22 15</inkml:trace>
  <inkml:trace contextRef="#ctx0" brushRef="#br0" timeOffset="-1.17277E8">29367 4542 4 0,'-33'8'38'0,"-12"-1"-3"16,-1-3 15-16,1 2 19 15,-1-1 22-15,7 2 18 16,6-4 14-16,1-3 1 0,6 0-8 15,-1 0-19 1,15 0-39-16,6-3-42 0,6-4-38 16,12-4-31-16,8-4-24 15,5 0-15-15,9-3 6 16,-2-3 15-16,13-2 9 0,2 0 10 16,-9 2 7-16,7-4 11 15,-5 3 17-15,-7-4 22 16,-1 7 24-16,1 2 26 15,-13-3 19-15,-1 10 9 16,-6-1-13-16,0 3-21 0,-7 5-19 16,0 3-19-16,2 3-14 15,-16 5-6-15,2 6 6 16,0 1 7-16,-7 4 2 16,0-5 2-16,0 5 6 0,-1-1 9 15,2 0 11-15,5 0 14 16,0 1 7-16,1-2 6 15,0 6-2-15,6 0-3 16,6 2-11-16,0 0-11 0,8 5-7 16,6-1-8-16,-8 0-5 15,8-2-2-15,-1 2-4 16,1-8-2-16,0 6-1 16,-7-10 0-16,-1 2 1 15,-5-5-2-15,0 1 2 16,-14-5 4-16,-6 2 1 0,-6-1 1 15,-7 0-1-15,-20-4 0 16,0 0-1-16,0 1-3 16,-6-1-3-16,1-3-1 0,4 0-2 15,2 2-2-15,7-6 0 16,11 5-4-16,1-2-3 16,6-3-8-16,8 0-9 15,-2 4-7-15,8-4-9 16,-1 0 1-16,7 0 3 0,0 0 4 15,7 0 9-15,-1 0 9 16,8 0 8-16,5 0 3 16,-6-4 1-16,13 4 3 15,-7 0-1-15,7 0 1 0,1-3 1 16,-7 3-1-16,6 0 1 16,-7-5 3-16,-6 5-1 15,-6 0 1-15,5 0 4 16,-6 0 4-16,2-2 3 15,-8 2 4-15,0 0 1 0,6 0 0 16,-6 0-3-16,0-4-3 16,0 4-3-16,0 0-2 15,0 0-4-15,0 0-3 0,0 0-1 16,0 0-6-16,0 0-8 16,0 0-13-16,6 0-12 15,-6 0-12-15,7 0-13 16,-7 4-6-16,6-4 0 15,1 0 8-15,0 2 11 0,-7-2 17 16,6 0 20-16,-6 0 19 16,6 0 16-16,-6-2 9 15,7-2 10-15,0 0 7 16,5 0 2-16,2-3-5 16,-1-1-6-16,6 1-4 0,0-4-7 15,1 4-9-15,0-4-5 16,5-1-6-16,-5-2-1 15,0-1 1-15,-1 1 0 16,7-1 4-16,-6-2-2 0,0-2-1 16,5-3-1-16,-5 3 1 15,6 2-1-15,-6-2-5 16,-1 0 2-16,1 4-4 16,6 4-1-16,-7 0-5 15,1 4 0-15,6 4-2 0,1-2-2 16,-9 3-2-16,2 2-3 15,0 0-4-15,-1 0-3 16,1 2 0-16,-7-2 0 16,0 5 3-16,0-5 9 15,-7 0 15-15,2 3 18 0,-8-3 18 16,6 0 15-16,-6 0 7 16,-6 0-1-16,6-3-11 15,-8 3-12-15,2 0-17 16,-7-5-14-16,7 5-8 15,-14 0-5-15,7 5-1 0,-13-2-2 16,6 4 1-16,-6 1-1 16,0 6 1-16,7 1 4 15,-1 0 1-15,8 3-3 16,4-3 2-16,2 4 0 16,12-2 5-16,8-2-2 0,-2 3-1 15,8-3 6-15,7-3 1 16,-1 2 4-16,13-7 0 15,-1 4 0-15,15-3 2 16,6-4-1-16,-1-4-3 16,7 0-3-16,0 0-1 0,-6-4-1 15,0 0-3-15,-7-3 1 16,-7-5-1-16,1 5-1 16,-1-7-3-16,-6-2-1 15,1 3-2-15,-7-6-2 16,-7 1-1-16,0-4 0 0,-7 3 2 15,-6-3-3-15,-6 5-4 16,-1-6 0-16,-6 5 7 16,-6 3 7-16,6-4 1 15,-14 9 5-15,8-1 5 16,-7 3 3-16,0 5-9 0,-6 3-9 16,-14 3-1-16,7 5-4 15,-6 3 3-15,-1-1 0 16,7 9 5-16,0-1 0 15,6 0 0-15,7 5 3 16,7-5 1-16,12 0 11 0,0 1 16 16,14-2 14-16,-1-2 12 15,14-3 13-15,13-2 10 16,-1-1-4-16,7-3-12 16,7-3-8-16,0-3-8 15,-1 0-13-15,1-3-9 0,-6-1-24 16,-2-2-40-16,-11-2-60 15,-1-3-86-15,-13 3-108 16,-7 1-59-16,-6-1-16 16,-6-2 18-16,-7 6 48 15</inkml:trace>
  <inkml:trace contextRef="#ctx0" brushRef="#br0" timeOffset="-1.17277E8">30234 5704 15 0,'6'-15'245'16,"-6"1"17"-16,-6-1 10 0,-7 1-87 16,0 2-63-16,0 1-38 15,-13 4-24-15,-7-1-13 16,1 8-8-16,-8 0-10 16,-5 4-9-16,-1 7-6 15,1 3-7-15,-2 1-3 16,9 8-2-16,5-6-2 0,13 6 0 15,8-2 0-15,12-2-2 16,12-1 0-16,14 1 1 16,21-5 1-16,4-3-1 15,15-7-2-15,-7 0 0 0,12-4-1 16,-6-4 1-16,0-7 2 16,0 0 7-16,-6-4 8 15,-7 1 13-15,-13-4 18 16,1-5 19-16,-15 1 21 15,-11 0 22-15,-8 0 18 0,-6 1 9 16,-13-1-3-16,-7 2-16 16,-6 3-23-16,-6 5-39 15,-1-2-45-15,1 3-58 0,5 4-55 16,1 3-66-16,0 1-71 16,7-1-67-16,6 1-56 15,0 3-8-15,13 0 21 16,0 0 49-16</inkml:trace>
  <inkml:trace contextRef="#ctx0" brushRef="#br0" timeOffset="-1.17277E8">30852 5337 156 0,'-6'-10'238'0,"0"-1"19"0,-7 7-64 16,0-4-51-16,0 4-48 15,-1 4-24-15,-5 0-20 16,-7 4-19-16,6 0-15 16,0 8-12-16,8-3-12 15,-1 3-14-15,6 3-15 0,7-5-14 16,7 2-6-16,6-1-1 15,7-5 5-15,-8 3 11 16,15-6 15-16,-1 1 16 16,0-4 14-16,6-7 15 0,1 3 16 15,-7-4 20-15,-7-3 17 16,-5 0 19-16,-8-3 17 16,-6 3 11-16,-6-5 0 15,-8 3-11-15,-5 1-16 16,-1-1-20-16,0 5-41 0,1-4-62 15,0 9-66-15,-1-1-74 16,1 4-80-16,-1 4-65 16,1 2-15-16,12 6 23 15,0-1 41-15</inkml:trace>
  <inkml:trace contextRef="#ctx0" brushRef="#br0" timeOffset="-1.17277E8">31107 5623 111 0,'-20'-3'257'15,"-6"-1"20"-15,7 4-26 0,-7-4-74 16,6 8-54-16,0 0-36 16,1-1-18-16,-7 5-13 15,6 7-9-15,1-5-2 16,6 9-2-16,0-2-1 16,13-2 0-16,0 4 8 0,0-1 6 15,13-4 2-15,6 1-3 16,1-4-2-16,19 1-11 15,6-5-32-15,14 0-52 16,13-7-97-16,20 0-123 16,5-4-72-16,13-3-36 0,-11-4-2 15,-2-4 32-15</inkml:trace>
  <inkml:trace contextRef="#ctx0" brushRef="#br0" timeOffset="-1.17277E8">18036 7357 178 0,'0'0'192'16,"-7"0"-3"-16,7 0-2 15,0 0-13-15,0 0-12 0,0 0-21 16,7 0-32-16,6 0-28 15,12 0-24-15,15 0-17 0,25 0-18 16,13 0-9-16,27 0-4 16,12 0-2-16,13-5-2 15,7 5 1-15,12 0-3 16,1 0-2-16,8 0 1 16,-10-3-2-16,10 3 0 0,-2 0-3 15,-12 0 0-15,-2-4-1 16,-11 4-1-16,6 0 2 15,-14 0-3-15,-5 0-16 16,-7-5-9-16,-14 5-8 16,-5 0-7-16,-21 0-3 0,-12 0 2 15,-13 0 17-15,-7 0 9 16,-13 0 15-16,0 0 13 16,-13 0 7-16,0 0 6 15,0 0 3-15,-7 0 1 16,0 0 0-16,-6 0-5 15,8 0-8-15,-8 0-6 0,0 0-9 16,6 0-14-16,-6 0-19 16,6 0-24-16,1 0-15 15,-1 0-7-15,1 0 0 16,6 5 10-16,7-1 17 0,-8-4 23 16,8 3 16-16,-7-3 7 15,7 5 6-15,-14-5 2 16,0 0 4-16,8 0 3 15,-14 0 2-15,6 0 3 16,7 0 1-16,-6 0 1 0,6 0-6 16,7 0-7-16,6 0-8 15,6 0-7-15,1-5-9 16,-1 5-10-16,1 0-2 16,6 0 2-16,-7 0 4 0,7 0 2 15,-6 0 2-15,6 0 2 16,6 0-8-16,1 0-9 15,7 5-10-15,-2-5-5 16,8 0-7-16,0 3-3 16,-7-3 5-16,7 3 7 0,-7-3 7 15,-13 4 3-15,0-4 11 16,-7 4 10-16,-12-4 16 16,-1 0 20-16,-5 0 13 15,-2 0 13-15,-4 0 4 0,-8 0 4 16,0 0-5-16,0-4-10 15,0 0-5-15,0 4-2 16,-8-3 3-16,8 3 0 16,0-3 3-16,0 3 3 15,0-5 0-15,0 5-3 0,0-3-7 16,0-1-5-16,0-3-8 16,8 3 0-16,-8-3-2 15,6-5 7-15,0 1 10 16,7-3 16-16,-6-1 14 15,6-3 10-15,-1-1 6 16,2-2 0-16,-1-1-2 0,7 0-9 16,-1-5-7-16,0 6-15 15,8-1-2-15,-1 0-6 16,-6 3-8-16,5 5-8 0,-5-1-7 16,-7 5-5-16,6 6-6 15,-5 0-4-15,5 4-2 16,7 4 2-16,-6 8 0 15,-1-3 4-15,7 7-1 16,-6 2 0-16,0 0 1 0,5 0-3 16,-5 1 0-16,0-4-1 15,-1-5 5-15,1 1 12 16,-8-7 7-16,8 0 5 16,0-4 6-16,-1-8 3 15,-5 1 0-15,12-7-7 0,-7-1-6 16,7-4-3-16,0-3-3 15,0 1-5-15,0-1-5 16,7 0-4-16,-7 3 0 16,-1-3 1-16,2 4-1 15,-1 3-5-15,-6 4-13 0,0 0-5 16,5 8-4-16,-5-1-5 16,6 4 0-16,0 4 3 15,-7 3 9-15,14 4 0 16,-7 4-3-16,0-5-4 0,0 5-4 15,7-1 1-15,-1-2 3 16,-6-1 10-16,1-5 18 16,-1 0 15-16,0-4 10 15,-1-4 10-15,1-4 7 16,-6 0 3-16,7-5-4 0,-9-3-3 16,2-1 3-16,0-4-3 15,-1 1-3-15,-5-4-8 16,5 4-7-16,1-1-4 15,-7 5-7-15,6-1-7 16,-5 0-7-16,-2 8-4 0,1 0-2 16,7 7-2-16,6 0-2 15,-6 7-1-15,12 4 1 16,-5 4-6-16,5 2-13 0,7 3-8 16,-7 1-9-16,7-2-6 15,1-1-2-15,-1 0 6 16,0-3 12-16,-1-1 13 15,-4-3 12-15,5-3 13 16,-13-4 15-16,0-4 11 0,-1 0 11 16,-5-8 6-16,0 1 4 15,-7-5-1-15,-7 2-5 16,8-5-4-16,-8 1-7 16,0 3-8-16,8-4-1 15,-8 0-6-15,7 5-7 0,0 2-4 16,6 0-6-16,-5 5-1 15,12-1-4-15,7 4 3 16,-1 0 1-16,1 4 0 16,5 4 1-16,1-1 2 0,7 0-2 15,-1 0 0-15,2 1-1 16,-2-1 4-16,7 0-1 16,1 1 1-16,-1-5 3 15,-1 5 1-15,14-8-2 16,8 3-3-16,-2-3-1 0,14 0-5 15,0 0-3-15,0 0-3 16,-1-3-1-16,-6 3 3 16,-6 0 3-16,-14-4 6 0,-5 4 6 15,-14 0 17-15,-1 0 15 16,-11-4 9-16,-8 4 7 16,-6-3 6-16,-6-1 7 15,0 0-8-15,-1 1-8 16,-6 3-6-16,6-4-6 0,-6 4-9 15,7-4-10-15,-7 4-7 16,0 0-7-16,0 0-10 16,7 0-12-16,-7 0-13 15,0 0-16-15,6 0-5 0,0 0-3 16,14 0 6-16,7 4 9 16,11-4 12-16,7 4 13 15,8-1 6-15,6 1 5 16,12-4-1-16,8 4 1 15,5-1 1-15,14 1 3 0,19 0-2 16,7-1-1-16,12 1-3 16,2-1 11-16,5 1 4 15,-6 0 3-15,0-4 5 16,-7 4 4-16,-13-1 7 16,1 1-12-16,-14-1-5 0,-19-3-2 15,-7 5 0-15,-13-5 0 16,-13 2 2-16,-12-2 7 15,-2 0 10-15,-11 4 7 16,-9-4 5-16,2 0-4 16,0 0-3-16,-1 0-6 0,1 0-7 15,6 4-10-15,7-4-4 16,6 0-2-16,-7 4-2 16,1-4-2-16,-1 3 0 15,2-3 1-15,-2 4-1 16,1 0 2-16,5-4 2 0,9 4 0 15,-2-2 1-15,13 4 2 16,1-6 0-16,0 2-1 16,-1 2-2-16,-6-4 1 15,0 3 0-15,1-3-1 16,-14 5 0-16,-7-5 0 0,-6 0 1 16,-6 0-1-16,-1 0 3 15,-5 0-9-15,-8 0-16 16,7 3-24-16,-6-3-19 15,-1 0-15-15,0 0-21 16,1 4-11-16,-7-4-5 0,7 4-7 16,-7-4-25-16,6 0-20 15,-6 0-1-15</inkml:trace>
  <inkml:trace contextRef="#ctx0" brushRef="#br0" timeOffset="-1.17277E8">24903 6304 42 0,'-6'0'150'0,"6"-3"-29"15,0 3-27-15,0 0-7 16,0 3 4-16,14 0 14 15,-2 9 13-15,1 7 8 16,0 3 3-16,0 7-7 0,7 4-14 16,0 4-16-16,-1 3-17 15,1 0-20-15,-1-4-14 16,0 1-14-16,-5-4-8 16,-1 1-7-16,-1-5-4 0,-5-8-1 15,0 2-1-15,-7-9 2 16,0 1 11-16,0-8 4 15,-7 0 6-15,-6-3 4 16,0-4 4-16,-7-4 2 0,1 0-6 16,6-6-1-16,-7-1-4 15,1-7 0-15,-1-1-6 16,8-6-7-16,-2-4-8 16,1-1-11-16,7-7-6 15,6-7-14-15,6 0-16 0,14 1-10 16,5-5-3-16,8 4-4 15,0 0-2-15,6 6 2 16,-6 2 2-16,-1 11-8 0,1 3-7 16,-7 7-3-16,0 4-3 15,-7 4 6 1,1 7 12-16,-7 4 15 0,-6 4 17 16,-7 6 12-16,0 3 9 15,-20-2 6-15,7 7 2 16,-6-3 2-16,-1 3 0 0,-7-4-1 15,9 1 1-15,4-5-1 16,-5 1 2-16,5-4 5 16,8-1 10-16,0-1 14 15,6-3 5-15,0-2 4 16,6 3-1-16,0 1-1 0,8-4-10 16,5 4-9-16,-5-2-8 15,12 2-3-15,-7-1-3 16,7 1 0-16,0-1-2 15,0 3-9-15,0-2-13 16,1-1-38-16,5 4-63 0,-6-4-80 16,7 4-60-16,-1-3-25 15,-5-5-4-15</inkml:trace>
  <inkml:trace contextRef="#ctx0" brushRef="#br0" timeOffset="-1.17277E8">25620 6293 104 0,'-6'0'156'0,"6"0"-31"16,0 4-25-16,0 0-1 15,0 7 12-15,6 7 19 16,1 1 6-16,-1 10-6 16,1-4-16-16,0 9-23 15,5-1-21-15,-4-4-20 16,-2 0-14-16,0 1-17 0,-6-5-31 16,6-4-42-16,-6 2-61 15,7-5-64-15,-7-3-68 16,0-5-34-16,0-5 1 0,0-5 27 15</inkml:trace>
  <inkml:trace contextRef="#ctx0" brushRef="#br0" timeOffset="-1.17277E8">25803 6345 126 0,'12'-7'113'16,"2"-1"-22"-16,12 2-17 15,-7-2-13-15,14 4-7 16,6-1-13-16,0 2-15 16,0 3-19-16,1 3-18 0,-8 2-13 15,1 2-15-15,-7 4-13 16,-7 0-6-16,-13 3 1 15,-6 1 6-15,-6 0 5 16,-7-1 14-16,-13 1 9 16,0-1 11-16,-7 3 6 0,-5-8 9 15,5-1 16-15,7 4 17 16,0-10 27-16,6 3 26 16,7-2 28-16,7 1 9 15,6-1-4-15,6-3-16 16,7-3-25-16,7 3-26 0,6 0-27 15,0 0-14-15,0 0-4 16,7 0 3-16,-8 3 3 16,1 1 5-16,1 4 6 15,-8-1 10-15,0 0 9 16,-11 4 7-16,-2 0 4 0,-6-1 3 16,-6 6-2-16,-8-2-10 15,-5-3-9-15,-7 3-13 16,0-2-13-16,-7 3-20 15,1-5-32-15,-1-2-40 0,1 3-57 16,5-4-73-16,8-4-58 16,-1 2-21-16,13-5 9 15,7 0 30-15</inkml:trace>
  <inkml:trace contextRef="#ctx0" brushRef="#br0" timeOffset="-1.17277E8">26311 6353 105 0,'13'-4'104'0,"-13"-4"-28"0,6 5-19 15,-6 3-14-15,0-4-1 16,0 8 10-16,-6-1 11 15,6 5 16-15,-6 6 16 16,-1 5 11-16,1-2-3 16,-8 6-17-16,8 2-19 0,0 2-20 15,6-6-18-15,-7 1-11 16,7 0-6-16,0-3-11 16,7-2-10-16,-7-2-8 15,6-8-2-15,-6 5 10 16,6-9 15-16,-6 5 14 0,7-8 12 15,0 0 7-15,-1-8 1 16,-6 5-10-16,7-9-8 16,-1 2 5-16,0-2 16 15,2-2 22-15,-8 2 21 16,6 2 13-16,0 3 0 0,-6-1-17 16,6 4-21-16,1 1-25 15,6 6-20-15,-6 1-14 16,6 7-3-16,6 0-1 15,-5 4 2-15,-2-1-2 0,1 6-13 16,1-3-23-16,-8 2-34 16,7-5-51-16,-6 5-69 15,-1-1-85-15,7-4-46 16,-6 1-5-16,6-4 18 0</inkml:trace>
  <inkml:trace contextRef="#ctx0" brushRef="#br0" timeOffset="-1.17277E8">26891 6481 81 0,'-6'-11'202'0,"-1"0"-17"15,0-1-20-15,-5 2-25 16,-2 1-34-16,-5 6-30 16,-1 0-20-16,-6 6-14 0,0 0-19 15,1 9-13-15,-2-1-4 16,8 8-3-16,-1-5-2 16,13 5-6-16,1-2-9 15,12-2-12-15,1-1-7 16,13 2-6-16,-8-6 0 0,2-2 3 15,6-1 9-15,5-7 12 16,-5 0 9-16,6-7 16 16,0-4 18-16,-13 0 21 15,7-4 20-15,-8-3 29 16,-5 3 40-16,0-3 39 0,-7-1 31 16,6 5 19-16,-6-1 1 15,0 5-21-15,6 1-42 16,1 6-51-16,0-4-47 15,6 7-37-15,7 4-21 16,5 2-11-16,8 6-4 0,0 2-11 16,12 2-22-16,1 2-37 15,-1 0-49-15,14 0-58 16,0-3-76-16,6 4-88 16,6-5-52-16,-5 1-4 0,5-5 28 15,-6-3 47-15</inkml:trace>
  <inkml:trace contextRef="#ctx0" brushRef="#br0" timeOffset="-1.17277E8">22069 5242 48 0,'6'3'148'0,"-6"-3"8"15,7 0 0-15,-7 4-4 0,7-4-6 16,-7 0-5-16,0 0-7 16,0 0-7-16,0 0-15 15,6 0-20-15,-6 0-17 16,7 0-19-16,-7 0-18 15,6 0-14-15,8 5-9 0,4-5-5 16,15 3-5-16,13 0-3 16,13 5-1-16,12-2 1 15,1 6 0-15,6 2 2 16,1 2 0-16,-2 2-1 0,-4 0 2 16,-15 0 0-16,-6 4 1 15,-12 0 1-15,-8-3 6 16,-26-2 8-16,-6 6 10 15,-26-5 10-15,-19 1 7 0,-14 3 0 16,-13-8-1-16,-6 4-9 16,0 1-12-16,0-4-12 15,0-1-31-15,6 1-45 16,14-5-69-16,5 2-82 0,7 2-92 16,21-2-49-16,-1-2-5 15,19-3 27-15</inkml:trace>
  <inkml:trace contextRef="#ctx0" brushRef="#br0" timeOffset="-1.17277E8">22030 7092 33 0,'0'0'167'16,"-6"0"-14"-16,6 0-30 15,0 0-25-15,-7 0-10 0,7 0-9 16,-7 4-3-16,-5 0-1 16,-8 3 3-16,-13 1 5 15,-5 6 8-15,-15 3 4 16,-5 6-5-16,-1 7-9 0,-13-1-11 15,7 4-11-15,-1 0-15 16,8 0-10-16,0 0-8 16,6-4-8-16,13 0-5 15,5-3-4-15,9-4 1 0,11-4-1 16,2 1 1-16,12-5 2 16,0-3 2-16,12 0 2 15,2-4 1-15,11-3 5 16,9 3 0-16,-2-3-2 15,13-4-4-15,8 0-16 0,-8 0-35 16,14-4-44-16,-1 4-56 16,1-4-74-16,0 4-85 15,6-3-31-15,7 3 3 16,-7-4 29-16</inkml:trace>
  <inkml:trace contextRef="#ctx0" brushRef="#br0" timeOffset="-1.17277E8">28663 7561 6 0,'-12'4'133'0,"5"-4"-28"15,0 0-13-15,1 0 6 16,-1 0 5-16,7 0 5 16,-6 3-3-16,6-3-9 15,-6 0-12-15,6 0-7 16,-8 0-2-16,8 0-1 0,0 0 0 15,0 0-1-15,0 0-2 16,8 0 0-16,-8 0 0 16,6 0-3-16,0 0-5 15,7 0-8-15,7 0-8 0,12 0-11 16,7 0-8-16,14 0-2 16,12 0 4-16,0-3 2 15,13 3 2-15,-6 0-2 16,0-4-2-16,-7 4-4 0,0 0-10 15,-6-4-5-15,-14 4-6 16,-6 0-2-16,-6-4-3 16,-14 4-6-16,1 0-8 15,0 0-9-15,-14 0-13 16,0 0-25-16,-6 0-27 0,7 0-36 16,-7 0-39-16,-7 0-56 15,7 0-56-15,0 0-28 16,-12-3 2-16,-2 3 24 15</inkml:trace>
  <inkml:trace contextRef="#ctx0" brushRef="#br0" timeOffset="-1.17277E8">29680 7363 20 0,'6'0'181'0,"-6"0"6"16,7 0-19-16,-7 0-15 15,0 0-7-15,6 0-8 16,-6 0-17-16,0 0-17 0,0 0-18 16,0 0-15-16,0 0-9 15,0 0-10-15,0 0-2 16,0 4 0-16,-6-4 3 16,6 4 4-16,-7 3 6 15,1 1 8-15,0 2 8 0,-8 5 3 16,8 6-2-16,-8 8-4 15,2 5-6-15,5 3-11 16,1-1-10-16,6 4-11 0,0 5-10 16,0-5-7-16,6-4-6 15,1 1-3-15,-1-4-5 16,0-4-6-16,-6 1-17 16,8-9-31-16,-2-1-40 15,-6-6-50-15,6 1-64 0,-6-8-74 16,0 1-83-16,0-2-23 15,0-6 12-15,0 0 34 16</inkml:trace>
  <inkml:trace contextRef="#ctx0" brushRef="#br0" timeOffset="-1.17277E8">30319 7378 33 0,'0'-7'215'15,"0"-1"21"-15,-14 2-45 16,8 1-39-16,-14 2-25 16,1 3-21-16,-14 8-13 15,1 2-6-15,-14 9 0 0,-7 6 3 16,2 8 2-16,5 4-5 15,1 3-8-15,5 0-9 16,7 4-7-16,21-4-8 16,-1-3-9-16,20-1-10 15,5-2-10-15,14-5-9 16,13-7-14-16,7-1-14 0,-1-2-6 16,2-4-5-16,5-3-1 15,-13-10 1-15,6 2 8 16,-13-8 6-16,1 2 6 0,-7-7 8 15,-6 2 19-15,-7-4 22 16,-13 0 17-16,0-3 11 16,-19-1 7-16,-1 4 2 15,-6-3-14-15,-7 2-24 0,1 1-21 16,-1 1-23-16,1-2-24 16,-1 5-29-16,7-1-34 15,0 1-41-15,7-1-56 16,5 5-66-16,8-4-64 15,6 0-44-15,6-5-5 16,14 2 23-16,13-9 54 0</inkml:trace>
  <inkml:trace contextRef="#ctx0" brushRef="#br0" timeOffset="-1.17277E8">30879 7177 96 0,'-13'-8'108'0,"-1"4"-12"15,-5 4-6-15,0 0-9 16,-1 0-12-16,-6 4-13 0,0 4-14 15,6-2-9-15,8 1-10 16,-2 5-4-16,8-1-2 16,0 0-5-16,6 1-1 15,6-6-1-15,0 2-1 0,8-1-1 16,-2 1 0-16,2-8 5 16,5 2 3-16,1-4 5 15,6-2 9-15,-7 0 16 16,1-3 11-16,-8-5 15 15,2 5 10-15,-1-4 17 0,-7 1 0 16,-6 2-7-16,0-4-13 16,0 5-21-16,-6 1-35 15,-1-2-57-15,1 4-58 16,0 0-61-16,6 4-68 16,-8 4-59-16,-4 0-13 0,12 4 20 15</inkml:trace>
  <inkml:trace contextRef="#ctx0" brushRef="#br0" timeOffset="-1.17277E8">31361 7371 179 0,'-26'0'225'16,"-7"0"-6"-16,-6 3-34 16,1 5-19-16,-15 3-7 15,7 7-9-15,1 3-11 0,-7 5-16 16,13 0-14-16,6 7-13 15,7-4-14-15,13 4-9 16,6-7-9-16,7 4-8 16,14-5-9-16,5 1-11 15,7-4-11-15,20-4-10 0,-1-4-16 16,20 1-20-16,1-7-35 16,-1-1-50-16,6-3-66 15,1-4-90-15,-14-4-71 16,1 0-30-16,-13-4 9 15,-13 2 34-15</inkml:trace>
  <inkml:trace contextRef="#ctx0" brushRef="#br0" timeOffset="-1.17277E8">28748 8609 46 0,'-20'-3'231'0,"8"3"36"16,-1-5-17-16,-1 2-21 16,2-1-18-16,4 4-11 15,2-4-14-15,0 0-19 16,0 4-19-16,6-2-21 15,0 2-21-15,6-5-24 0,6 5-23 16,8-3-19-16,7-1-17 16,18 1-14-16,1-1-13 15,6 0-8-15,0 4-15 0,6 0-10 16,-12 0-5-16,0 8-2 16,-14-1 4-16,2 11 7 15,-22 1 18-15,-12 10 14 16,-6 4 11-16,-14-1 9 15,-6 9 5-15,-7-4 4 16,-6-1 1-16,7-2 0 0,-8-5-2 16,8-4-6-16,-1-6-2 15,14-1-4-15,-1-7-23 16,8 0-43-16,4-11-46 16,8 0-43-16,8-11-44 0,4-4-39 15,14-3-20-15,7-3-3 16,6-6 5-16,1-6 2 15,5 1-2-15,7-9 16 16,1 1 26-16</inkml:trace>
  <inkml:trace contextRef="#ctx0" brushRef="#br0" timeOffset="-1.17277E8">29322 8540 166 0,'12'-26'243'16,"2"4"-4"-16,-14 11-16 16,-7 3-18-16,-6 8-28 15,-13 12-30-15,7 5-19 0,-7 9-7 16,6 0-12-16,1 4-20 15,5 1-21-15,14 3-17 16,6-5-10-16,2-3-10 16,17 0-18-16,1-5-29 15,13 1-47-15,7-3-64 0,13-4-90 16,-7-8-98-16,7 0-44 16,6-7-6-16,-14-3 27 15</inkml:trace>
  <inkml:trace contextRef="#ctx0" brushRef="#br0" timeOffset="-1.17277E8">29725 8613 49 0,'7'-4'197'0,"12"4"19"15,1-3-48-15,7 3-44 16,-2-5-32-16,8 5-18 0,0-3-25 16,6 3-40-16,-1 0-53 15,-5 0-53-15,-1 0-56 16,-5 3-47-16,-7 2-18 0,-14-5 7 16</inkml:trace>
  <inkml:trace contextRef="#ctx0" brushRef="#br0" timeOffset="-1.17277E8">29771 8756 96 0,'0'7'196'16,"7"-3"-8"-16,5-1-8 16,2-3-21-16,-2 3-27 15,15-3-28-15,-1 0-31 0,6-3-36 16,14 3-54-16,0-3-70 15,0-1-92-15,11-3-51 16,-4 2-25-16,-1-2-3 16</inkml:trace>
  <inkml:trace contextRef="#ctx0" brushRef="#br0" timeOffset="-1.17277E8">30742 8473 29 0,'-32'-3'181'16,"-14"3"5"-16,7 0-15 15,-7 3-9-15,-6 9-1 16,12-2-3-16,2 9-10 15,5-2-17-15,7 6-21 16,13 2-21-16,6 2-20 0,14-2-14 16,6 1-16-16,13-5-15 15,7 1-10-15,13 0-5 16,-1-8-7-16,14-2-7 0,-1-4-4 16,7-5-4-16,-6-6 0 15,0-2-1-15,-1-5 1 16,-5-5 3-16,-8-4 2 15,1-2 4-15,-7-1 2 16,-13-4 6-16,-13 1 8 0,-7-4 15 16,-6 2 17-16,-13-2 12 15,-6 7 5-15,-14 1-6 16,1 1-16-16,-14 6-40 16,7 3-54-16,0 4-61 15,0 7-64-15,0 0-78 0,6 7-61 16,7-3-15-16,0 3 16 15,6 0 37-15</inkml:trace>
  <inkml:trace contextRef="#ctx0" brushRef="#br0" timeOffset="-1.17277E8">17241 8052 66 0,'0'4'144'0,"6"-4"-9"15,-6 2-46-15,0-2-18 16,0 0 4-16,0 0 15 0,0 6 8 16,6-6-5-16,-6 0-15 15,0 0-13-15,8 2 1 16,-2-2 10-16,13 0 12 16,1 4 21-16,6-4 11 15,19 4 3-15,8-4-4 0,12 4-9 16,13-4-12-16,7 0-18 15,-7 0-19-15,7 0-15 16,0-4-16-16,-14 4-15 16,1-4-18-16,-13 4-22 0,-8-4-22 15,-11 4-20-15,-7 0-26 16,-8-2-33-16,-12 2-46 16,0-6-52-16,-6 6-53 15,-7 0-34-15,0-2-3 16,-7-2 23-16</inkml:trace>
  <inkml:trace contextRef="#ctx0" brushRef="#br0" timeOffset="-1.17277E8">18459 7740 32 0,'7'-7'175'0,"-7"7"2"16,0-4-54-16,7 4-33 15,-7 4-8-15,6 3 12 16,-6 5 18-16,0 6 17 15,0 4 6-15,0 4-5 16,0 3-11-16,0 0-18 0,0 3-20 16,0 3-15-16,0-3-16 15,6-3-13-15,1 4-15 16,-7-6-15-16,13 2-25 16,-6-8-31-16,5 1-41 15,-5-4-50-15,6-2-60 0,0-1-73 16,0-5-26-16,6-3 4 15,1-7 25-15</inkml:trace>
  <inkml:trace contextRef="#ctx0" brushRef="#br0" timeOffset="-1.17277E8">19059 7763 36 0,'-14'0'154'0,"-11"3"-29"16,-1 9-7-16,-7 2 7 15,-6 8 11-15,6 3 7 16,1 1-12-16,-1 4-18 15,7 3-16-15,7-1-17 0,5-2-12 16,2 2-13-16,12-5-11 16,12 2-7-16,8-7-10 15,6-4-11-15,13 0-10 16,6-3-8-16,2-8-6 16,-9 0-2-16,8-2 1 15,-13-5 1-15,6-5 8 0,-13-2 5 16,0 0 16-16,-13-1 22 15,-7-3 26-15,-6-3 29 16,-13-1 22-16,-6 1 16 0,-7-1 2 16,-7-1-10-16,-6 3-25 15,0-3-29-15,7 7-33 16,-7-3-41-16,5 4-53 16,2-2-67-16,13 6-79 15,-1-3-99-15,14 0-85 0,6 3-27 16,6-4 10-16,14-3 44 15</inkml:trace>
  <inkml:trace contextRef="#ctx0" brushRef="#br0" timeOffset="-1.17277E8">19404 7638 53 0,'-6'-10'192'0,"-1"2"8"16,1 4-58-16,-8 1-54 15,2-2-31-15,4 5-18 16,-4 5-10-16,-1 2-7 0,0 1-5 16,6 2-3-16,1 1-7 15,6 0-10-15,0 0-9 16,0 0-2-16,6 0-2 15,7-1-2-15,1 2 3 16,-2-9 10-16,8 5 10 0,0-8 9 16,-1 0 15-16,1-8 19 15,-8 5 21-15,2-4 12 16,-8-1 17-16,1 1 11 16,-14 0 10-16,1-5-8 0,0 2-10 15,-8 3-13-15,2-1-30 16,4 1-47-16,-4 3-70 15,-1 1-64-15,6-1-60 16,0 8-62-16,1-1-56 16,6 4-6-16,0 5 33 0</inkml:trace>
  <inkml:trace contextRef="#ctx0" brushRef="#br0" timeOffset="-1.17277E8">19756 7887 194 0,'0'-4'242'16,"0"0"17"-16,-6 4-79 0,-1 0-54 16,-12 0-35-16,5 4-18 15,-12 0-14-15,1 8-11 16,-8 2-7-16,7 4-9 0,-7 0-2 16,7 8-3-16,6-4 5 15,8 1 2-15,4-2 1 16,8-4 2-16,8 3-2 15,4-5-3-15,15-5-1 0,-1 1 2 16,6 0-1-16,13-4-1 16,1-3-1-16,7-4-17 15,-2 0-32-15,2 0-50 16,-1-4-75-16,-13 1-97 16,-7-1-68-16,-5 1-22 0,-7 3 6 15,-8-4 32-15</inkml:trace>
  <inkml:trace contextRef="#ctx0" brushRef="#br0" timeOffset="-1.17277E8">17801 8836 228 0,'0'-4'272'15,"-7"-3"18"-15,7 3-53 16,7-3-63-16,-7 4-34 15,13-5-19-15,-6 4-15 16,5 1-14-16,8-1-17 16,0 0-25-16,6 1-20 0,1 3-15 15,11 3-9-15,-11 5-4 16,11-1-3-16,-11 4 1 16,-1 7 1-16,-14 1 0 15,2 2 0-15,-8 1 2 0,-6 4 1 16,-6-4 1-16,-8 0-1 15,-6 0 1-15,-5-3 5 16,-1-5 4-16,0 1 4 16,0-4 4-16,6 0 1 0,1-4 0 15,-1 0-2-15,7-3-6 16,6-4-9-16,1-4-10 16,12 1-10-16,1-4-6 15,6-8-11-15,13-4-6 0,7-2-2 16,-1-6 2-16,1-2 3 15,-1 0 6-15,1 0 6 16,-1-1 9-16,-6 5 13 16,-6 0 16-16,0 2 20 15,-7 8 16-15,-1 1 6 0,-4 3-2 16,-2 4-6-16,0 2-14 16,-6 5-18-16,7 8-12 15,-7-1-6-15,0 9 1 16,0 2 2-16,6 0 0 0,-6 0-2 15,13 1-3-15,-6-2-14 16,6 2-21-16,6-4-32 16,1-3-52-16,-1 2-80 15,7-7-100-15,7 1-43 16,7-8-7-16,-8-4 13 0</inkml:trace>
  <inkml:trace contextRef="#ctx0" brushRef="#br0" timeOffset="-1.17277E8">18550 8715 79 0,'7'0'208'0,"-7"0"17"15,7 0-41-15,6-4-40 16,-1 4-24-16,8 0-12 16,0-4-9-16,13 4-16 15,-7 0-31-15,-1-3-57 0,8 3-72 16,-7-4-80-16,0 4-74 16,0 0-36-16,-6 0-8 15,-7 0 22-15</inkml:trace>
  <inkml:trace contextRef="#ctx0" brushRef="#br0" timeOffset="-1.17277E8">18518 8894 63 0,'-6'9'195'15,"6"-3"-3"-15,6-2-27 16,0 0-18-16,8-1-15 15,5-3-19-15,7 0-25 16,0-3-34-16,13-1-40 16,1 0-52-16,-1 1-52 0,6-5-59 15,-6 4-62-15,0-2-26 16,6-2-1-16</inkml:trace>
  <inkml:trace contextRef="#ctx0" brushRef="#br0" timeOffset="-1.17277E8">19091 8540 160 0,'-6'0'245'16,"6"-4"22"-16,0-1-54 16,-7 5-46-16,7 0-31 15,0 0-25-15,0 0-23 16,0 0-17-16,0 5-11 0,0-1-2 15,0 6 6-15,-6 5 8 16,6 6 14-16,0 6 6 16,0 2 0-16,0 7-1 15,6 5-6-15,1 7-8 16,6-4-13-16,0 2-8 0,-6 3-11 16,5-6-16-16,2-2-28 15,-8-5-31-15,7-2-43 16,0-5-54-16,-6-7-81 15,5 0-95-15,8-8-73 16,0-3-21-16,-1-4 14 16,1-7 39-16</inkml:trace>
  <inkml:trace contextRef="#ctx0" brushRef="#br0" timeOffset="-1.17277E8">18042 3674 98 0,'0'-4'184'0,"-13"4"-26"15,13-3-22-15,-12-1-16 16,12 4-13-16,-8-3-17 0,2 3-16 15,0-5-10-15,0 5-3 16,6-3 3-16,-8 0 6 16,2 3 5-16,6-4 4 15,0-3-1-15,-6 3-7 16,6-4-11-16,0 0-13 0,6-1-10 16,-6-3-9-16,14-3-4 15,-2 4-6-15,2-7-5 16,11-1-5-16,1 2-5 15,7-2-3-15,6 1-6 16,-6 4-6-16,-1-1-11 0,7 0-12 16,-6 4-13-16,-1 4-13 15,-6 2-3-15,1 5 3 16,-7 5 8-16,-1 7 8 16,-13-3 6-16,1 11 8 15,-7-6 3-15,0 4 3 0,0-4 3 16,0 1 5-16,0-4 8 15,0 0 19-15,0-3 23 16,6-1 27-16,-6-4 16 16,7-3 9-16,-7 0 5 15,6-3-4-15,0-4-19 0,2-1-17 16,4-3-14-16,2-3-8 16,5-1-6-16,1 1-8 15,-1-6-1-15,0 7-6 16,1-3-3-16,-1 7-5 15,-5 1-13-15,-2-1-14 0,2 3-11 16,-1 6-7-16,0 0-5 16,6 3-5-16,-5 9 1 15,-2-2 6-15,-5 5-2 16,6 0-3-16,-6-1 4 16,5 5 3-16,-12-5 9 0,7-3 9 15,0 0 13-15,-7-3 20 16,6-1 25-16,-6-3 25 15,6-1 13-15,-6-3 10 16,7-3 8-16,-7-1-3 16,13-3-14-16,-6-4-15 0,12 0-8 15,0-4-4-15,1 1-9 16,6-6-8-16,7 7-5 16,0-3-5-16,-1 2-4 15,7-1-5-15,1 8-2 16,-2-4-3-16,-5 7-5 0,12 4 0 15,-5 0-3-15,-1 8-2 16,-1-1-15-16,-5 3-22 16,-1 7-27-16,2-8-35 15,-9 7-47-15,1-5-54 0,-6-1-55 16,0 2-30-16,-1-9 1 16,-5 1 21-16</inkml:trace>
  <inkml:trace contextRef="#ctx0" brushRef="#br0" timeOffset="-1.17277E8">19059 3098 156 0,'0'-2'233'16,"-6"-2"5"-16,-2 0-72 0,8 0-68 15,-6 4-48-15,0 4-27 16,-1 0-15-16,1 0-6 16,-1-2-2-16,1 6-1 15,-1-4 0-15,1 3 1 16,-1-3 13-16,7 0 20 0,-7-1 29 16,7-3 29-16,0 4 31 15,0-4 20-15,0 0 1 16,0-4-11-16,7 1-23 15,-7-1-23-15,7 0-28 0,-7 0-21 16,6-3-9-16,-6-1-8 16,7 6-18-16,-7-2-27 15,6 0-40-15,-6 0-52 16,7 1-75-16,-7 3-65 16,0 0-60-16,13 3-25 0,-1 1 14 15,21 0 38-15</inkml:trace>
  <inkml:trace contextRef="#ctx0" brushRef="#br0" timeOffset="-1.17277E8">20056 3292 126 0,'26'0'173'0,"7"0"-48"16,18 0-40-16,-5-3-30 15,13 3-17-15,0-3-22 16,-1-1-37-16,1 4-51 0,-14-4-55 16,1 4-29-16,-7-3-12 15</inkml:trace>
  <inkml:trace contextRef="#ctx0" brushRef="#br0" timeOffset="-1.17277E8">20231 3491 204 0,'-6'7'307'0,"0"0"38"16,-1-3-13-16,7 0-73 0,7-4-54 15,5 0-41-15,14 0-34 16,7-4-36-16,7-3-45 16,5 0-60-16,14 0-74 15,-7-5-78-15,7 4-85 16,-7 2-89-16,-7-5-38 0,1 3 13 16,-7-5 40-16</inkml:trace>
  <inkml:trace contextRef="#ctx0" brushRef="#br0" timeOffset="-1.17277E8">20760 3205 166 0,'-14'-14'278'15,"1"-1"31"-15,1 1-34 0,4-2-39 16,8 5-39-16,0-3-41 15,8 3-33-15,11-1-31 16,7 2-34-16,13 3-16 16,1-1-24-16,-2 4-16 15,1 4-17-15,7 0-11 0,-13 4-10 16,-1 7-21-16,-12 3 1 16,-7 5 4-16,-13 3 9 15,-7 8 12-15,-6-1 12 16,-13 0-3-16,7 0-1 0,-7 1 1 15,-1-1 1-15,1-6 0 16,7-2 1-16,-1-6 10 16,8-1 6-16,4 1 4 15,2-8 5-15,6 1 4 16,0-4 9-16,14-1 6 16,5 2 12-16,1-5-4 0,12-5-24 15,7 2-39-15,0-6-69 16,7-1-88-16,6-1-88 15,0-4-36-15,6 1-1 16,-5-8 25-16</inkml:trace>
  <inkml:trace contextRef="#ctx0" brushRef="#br0" timeOffset="-1.17277E8">21919 2977 90 0,'-12'-2'140'0,"-15"-2"-55"16,1 4-32-16,-13 4-15 15,-7-2-5-15,1 3-2 16,-1 2 1-16,-6 0-4 0,7 1-9 15,-2 0-7-15,9-1-5 16,11-5-3-16,1 7-1 16,7-6 0-16,6 1 1 15,0-1-1-15,7 1-1 16,-1 0 1-16,7 0 1 0,0-1-1 16,0 4 0-16,7-2 1 15,-1 1-2-15,0 2-1 16,1-1-1-16,-7 3 2 15,7-2-1-15,-1-1 0 16,1 1 1-16,5-1 0 0,2-3 9 16,-2-1 8-16,2 1 17 15,-1-1 19-15,7 1 14 16,6-4 15-16,-7 0 5 16,7-4-2-16,6 1-6 15,1-1-12-15,7 4-9 0,-2-3-8 16,-5-1-7-16,6 4-5 15,1 4-5-15,-2-1-7 16,-5 1-3-16,-1 3-3 16,1 1-4-16,-13 3 2 0,-8 0 8 15,2 1 12-15,-14-2 18 16,-7 1 20-16,-6-1 14 16,-7 2 5-16,-12-1-2 15,-7 0-13-15,-7-1-19 0,1 2-21 16,-1-1-21-16,0-5-27 15,8 3-31-15,-2-1-44 16,7-5-49-16,14 0-56 16,0 1-69-16,5-4-69 15,14 0-29-15,7-4 9 16,6 1 34-16</inkml:trace>
  <inkml:trace contextRef="#ctx0" brushRef="#br0" timeOffset="-1.17277E8">22102 3139 121 0,'20'-7'202'15,"-8"0"-27"-15,2-1-23 16,-8 4-21-16,0 1-18 16,-6 3-23-16,-6 3-20 0,-8 1-19 15,2 7-18-15,-8 0-11 16,1 4-2-16,-1 0-9 15,8-1-5-15,4 1-3 16,2 0 1-16,6-4 3 16,14-1-1-16,-2 2 4 0,8-5 3 15,-1-4 5-15,7 1 2 16,7-4 6-16,-7 0 9 16,0-4 12-16,0 1 11 15,-7-4 6-15,1-5 11 0,-6 5 11 16,-2-3 13-16,-5-2 8 15,-7 1 6-15,-7-3 6 16,-5 3 0-16,-2-4-10 16,-6 3-20-16,1 5-26 15,-7-3-41-15,6 6-52 0,1-4-63 16,-1 5-67-16,0-1-71 16,8 4-69-16,6 0-51 15,6 0-29-15,0 4 16 16,12-1 40-16,14 1 56 0</inkml:trace>
  <inkml:trace contextRef="#ctx0" brushRef="#br0" timeOffset="-1.17277E8">22734 3019 150 0,'-6'-4'166'0,"-8"4"-21"15,1 4-20-15,-7 2-16 16,2 6-15-16,4 3-16 0,1 0-15 16,13 2-18-16,7 2-15 15,5 3-12-15,8-8-5 16,13 4-5-16,-1-4-2 16,14-2-2-16,-7-1-2 15,0-3-1-15,7-5 1 0,-13 1 4 16,5-4 6-16,-11-4 11 15,5-3 14-15,-12 0 17 16,-7-4 16-16,-13 0 19 16,0-4 11-16,-13 0 5 15,-7 1 2-15,-12-1-5 0,-1-3-12 16,-13 3-20-16,1 0-15 16,-1 5-29-16,7-2-44 15,-6 2-60-15,5 1-70 16,1 7-81-16,13-2-89 0,0 4-38 15,19-3 5-15,7 3 35 16</inkml:trace>
  <inkml:trace contextRef="#ctx0" brushRef="#br0" timeOffset="-1.17277E8">23353 2612 45 0,'7'-22'222'15,"-1"3"20"-15,0 2-45 16,1 5-42-16,-7 1-42 16,6 4-43-16,1 3-24 0,0 4-13 15,-7 4-4-15,0 7 3 16,6 8 7-16,-6 6 11 15,-6 4 2-15,6 8-3 16,-7 7-6-16,-6 0-10 0,6 3-6 16,-5 4-9-16,-2-3-7 15,-6 0-2-15,8-4-10 16,-1 0-13-16,0-11-20 16,6 0-22-16,1-4-14 15,0-7-21-15,6-3-3 0,0-5 15 16,-8-3 19-16,8-4 22 15,-6-2 17-15,6-5 21 16,-6-5 11-16,6-7-1 16,0 3 2-16,0-7 9 15,0-2 3-15,12-4 1 0,8-3-4 16,6-1-3-16,13-4-10 16,0 1-16-16,7 4-14 15,7 0-16-15,-8 2-9 0,1 5-2 16,-1 3 1-16,-6 4 5 15,-13 3 9-15,0 1 15 16,-6 7 13-16,-7 4 10 16,-13 3 11-16,0 5 9 15,-7-1 2-15,-5 0-2 0,-8 3-1 16,6-3-4-16,8 1-7 16,-7-2-8-16,13-3-3 15,-6-3 0-15,-1 4 1 16,7-8 2-16,0 2 2 15,0-2 0-15,7-2 0 0,-1-2-1 16,7-4-2-16,-7-3 3 16,8 5 0-16,-2-6 5 15,8 1 1-15,-7 0 4 16,7 4 3-16,6 0-5 16,0-1-2-16,7 5-1 0,-1 3-1 15,1 3-3-15,6 1-2 16,-7 2 0-16,-6 6-1 15,0-1-2-15,1 7-2 16,-15 1-9-16,2-4-8 16,-14 2-9-16,-6 3-2 0,-8-7-1 15,-12 6 5-15,-13-4 10 16,0-1 6-16,-13 1 13 16,6-5 7-16,-6 2 10 0,6-5 8 15,7-3 7-15,0 0 8 16,7-4 2-16,6-4-11 15,6 0-19-15,14-3-31 16,6 0-44-16,6-4-56 16,14 0-73-16,6-8-41 15,13 1-18-15,0-7 6 0</inkml:trace>
  <inkml:trace contextRef="#ctx0" brushRef="#br0" timeOffset="-1.17277E8">24767 2443 44 0,'-26'15'128'0,"0"3"6"0,-1 7 18 15,-5 13 6-15,-1 2-9 16,-6 11-22-16,1 11-1 16,-2 4-9-16,-5 3-16 15,-8 9-15-15,1-6-13 16,1 6-9-16,-2-5-27 0,7-3-24 16,7-8-26-16,0-3-32 15,7-11-38-15,6-5-46 16,-1-6-52-16,15-8-54 0,-2-3-28 15,2-8 4-15,-2-4 24 16</inkml:trace>
  <inkml:trace contextRef="#ctx0" brushRef="#br0" timeOffset="-1.17277E8">24500 3059 71 0,'13'-7'141'16,"-7"3"-29"-16,1 8-20 16,-7 3 1-16,0 7 9 15,0 11 9-15,-7 2 4 0,1 5-15 16,6 5-17-16,-13 0-21 15,6-1-12-15,-6 6-12 16,6-10-6-16,-5 1-5 16,-2-4-6-16,8-7 11 15,0-4 25-15,-1 1 44 0,1-13 22 16,6 2 14-16,-7-4 3 16,0-8-15-16,1-4-34 15,0-1-53-15,6-7-37 16,6-2-25-16,0-4-13 15,8-4-8-15,5-3-1 0,7 4 6 16,7-1 6-16,-7 1 8 16,6 6 4-16,1 0 5 15,-7 9 3-15,6 5 2 16,-5 5 2-16,-1 8 5 16,0 3 5-16,-1 7 1 0,-11 1 3 15,6 7 0-15,-1-4-2 16,-6 0-17-16,-6 0-28 15,5-8-37-15,-5 1-43 16,6-4-55-16,-13-5-82 0,6-1-38 16,1-5-2-1,0-8 21-15</inkml:trace>
  <inkml:trace contextRef="#ctx0" brushRef="#br0" timeOffset="-1.17277E8">25282 2750 140 0,'6'-2'249'15,"0"-3"22"-15,8-1-36 16,-1 2-54-16,13 0-29 0,6 0-16 15,14-3-17-15,6 3-21 16,6 0-36-16,1-2-62 16,6 2-83-16,-6 0-98 15,0 0-93-15,-7 1-47 0,-7 3-8 16,-12-4 24-16</inkml:trace>
  <inkml:trace contextRef="#ctx0" brushRef="#br0" timeOffset="-1.17277E8">25327 2946 170 0,'-19'14'207'0,"-1"-3"11"16,14 0-42-16,6-4-14 0,6-4 4 16,20 1 7-16,7 0-11 15,12-4-36-15,14-4-80 16,7-3-104-16,5 3-109 15,8-4-100-15,4-2-53 0,-4-1-16 16,-1-7 28-16</inkml:trace>
  <inkml:trace contextRef="#ctx0" brushRef="#br0" timeOffset="-1.17277E8">26226 2605 143 0,'0'-12'197'16,"13"2"-37"-16,7-2-41 0,0 5-30 15,12-1-30-15,-5 1-27 16,5 4-16-16,1 3-13 15,-7 0-6-15,-7 8-4 16,-13 2-1-16,-6 9 3 16,-13-1 5-16,-7 8 9 0,-12 3 6 15,-1 0 8-15,-12 4 10 16,6-3 8-16,0-1 2 16,6 0 0-16,1-8-1 0,6 2-5 15,13-9-3-15,-1 1-1 16,2 0 2-16,5-9 7 15,14 3 5-15,5-6 1 16,8 1 0-16,6-4-17 16,13 0-34-16,7-4-55 0,6-3-65 15,0-4-88-15,7-4-56 16,6 0-17-16,6-7 12 16</inkml:trace>
  <inkml:trace contextRef="#ctx0" brushRef="#br0" timeOffset="-1.17277E8">27230 2426 129 0,'-13'-8'98'0,"-7"4"-42"0,0 0-24 15,-6 4-15-15,7 0-3 16,-13 4-3-16,-1 3-1 16,1 0 1-16,-1 0-1 0,-7 5-7 15,8 3 0-15,6-8 0 16,0 5-4-16,0-2-2 16,13-3-4-16,0 1 1 15,0-1-1-15,6-3 1 16,1-1 3-16,6 1 3 0,6-1 1 15,1-3 5-15,0 4 1 16,-1 0 0-16,13-4-2 16,1 4-2-16,0-4-2 15,6 3 0-15,7-3-1 0,-8 4-1 16,8-4-1-16,0 3 1 16,-1 4 1-16,1-3 0 15,-1 4 4-15,-5 0 6 0,-1-1 9 16,-14 3 7-16,8-2 9 15,-7 3 3-15,-13-1 5 16,6 2 3-16,-6-1-1 16,-6 0-2-16,0 0-4 15,-8-1 0-15,1 2-6 0,-7-1-2 16,-6-1-2-16,7-2-4 16,-7 3-4-16,0-3-2 15,0-2-3-15,7-1-11 16,-7-3-20-16,6 3-26 0,0-2-30 15,1-3-32-15,-1 4-40 16,14-4-40-16,6 0-9 16,0 0 10-16</inkml:trace>
  <inkml:trace contextRef="#ctx0" brushRef="#br0" timeOffset="-1.17277E8">27386 2556 76 0,'-19'12'95'0,"-1"-1"1"16,0 3-10-16,-6 5-12 15,7-1-16-15,-1 4-11 16,8-4-13-16,-2 1-9 15,8-2-1-15,6-2-6 0,0 1 1 16,12-5 0-16,-4-4 8 16,11 0 1-16,1-3 1 15,-1-4 2-15,0 0 1 16,1-8-4-16,6 5-3 0,-7-9 4 16,-5 2 3-16,5-2 8 15,-6-3 9-15,-6 5 15 16,-7-5 6-16,0-3 4 15,-7 3-3-15,-6 1-5 16,0 2-12-16,-7 2-29 0,8-1-36 16,-8 3-40-16,1 5-44 15,-1-2-49-15,0 5-43 16,8 5-40-16,-1-2-20 16,13 1 8-16,0-4 26 0</inkml:trace>
  <inkml:trace contextRef="#ctx0" brushRef="#br0" timeOffset="-1.17277E8">27751 2491 30 0,'-13'0'85'0,"7"4"-2"15,-14 2-3-15,7 6-3 16,0-1-8-16,0 4-11 0,6 2-15 16,-6-2-10-16,7-1-7 15,6 6-3-15,0-9 1 16,0 3 5-16,6-3 6 16,7-4 12-16,7 1 4 0,0-1-4 15,6-7-4-15,-1 0-5 16,8-3-5-16,0-1-12 15,0-4-5-15,-8-3-2 0,1 1 1 16,0-1-2-16,-6-4 4 16,-7-1 7-16,-7 2 4 15,1-1 5-15,-7 5-1 16,-7-1-13-16,1 0-42 16,-7 4-49-16,-13 3-50 0,0 4-60 15,-7 4-50-15,-12 6-12 16,-1 2 19-16</inkml:trace>
  <inkml:trace contextRef="#ctx0" brushRef="#br0" timeOffset="-1.17277E8">26050 3142 20 0,'0'0'179'0,"0"-3"-3"15,0 3-4-15,7 0-8 16,6-4-11-16,13 1-7 0,1-1-10 16,18-3-14-16,7-1-10 15,19-2-1-15,27-1-8 16,13-4-8-16,13 0-11 15,13-3-11-15,13-1-14 0,-1-2-14 16,-5 2-15-16,-1-3-9 16,1 5-5-16,-20-2-3 15,-7 4-5-15,-13 1-16 16,-13 3-27-16,-12-1-49 16,-14 1-71-16,-7 4-79 0,-19 4-71 15,-6 3-40-15,-13 0 0 16,-20 0 30-16</inkml:trace>
  <inkml:trace contextRef="#ctx0" brushRef="#br0" timeOffset="-1.17277E8">26096 3425 132 0,'-20'-3'186'0,"1"3"-10"15,12-4-6-15,1-4-9 16,6 1-19-16,13 0-24 15,6-1-26-15,8 1-24 16,12 0-23-16,-1 0-21 0,8-5-14 16,0 9-5-16,0-1-8 15,-1 1-15-15,-5-1-20 16,-2 4-20-16,-5 4-14 16,-7-1-20-16,-6 1-10 15,-1-1 3-15,-6 5 4 0,-13-1 11 16,0 4 12-16,0-4 16 15,-7-3 18-15,1 3 26 16,0-3 34-16,-1 0 32 16,1-1 19-16,6 0 17 15,0-3 9-15,0 0-7 0,0 0-22 16,13-3-21-16,-7 3-16 16,14 0-16-16,0-3-13 15,-1 3-4-15,7 0-1 16,0 0 0-16,7 3-3 15,-7-3 2-15,0 3-1 16,0 2 0-16,-1-1-4 0,-5 4 3 16,-6-2 7-16,-8 1 2 15,-6 1 2-15,0 0 5 16,-13-1 3-16,0 3 0 16,-13-2-3-16,0-1-5 15,-13 4 0-15,6-4-4 0,1 1-11 16,-8-1-18-16,7-3-30 15,7 2-41-15,1-1-56 16,5-5-55-16,14 3-21 16,6-3 3-16</inkml:trace>
  <inkml:trace contextRef="#ctx0" brushRef="#br0" timeOffset="-1.17277E8">27568 3106 152 0,'-26'7'133'16,"-6"1"-13"-16,-7 6 0 15,-7 2 7-15,7 4 0 16,-6 3-12-16,-1 2-16 16,1 2-20-16,5 2-22 0,1-3-20 15,7-1-13-15,12 4-8 16,1-7-8-16,5-3-3 16,8-2-4-16,6 0-5 15,12-4-6-15,2-1-4 16,6-5-3-16,-1-1-4 0,7-6 3 15,0 5 6-15,-6-10 4 16,-1 3 4-16,-5-2 16 16,-8-3 17-16,0-1 13 15,-6 0 11-15,-6-1 10 16,0-3 4-16,-14 4-8 16,7-3-14-16,-7 4-27 0,8-1-34 15,-8 5-42-15,6-1-45 16,2 4-50-16,-1 0-56 15,6 4-45-15,0-4-9 16,7 0 14-16</inkml:trace>
  <inkml:trace contextRef="#ctx0" brushRef="#br0" timeOffset="-1.17277E8">27615 3249 115 0,'-20'0'146'0,"0"4"-17"16,1-1-16-16,-1 1-14 0,0 8-16 15,1-2-19-15,-1 0-16 16,1 2-12-16,6 3-10 15,6-4-8-15,1 4-3 16,-1-5-2-16,7 5-4 0,7-4-9 16,-7-4-11-16,6 1-9 15,7-1-8-15,1-7-5 16,5 4-5-16,-6-8 2 16,6 4 8-16,-5-7 11 15,-2 3 10-15,2-7 15 0,-8 4 16 16,0 0 19-16,-6-5 17 15,0 2 15-15,0-1 7 16,0 0-5-16,-6 3-15 16,0 2-39-16,6-2-58 15,-6-1-57-15,6 9-46 0,0 0-42 16,0 0-40-16,0 0-4 16,0 0 24-16</inkml:trace>
  <inkml:trace contextRef="#ctx0" brushRef="#br0" timeOffset="-1.17277E8">27830 3219 148 0,'0'-2'143'0,"-14"2"-23"15,8 2-21-15,-7 3-21 0,-7-2-17 16,8 8-8-16,-2 0-5 16,-5 0-8-16,5 4-10 15,8 2-8-15,-7 0-5 16,13-3-3-16,0-3-2 16,0 0-2-16,13-1 2 0,-7-2 3 15,8-1 2-15,5-3 0 16,7-4-1-16,-6 0 2 15,6-4 8-15,-7-3 4 16,1-1 8-16,-1-2 12 16,-5-5 14-16,-8 4 14 0,0-4 5 15,-6-3-5-15,-6 4-8 16,0-5-12-16,-8 0-18 16,-5 4-36-16,5 1-53 15,2 0-68-15,6 3-77 0,-8 0-75 16,14-1-36-16,7 1-6 15,6 0 31-15</inkml:trace>
  <inkml:trace contextRef="#ctx0" brushRef="#br0" timeOffset="-1.17277E8">28754 2725 167 0,'7'0'219'0,"0"-4"-1"16,-1 4-51-16,7-3-27 15,7 3-11-15,12 0-7 0,1 0-11 16,6 0-17-16,7-4-18 16,-1 4-32-16,1 0-43 15,-1-4-53-15,1 4-74 16,-7 0-84-16,1 0-62 0,-8 0-23 16,1-4 6-16</inkml:trace>
  <inkml:trace contextRef="#ctx0" brushRef="#br0" timeOffset="-1.17277E8">28774 3004 196 0,'-6'11'279'0,"-1"-7"41"0,7 2-42 16,7-6-37-16,12 5-26 15,7-5-31-15,13-5-28 16,13 5-40-16,1 0-43 16,5-4-51-16,1 2-53 0,-6-2-58 15,-2 1-73-15,-5 3-90 16,-1 0-80-16,-12-5-27 16,-1 2 6-16,-12-1 32 15</inkml:trace>
  <inkml:trace contextRef="#ctx0" brushRef="#br0" timeOffset="-1.17277E8">30045 2568 123 0,'-6'-4'205'16,"6"4"-23"-16,-14-4-24 15,8 4-8-15,0-4-5 16,-2 2-7-16,2-3-2 0,-7 5-3 15,7-3-4-15,-1 3-16 16,0-4-18-16,1 4-23 16,-7 0-21-16,0 0-23 0,-7 4-18 15,-5-1-10-15,-8 4-4 16,-7 8 0-16,2 4 1 16,-15 3 1-16,8 7 1 15,-1 0 1-15,1 7 0 16,12 1-4-16,7 0-2 0,13 0-4 15,13 0-3-15,7-8-2 16,12-3-4-16,7-4 3 16,7-1 0-16,13-10-1 15,5 1 2-15,8-10-1 0,-1-4 2 16,1-6 0-16,0-3 0 16,0-7 5-16,-13-4 1 15,5 0 1-15,-11-8 1 16,-15 1 6-16,8-4 2 15,-13 4 8-15,-7-7 11 16,-7 5 17-16,-6-1 15 0,-6-1 14 16,-7 8 8-16,0-1 5 15,-1 4-2-15,-5 0-11 16,6 7-16-16,0 4-16 0,0 1-28 16,0 1-40-16,-1 3-52 15,-4 6-60-15,4-4-72 16,1 8-69-16,1 2-62 15,4 3-13-15,8 1 20 0,8-3 46 16</inkml:trace>
  <inkml:trace contextRef="#ctx0" brushRef="#br0" timeOffset="-1.17277E8">30775 2846 52 0,'6'8'154'0,"-6"-5"-38"16,6 4-34-16,-6 4-13 0,0-3 2 15,0-1 1-15,0 1-2 16,0-1 5-16,0 0 8 16,0-3 16-16,0-1 17 15,0 1 20-15,0 0 22 0,0-4 19 16,0 0 1-1,-6 0-11-15,6-4-22 0,-6-3-21 16,6 0-29-16,-7-2-31 16,0-1-17-16,1-1-14 0,0 0-15 15,-1 0-27-15,1 0-47 16,6 0-71-16,-7 1-102 16,0 2-112-16,7 1-62 15,7-1-18-15,0-3 23 16,-1 4 55-16</inkml:trace>
  <inkml:trace contextRef="#ctx0" brushRef="#br0" timeOffset="-1.17277E8">31576 2348 130 0,'6'-11'171'15,"1"4"-44"-15,0 3-35 0,-7 0-21 16,0 8-8-16,-14 0-2 16,-5 10 4-16,-7 8 13 15,-13 8 9-15,-1 2 1 0,2 9-8 16,-1 3-10-16,6 3-10 15,1 5-14-15,12-1-13 16,7 0-6-16,6 1-7 16,14-8-4-16,6 0-7 0,13-8-5 15,7-7-2-15,5-2-1 16,1-10-1-16,7-3 1 16,-7-6 7-16,7-4 7 15,-13-8 12-15,-7-4 12 0,-7-2 13 16,-12-1 7-16,-14-7 4 15,-19-1-5-15,-7 0-10 16,-12-2-8-16,-1 4-14 16,-6-3-29-16,6 5-56 15,8 1-86-15,5 3-98 16,7 4-72-16,20 0-37 0,6-1 2 16,12 1 40-16</inkml:trace>
  <inkml:trace contextRef="#ctx0" brushRef="#br0" timeOffset="-1.17277E8">32202 2495 150 0,'-26'-11'196'15,"-1"-1"-35"-15,-5 2-37 0,-1 3-24 16,1 3-25-16,-1 0-24 16,-5 8-15-16,-2 3-19 15,7 7-10-15,1 1-7 16,12 4-6-16,1 2-8 0,13-2-12 16,6-1-5-16,6 1-5 15,13-5 1-15,1-3 0 16,12-3-6-16,1-5-7 0,7-3-6 15,-2-3-1-15,7-5-2 16,-12-3 4-16,-1-1 17 16,2-2 29-16,-9-1 34 15,-11 1 33-15,-2-1 36 16,2 1 33-16,-8 2 16 0,1 2-4 16,-7 6-19-16,0 1-26 15,0 3-29-15,0 7-31 16,0 3-18-16,-7 9-9 15,1 3-1-15,6 4 0 0,-7 3-3 16,0 1 0-16,1 3-1 16,0-1-8-16,-1 1-24 15,-6 0-42-15,7 0-62 16,-1-3-66-16,1-5-52 16,6-7-19-16,6-3 9 0</inkml:trace>
  <inkml:trace contextRef="#ctx0" brushRef="#br0" timeOffset="-1.17277E8">32456 2476 182 0,'13'-12'194'15,"-13"3"-16"-15,6 1-20 16,1 4-23-16,-7 0-22 0,0 4-19 16,-7 8-16-16,1 3-17 15,-1 7-11-15,1 4-3 16,6 4-9-16,-7-1-10 16,7 2-10-16,7 2-5 15,-7-4-3-15,13-3-3 0,-7 0-5 16,13 0-7-16,1-8-8 15,0-3-8-15,6-3-4 16,0 0-2-16,-7-8 0 16,8-4 5-16,-7-4 10 0,-2-3 7 15,-4-3 10-15,-1-5 17 16,-13 1 37-16,0 0 43 16,0 0 39-16,-7-1 36 15,7 8 18-15,-6-3-9 0,6 7-28 16,0-1-42-16,0 8-39 15,0 0-41-15,6 8-20 16,1 6-9-16,-1 4-4 16,1 1-1-16,0 6-8 15,5 0-19-15,-6 2-33 0,2 2-46 16,-2 0-64-16,7 0-84 16,-7 5-90-16,1-5-54 15,6 0-5-15,-7 0 25 16,1-7 53-16</inkml:trace>
  <inkml:trace contextRef="#ctx0" brushRef="#br0" timeOffset="-1.17277E8">32032 3142 145 0,'-6'0'174'16,"-1"0"-47"-16,7 0-41 16,0 0-13-16,-6 4 6 0,6 7 15 15,-7 1 15-15,7 7 12 16,-7 2 1-16,7 4-19 16,0 1-21-16,-6 6-22 15,6-1-18-15,0 1-14 16,-6 1-6-16,6 1-4 0,-6-5-5 15,-2 4-2-15,2-8-1 16,-7 5 0-16,0-9-4 16,6 1-4-16,-5-3-4 15,4-4-6-15,2-5-4 16,6-2-2-16,-6-1-7 0,6-3-16 16,0-8-7-16,0 1-3 15,12-9-5-15,2-2-6 16,5-1 2-16,1-7 10 0,12-3 3 15,7-1 1-15,7-3 7 16,-1 0 5-16,8-1 5 16,-1 7 7-16,7-2 7 15,-7 7 2-15,0 3-11 16,-6 1-16-16,-7 7-14 0,-7-1-8 16,-12 8-8-16,-7 0 2 15,-7 4 8-15,-12 4 15 16,-7-1 19-16,0 3 12 15,-14-2 13-15,-5 3 5 16,7 3 9-16,-9-6 3 0,15 3-3 16,-1-5-3-16,1 3-5 15,12-1-2-15,1-2-2 16,6-3 2-16,6 1 0 16,8-4 3-16,5 0-2 15,7-4 1-15,0 1-1 0,0-3-1 16,7-2 1-16,-7 4 5 15,0-4 7-15,-7 1 7 16,7 0 7-16,-6 3 2 16,-7 0 5-16,0-3-4 15,0 7-4-15,1-4-10 16,-2 4 1-16,8 4-1 0,-7-1-2 16,7 5-1-16,-8 3 1 15,2 4 0-15,-8-1-6 16,7 5-6-16,-7-4-2 15,1 7-5-15,-7-5-6 16,0 2-1-16,-7-1-2 0,1-3-2 16,-13-1 3-16,5 2 1 15,-5-10 7-15,-7 2 7 16,0 0 18-16,0-8 17 16,-7 0 14-16,7-4 8 0,0 0 4 15,7-8-1-15,5 3-17 16,8-7-27-16,12-2-36 15,14 0-45-15,-1-5-55 16,14 6-67-16,6-5-74 16,0 3-26-16,7 2 0 0,-1-3 24 15</inkml:trace>
  <inkml:trace contextRef="#ctx0" brushRef="#br0" timeOffset="-1.17277E8">33564 3052 84 0,'-26'7'171'15,"-7"3"-29"-15,-7 9-20 16,-5 3-3-16,-1 7 6 15,1 8 6-15,-1 0-5 0,1 10-12 16,-8 2-15-16,8 1-14 16,-7 4-21-16,-1 1-22 15,-5 5-18-15,-1-6-25 16,-6 5-45-16,13-4-75 0,0-4-87 16,6-3-54-16,7-4-28 15,19-11 0-15</inkml:trace>
  <inkml:trace contextRef="#ctx0" brushRef="#br0" timeOffset="-1.17277E8">32840 3967 176 0,'13'-11'224'0,"7"-7"-14"15,6 0-32-15,0-1-23 0,7-2-19 16,6-1-20-16,-1-5-17 16,2 6-20-16,-1-5-25 15,6 1-18-15,-5 5-14 0,-1-1-8 16,-13 6-11-16,0 4-5 15,-7 4-5-15,-12 0-1 16,0 7 0-16,-7 3 1 16,-7 5 3-16,0-1 1 15,1 7 1-15,6-2-4 0,0-1-4 16,6-1-2-16,1 2-2 16,6-1 2-16,7-3 0 15,-1-2 8-15,1-2 1 16,0 0 4-16,-8-1 3 0,14 1 2 15,-7 0 3-15,7-4-2 16,-6 3 3-16,7 1 3 16,-9 3 4-16,2 1 4 15,-6 2 5-15,-8 2 4 16,-6-1 0-16,-6 3 1 0,-14 5-9 16,-6-1-41-16,-7 1-92 15,-13-1-114-15,-11-4-60 16,-10 1-34-16,-4-7-14 15,-20-6 25-15</inkml:trace>
  <inkml:trace contextRef="#ctx0" brushRef="#br0" timeOffset="-1.17277E8">20928 5758 68 0,'-6'0'79'0,"0"0"-1"16,0-3 3-16,6 3 3 0,-7 0-4 16,0 0-6-16,7-3-7 15,-6 3-7-15,6 0-4 16,0 0-6-16,-7 0-6 16,7 0-8-16,0 0-9 0,-6 0-9 15,6 6 2-15,-6 3 10 16,-8 8 10-16,-6 9 12 15,8 10 14-15,-8 9 13 16,13 6-1-16,1 4-11 16,6 7-11-16,6 0-8 0,1 1-13 15,0-1-11-15,-1-1-6 16,1-1-4-16,5-2-5 16,-4-7-6-16,-2 1-9 0,0-8-8 15,0-4-13-15,2-7-14 16,-8-3-19-16,0-9-26 15,0-2-38-15,-8-1-73 16,2-11-47-16,-6 1-18 16,-8-4 5-16</inkml:trace>
  <inkml:trace contextRef="#ctx0" brushRef="#br0" timeOffset="-1.17277E8">20447 6524 126 0,'-7'4'114'15,"1"7"-19"-15,12 4-10 16,1 3 0-16,-1 5 1 15,13 2-7-15,1 4-13 0,13-3-14 16,-1-1-13-16,8 0-6 16,-1-2-6-16,6-1-5 15,1-7-1-15,-7-1-6 16,0-7-1-16,1 1 4 0,-8-8 10 16,1 0 8-16,-1-8 14 15,-6 1 21-15,-7-7 15 16,1-5 8-16,-7-2 3 15,-6-6 3-15,-1 2-4 0,1-8-8 16,-7-3-15-16,0-1-15 16,0-4-16-16,0 1-20 15,0 4-39-15,6-1-56 16,1 3-71-16,18 5-84 16,2 8-81-16,19-2-37 0,-1 4 2 15,7 5 34-15</inkml:trace>
  <inkml:trace contextRef="#ctx0" brushRef="#br0" timeOffset="-1.17277E8">22134 5773 110 0,'0'-10'135'0,"0"2"-43"16,0 1-32-16,6 3-8 0,-6 8-3 15,-6 6 12-15,0 9 12 16,0 14 17-16,-14 7 14 16,0 8-4-16,-5 7-15 15,5-1-16-15,0 6-18 16,7-2-13-16,0-3-15 0,0-1-12 16,7-6-19-16,-1-6-31 15,0-3-43-15,7-10-50 16,0-3-59-16,0-4-38 15,0-8-9-15,-13-2 14 0</inkml:trace>
  <inkml:trace contextRef="#ctx0" brushRef="#br0" timeOffset="-1.17277E8">21522 6319 107 0,'0'0'80'16,"0"0"-22"-16,6 5-7 16,8 1 2-16,11 5 3 0,8-3 3 15,13 6-5-15,6 1-12 16,-1-4-14-16,15 3-3 16,-1 1-4-16,7-5 0 15,0 7 0-15,6-11 2 16,-7 2 5-16,8-1 2 0,-8-7 6 15,1 0 11-15,-7 0 14 16,-6-7 14-16,-7-1 13 16,-7-3 5-16,-6-4 5 15,-13-7-1-15,1 1-3 0,-15-6-9 16,2 2-13-16,-14-4-15 16,0-4-17-16,0 4-43 15,0-5-65-15,0 5-83 16,20-4-96-16,5 3-56 15,9 5-28-15,4-4 11 0</inkml:trace>
  <inkml:trace contextRef="#ctx0" brushRef="#br0" timeOffset="-1.17277E8">23913 5502 74 0,'0'-11'136'0,"-6"7"-56"15,6 8-25-15,0 4-7 16,0 9 9-16,0 13 6 15,-7 10 8-15,1 5 5 16,-7 6-16-16,-1 8-12 0,2-4-13 16,-2 3-8-16,2-3-8 15,5-3-4-15,1-6-1 16,-8-1-22-16,14-9-43 16,0-3-62-16,-6-7-53 15,6-7-31-15,0-5-14 0</inkml:trace>
  <inkml:trace contextRef="#ctx0" brushRef="#br0" timeOffset="-1.17277E8">23307 6082 81 0,'7'17'94'0,"-1"-3"2"16,8 1-1-16,12 4-6 16,6-5-6-16,7 1-15 15,20 4-14-15,0-9-11 16,6 2-11-16,0-1-7 0,0-5-4 16,0 2 4-16,-7-8 8 15,-5 0 14-15,-1 0 21 16,-7-8 17-16,1-2 12 0,-13-5 9 15,-7-3-1-15,-7-4-12 16,-5 0-18-16,-8-4-27 16,6-3-43-16,-4-4-72 15,-2 4-81-15,7-1-84 16,0-3-57-16,14 8-24 0,5 0 13 16</inkml:trace>
  <inkml:trace contextRef="#ctx0" brushRef="#br0" timeOffset="-1.17277E8">25732 5308 93 0,'12'-15'106'15,"8"5"9"-15,-1-5 9 16,1 4 7-16,-8-1-5 16,-4 5-16-16,4 0-28 15,-5 4-24-15,0 6-21 16,-1 8-9-16,-6 7-2 0,0 13 4 16,-13 7 7-16,6 8 2 15,-5 0-3-15,-8 3-8 16,7 2-10-16,0-1-8 15,6-1-3-15,1-6-18 0,0-2-46 16,6-9-76-16,6-1-71 16,0-10-37-16,7-6-23 15,-6-12 5-15</inkml:trace>
  <inkml:trace contextRef="#ctx0" brushRef="#br0" timeOffset="-1.17277E8">25282 5598 65 0,'26'7'79'0,"0"8"1"16,7-1 1-16,5 1-4 16,8 3-9-16,6 0-8 0,0 4-13 15,1 0-12-15,6 1-11 16,-2-5-8-16,-4 4-6 16,5-8-3-16,-5 1 0 15,-8 0 1-15,1-5 0 0,-7-2 6 16,-7-1 14-1,-6-3 3-15,-6-8 1 0,-1 0 3 16,-11-3 12-16,-2-7 9 16,-12-1 8-16,-2-3 9 15,2-1 11-15,0-2-1 16,-1-1-11-16,-6-4-22 0,13 3-44 16,-7 2-62-16,7 2-76 15,7 1-87-15,6 4-46 16,0-1-16-16,7 4 11 15</inkml:trace>
  <inkml:trace contextRef="#ctx0" brushRef="#br0" timeOffset="-1.17277E8">840 2748 12 0,'-13'7'226'15,"6"0"14"-15,7-3 13 16,0-1-82-16,0-3-44 16,13 0-15-16,-6-3 6 15,6-1 6-15,7 0 6 16,-8 1-4-16,2-4-9 15,11-1-12-15,1-3-19 0,7-8-18 16,13-6-18-16,7-4-15 16,5-8-20-16,7-11-7 15,0-6-5-15,0-5-5 0,7-7-1 16,-14 0-3-16,1-7-4 16,-7 0-10-16,-13-1-6 15,-6 2-1-15,-13-3-5 16,-14 6-1-16,-6 7 5 0,-6 3 1 15,-14 11-1-15,1 12-8 16,-7 3-9-16,-1 15-4 16,-5 7 1-16,-1 15 4 15,-5 11 8-15,4 16 15 0,2 15 18 16,5 15 10-16,8 9 4 16,13 7 4-16,6 3 3 15,6 1-1-15,21-8 3 16,5 0 0-16,7-6 3 0,7-8-1 15,13-9-1-15,-8-5-16 16,8-9-42-16,-7-7-57 16,1-3-70-16,-8-8-82 15,1-6-64-15,-7-9-20 16,-7-3 17-16,-12-3 44 16</inkml:trace>
  <inkml:trace contextRef="#ctx0" brushRef="#br0" timeOffset="-1.17277E8">2013 2491 2 0,'-7'-7'201'0,"7"-5"15"16,-12 9-36-16,-8 6-39 0,0 1-33 16,-5 7-37-16,-2 0-22 15,1 8-10-15,6-5-10 16,0 4-7-16,8 1-9 16,-1-2-10-16,6-1-12 15,1-1-14-15,-1-9-5 16,7 6-4-16,0-9-4 0,13-3 7 15,1-3 9-15,-2-4 8 16,8-4 4-16,0 0 6 16,-7-9 9-16,6 6 7 15,-6-1 7-15,1 1 10 0,-2 3 1 16,-5 4-5-16,6 0-5 16,0 3-3-16,-1 4-7 15,8 4-6-15,-6-1-1 16,5 4 0-16,7 5-1 15,-6-2-2-15,-1-3 0 16,7 1 1-16,-6-1 1 16,-7-7 0-16,13 0 3 0,-6-3 1 15,-1-5-4-15,7-3-2 16,-6-7-6-16,0-3 2 16,-2-8-2-16,2-5 1 15,-1-7 0-15,-5-5 3 16,6-2 3-16,-8-8-3 0,-5-2 0 15,-1-5-3-15,1 1 2 16,-7-8 2-16,-7 5 0 16,1-2 6-16,-1 5 3 0,1 4 12 15,-8 10 8-15,2 4 3 16,6 12-2-16,-2 3-7 16,-4 10-6-16,5 15-9 0,1 8-7 15,-8 18 1-15,8 11 6 16,-6 18 7-16,-2 12 4 15,-6 6 1-15,1 12-1 16,-1 6-9-16,8-2-1 0,-2-5 1 16,14 0-3-16,7-5 2 15,12-10 3-15,7-7 1 16,13-5-2-16,7-14-5 16,7-5-4-16,-2-9-7 15,8-11-7-15,0-6-10 16,-1-8-14-16,-5-8-15 0,-8-6-14 15,-5-5-14-15,-2-6-9 16,-11-9 5-16,-8 5 11 16,-6-8 22-16,-7 5 29 15,-6-1 33-15,-6 4 30 0,0 0 14 16,-8 6 5-16,2 5-3 16,-2 6-11-16,-5 12-12 15,-1 9-15-15,0 5-15 0,1 9-7 16,12 6-9-16,-5 0-7 15,12 4-11-15,6-3-7 16,0-1-1-16,8-3 3 16,-2-6 2-16,2 3 7 15,-1-8 7-15,6-5 6 16,0-3 6-16,1-7-2 0,0-2 4 16,-1-6-3-16,1-3 2 15,0-4-1-15,6-4-2 16,-7 2 2-16,1-3 1 15,6 3 3-15,-7 3-2 16,1 2 1-16,-7 5 4 0,6-1-2 16,1 8-1-16,-7 8-1 15,1-1 2-15,-2 7-4 16,1 6-8-16,0-6-9 16,-6 4-14-16,6-4-20 0,-6 2-19 15,-1-2-4-15,0-6 1 16,0-1 2-16,-6-4 13 15,8-3 18-15,-8-3 18 16,6-4 12-16,-6-5 14 16,6-2 9-16,1-1 9 0,-1 1 13 15,-6-6 19-15,7 7 14 16,0-3 6-16,-1 7 2 16,0 1-5-16,1 4-11 0,0 0-18 15,5 8-18-15,2 3-8 16,-1 5-6-16,-1-2 0 15,8 5-3-15,-6-4-1 16,5 4-2-16,7-4-2 16,-6-5 2-16,-1 3 0 15,1-2 3-15,-8-7-3 0,8-4 0 16,6-8-2-16,-6 2-3 16,-1-12 2-16,-5-4 0 15,5-3 11-15,-6-5 3 0,0-2 7 16,-7-3 3-16,1-7 2 15,0 0 1-15,-7-6 4 16,0 0 11-16,0 2 24 0,0-6 35 16,-7 9 41-16,0 4 29 15,1 6 6-15,-7 3-11 0,13 16-26 16,-13 3-39-16,6 19-45 16,-5 7-32-16,-2 18-18 0,14 8-3 15,6 11 0-15,8 6-4 16,5 5-9-16,7-4-13 15,7 3-17-15,6-2-35 0,0-8-56 16,0-2-88-16,7-9-93 16,-7-8-41-16,7-6-9 15,-13-8 19-15</inkml:trace>
  <inkml:trace contextRef="#ctx0" brushRef="#br0" timeOffset="-1.17277E8">3290 2227 111 0,'-39'-4'259'15,"19"1"6"-15,14-1 2 16,19 1-125-16,13-1-74 16,26 0-31-16,13-3-7 0,14 0-2 15,5-4-2-15,8 0-17 16,-1-3-55-16,-6 2-100 0,-14 1-71 15,-18-3-37-15,-21 2-20 16,-26 1 7-16</inkml:trace>
  <inkml:trace contextRef="#ctx0" brushRef="#br0" timeOffset="-1.17277E8">2241 2143 100 0,'0'0'215'15,"13"0"25"-15,13 0-44 16,6-5-47-16,15 2-28 0,24 0-14 16,14-5-20-16,12 2-28 15,21-6-32-15,12 5-67 16,7-4-98-16,-1 3-80 0,-5-2-40 15,-7 3-17-15,-7-5-4 16</inkml:trace>
  <inkml:trace contextRef="#ctx0" brushRef="#br0" timeOffset="-1.17277E8">4033 1725 141 0,'-6'-11'301'0,"-8"0"13"15,8 4 6-15,0-1-123 0,6 8-84 16,6 0-49-16,-6 8-19 15,12 10-2-15,2 4 5 0,-1 11 0 16,0 7 3-16,6 4-3 16,-5 8-12-16,5 2-12 0,-6-2-10 15,0 2-5-15,7-1-5 16,-8-7-4-16,2-1 0 0,-1-9-2 16,-7-5-2-16,7-10-1 15,-6-4 2-15,-1-1-3 16,0-9-10-16,-6-3-2 0,0-11-5 15,8-5-4-15,-2-3-3 16,-6-3 3-16,6-3 10 16,1-2 5-16,0 1 6 0,-1 4 5 15,0-3 1-15,7 6 0 16,1 1-1-16,-2 6-2 0,8-1 1 16,0 6 1-16,5 3-5 15,2 3 4-15,5 6 1 0,8 1 1 16,5 2 0-16,1-1 0 15,-1 0 3-15,8-1 1 16,-1-2 0-16,-1-4-2 16,2-4-2-16,-1 0-3 0,-7-8-9 15,-5-3-10-15,5 1-6 16,-12-5-1-16,-7-4-2 0,-6 1 2 16,-8-5 7-16,-5 2 11 15,-7-2 14-15,-13 2 17 0,7 3 17 16,-8-1 8-16,-5 9 5 15,-1 1-2-15,1 6-8 0,-8 6-18 16,8 9-10-16,0-1-10 16,6 7-6-16,6 4-10 15,14 0-14-15,6 0-23 0,6 1-35 16,14-3-40-16,6 3-50 16,7-4-54-16,5-5-42 0,2 1-5 15,12-4 17-15</inkml:trace>
  <inkml:trace contextRef="#ctx0" brushRef="#br0" timeOffset="-1.17277E8">5642 2164 166 0,'-6'-7'202'16,"-7"5"-26"-16,6-3-62 0,-5 5-48 16,-8 5-33-16,7 1-17 15,0 2-11-15,0 3-13 16,13 3-7-16,-7-3-13 0,7 0-12 15,7 3-18-15,-1-2-16 16,1-1-9-16,6 0-6 16,-7-7 2-16,13 4 6 0,-5-8 17 15,-1 0 18-15,0-5 16 16,6-2 15-16,-5-4 20 16,5 0 20-16,-6-4 24 0,-7 1 30 15,7-1 32-15,-6 3 29 16,0-2 13-16,-1 6-9 0,0 1-19 15,2 0-28-15,-2 4-31 16,0 3-32-16,0 3-20 0,8 2-8 16,-1 1-5-16,7 2-1 15,-1-1-4-15,7 1-2 16,0 2-3-16,0-3-5 0,7-3-8 16,-1 0-4-16,1-8-2 15,-1 0-2-15,1-3 3 16,-1-7 6-16,-6-2 13 0,1-1 4 15,-8-9 9-15,0 0 9 16,-5-4 4-16,-8-1 6 0,7-6 4 16,-13-4 8-16,7 0 2 15,-7-3-1-15,-7 1 8 0,7-1 15 16,-6 4 21-16,-1-1 26 16,-5 9 16-16,4 5 5 15,2 6-9-15,0 6-17 0,6 8-29 16,-7 10-31-16,0 12-23 15,7 14-10-15,-6 8-2 0,12 3-1 16,1 12-4-16,12 2-3 16,14-2-5-16,7-1-8 0,11-3-18 15,8-4-32-15,6-7-65 16,13-8-98-16,-6-8-87 16,0-2-37-16,-7-13-6 15,-12-6 19-15</inkml:trace>
  <inkml:trace contextRef="#ctx0" brushRef="#br0" timeOffset="-1.17277E8">5870 1883 75 0,'-19'0'239'15,"13"0"6"-15,18 0-1 16,27 3-117-16,14-3-60 0,18 4-30 15,20-4-18-15,14-4-12 16,19 1-54-16,6-1-87 0,13 1-59 16,-6-2-32-16,-6 1-14 15</inkml:trace>
  <inkml:trace contextRef="#ctx0" brushRef="#br0" timeOffset="-1.17277E8">7467 1952 142 0,'-20'7'188'16,"-6"1"-21"-16,-13 7-69 15,6 0-43-15,-5-1-22 0,5 1-11 16,7-1-11-16,0 1-3 16,13 0-1-16,-7-5-1 15,14 2-6-15,0-5-3 0,6 0-4 16,6-4-10-16,0 1-13 16,7-4-9-16,7-7-2 15,0 3 9-15,6-6 4 0,-7-2 20 16,-6-3 21-16,0 1 23 15,0-1 22-15,0-2 21 0,-7 1 16 16,1-2 4-16,6 4-1 16,-6-1-12-16,-1 8-19 15,8-4-19-15,-2 7-20 0,8 0-11 16,-1 1-9-16,13 3-5 16,-5 3-3-16,12-3-7 15,-6 4-12-15,12 0-16 16,1-4-21-16,6 0-21 0,0-4-20 15,-6-3-11-15,6-1-2 16,-13-2 28-16,0-1 38 0,-6-4 11 16,-13-4 14-16,-2 5 26 15,-4-5 26-15,-8-3-7 16,-12 1 8-16,-1-2 44 0,-6 6 45 16,1-2 12-16,-2 4 1 15,-5 4-3-15,-1 4-21 16,-6 7-22-16,-7 11-32 0,1 11-12 15,-14 11-3-15,7 11-1 16,0 7 1-16,7 11-3 16,-1 4-7-16,1 4-10 0,5 3-7 15,8 0-2-15,6 2-5 16,6-3-4-16,14-6-7 16,6-8-7-16,13-6-8 0,13-8-11 15,-1-7-9-15,8-12-7 16,1-3-2-16,-2-11-1 15,-6-7 2-15,0-8 3 16,-13-7 4-16,-7-4 5 16,-12-6 7-16,-14-2 7 0,-12-2 7 15,-14-1 7-15,-18 1 0 16,-8 3-4-16,-6-1-33 16,-7 6-66-16,0 1-97 0,14 5-51 15,5 4-25-15,14-4-6 16</inkml:trace>
  <inkml:trace contextRef="#ctx0" brushRef="#br0" timeOffset="-1.17277E8">8906 2403 144 0,'-6'3'296'0,"0"1"12"0,0 0 6 16,6-4-117-16,-7 4-76 15,7-4-33-15,0 0-17 16,7 0-3-16,-1-4 0 0,6 0-4 16,2-3-13-16,5 0-13 15,-5-4-11-15,12 0-7 16,0-3-6-16,-1-5-5 16,1 0-2-16,1-6-1 0,5 4 1 15,1-10 1-15,6 2 1 16,-6-1 1-16,6-1 6 0,-7-3 3 15,-6 5 10-15,1 2 3 16,-8 6 4-16,-6 3-3 16,-7 3-10-16,1 4-11 15,0 3-12-15,-1 8-11 0,-12 8-3 16,-1 3-6-16,7 7-6 16,-7 4-9-16,7 4-17 0,0 3-15 15,7 0-26-15,0-3-15 16,6-1-7-16,7 2-2 15,-8-6 4-15,8-2 3 16,-1-4 12-16,7-5 2 0,-6-3 5 16,6-3 8-16,0 0 9 15,-7-8 10-15,1-3 17 0,-1 1 15 16,1-11 16-16,-6 3 14 16,-8-1 14-16,0 1 14 15,-6-4 10-15,0 0 10 0,0-5 7 16,0 4 2-16,0-1-1 15,13 1-7-15,-6-3-13 16,12 4-10-16,1 3-10 0,0 5-11 16,12-5-10-16,-6 7-7 15,7 0 0-15,0 2 0 16,-1 1-2-16,1 1 1 0,-7 4 0 16,-1 0 3-16,-5 0 1 15,0 0-1-15,-8 4 1 16,-5-4 2-16,-7 5 4 0,-7-2 3 15,-5 4 4-15,-8 5 3 16,0-5 2-16,-5 7 1 16,-8 1-1-16,7 0-4 0,0-1 0 15,6 4-1-15,1-2 2 16,6-2-2-16,0 1 0 16,13-1 0-16,13 1-1 0,0-5-4 15,12 2-2-15,15-1 2 16,5-7-6-16,8-1 0 15,5-3-3-15,1 0 1 0,0-3-9 16,6-5-5-16,-6-3 4 16,-1-3 5-16,-6-2 2 15,-6-1 2-15,-1-6 12 0,-5 5 9 16,-8-8 12-16,1 1 14 16,-7-1 16-16,0-3 19 15,-13 3 24-15,7 1 23 0,-8-1 12 16,-5 8-2-16,-7-1-10 15,0 9-18-15,0 1-27 16,-7 9-30-16,-13 9-24 0,8 1-15 16,-8 9-4-16,7 3-2 15,13 0-1-15,7 3 5 0,6 1 2 16,12 0 2-16,15-1 3 16,-1-3 1-16,13-3 3 15,7-2-7-15,12-2-19 16,1-4-41-16,6-8-85 0,1 2-117 15,-1-10-62-15,-7-5-28 16,-12 0 1-16,-20-9 30 16</inkml:trace>
  <inkml:trace contextRef="#ctx0" brushRef="#br0" timeOffset="-1.17277E8">9350 1751 46 0,'-52'-15'278'15,"13"0"35"-15,6 1 25 16,7 3-90-16,6 3-63 16,7 1-56-16,7-1-43 0,0 6-43 15,6-2-45-15,6 0-65 16,7 4-80-16,7 0-103 15,12 4-52-15,1-4-22 0,6 4 7 16</inkml:trace>
  <inkml:trace contextRef="#ctx0" brushRef="#br0" timeOffset="-1.17277E8">10953 2113 51 0,'19'-4'159'0,"1"1"-9"16,6-1-83-16,7 1-55 15,5-1-25-15,2 1-1 0,5-5 14 16,1 1 21-16,0-5 13 16,6-2 12-16,0 3 6 0,0-3-2 15,-6-5-11-15,-1 0-9 16,1-2 5-16,-7-1 6 16,0-4 4-16,-7 1 6 15,-6-2 11-15,1 2 10 0,-14 0 2 16,-6 0 0-16,-1 2 1 15,-12 5 2-15,6 3-9 0,-14 0-14 16,-5 8-12-16,-7 3-18 16,-7 8-13-16,-7 11-10 15,2 11-4-15,-7 11 2 0,5 6 0 16,1 16 4-16,0 6 1 16,0 10-10-16,6 0-15 15,8 7-30-15,5-2-27 0,13-3-24 16,7-7-18-16,19-7-3 15,8-9 4-15,12-10 12 16,-6-7 7-16,12-8 15 16,-6-11 6-16,1-7 1 0,-2-8 8 15,-5-6 17-15,-13-8 20 16,-14-4 28-16,-6-3 41 16,-6-4 53-16,-20-7 43 15,-1-1 38-15,-11-2 26 16,5-1 0-16,1-4-18 0,5 0-34 15,14 4-40-15,6 0-38 16,20 3-32-16,7 1-22 16,12 3-12-16,15 1-9 0,4 4 0 15,8 2 0-15,-1 1 2 16,1 3 2-16,0 4 2 0,-7-1 0 16,-7 6-3-16,-5-2-2 15,-7 5-2-15,-7 3-3 16,-7 3-1-16,-6 5 3 15,-13 7 1-15,-7 2 5 0,1 3 2 16,-7 1 2-16,7 1-1 16,-8-4-3-16,14 1-7 0,0-5-11 15,0 1-15-15,0-3-12 16,14-5-23-16,-2-5-26 16,8-2-21-16,-1-2-6 15,7-5 1-15,1-9 10 16,-7 5 22-16,-1-8 28 0,0 2 28 15,1-2 20-15,-7-3 12 0,7 1 15 16,-8-2 27-16,-5 1 29 16,6 5 24-16,-6 1 10 15,-1 6 1-15,0-2-7 16,8 9-28-16,-8 3-28 0,7 7-22 16,0 1-11-16,0 6-4 15,7 1-2-15,0 2 0 16,5 0-1-16,1 0-6 0,0-3 0 15,1-2 0-15,-8-1 2 16,0-4 5-16,1 0 2 16,-7-3 7-16,0-4 5 0,0-4 6 15,1-3 8-15,5 0 13 16,-6-4 15-16,6-3 10 16,-5-1 10-16,12-7 2 0,6 3-6 15,1-3-11-15,6 0-15 16,0 1-14-16,7 2-15 15,6-3-5-15,-7 7-7 0,1 0-8 16,-1 5-7-16,-6 2-7 16,-5 8-5-16,-9 0-11 15,-5 11-14-15,-14 1-16 0,-6 2-12 16,-12 9-9-16,-15-6-5 16,1 5 3-16,-13 0 13 0,7-4 15 15,-8 1 18-15,7-1 17 16,1-7 9-16,13 0 7 15,-7 1 0-15,12-5 2 0,8-4 0 16,6 1-2-16,14-4 1 16,4 0 0-16,15-4 4 15,7-4 4-15,-1-2 8 16,6-2 7-16,1 3 9 0,-1-11 10 16,-5 6 11-16,5-8 13 15,-6 3 14-15,0-2 14 16,-6-2 11-16,-1 1 6 0,1 5 10 15,-1-6 2-15,-5 5-6 16,-1 4-18-16,-7 2-19 0,1 1-17 16,0 5-23-16,6 6-19 15,-1 2-15-15,-5 10-6 16,6-1 0-16,0 3 0 0,1 8 4 16,-9-4-2-16,9 4-3 15,-1 0-10-15,0 1-18 16,0-9-27-16,0 5-21 0,0-9-57 15,6-3-119-15,2-3-58 16,4-8-20-16,1-6 7 16,0-9 14-16</inkml:trace>
  <inkml:trace contextRef="#ctx0" brushRef="#br0" timeOffset="-1.17277E8">13598 1652 220 0,'-32'-10'299'0,"6"2"-8"0,-1 1-23 15,15 3-182-15,-2 0-129 16,8 4-85-16,6 0-70 16,14 4-39-16,4 3-3 0,15 0 15 15</inkml:trace>
  <inkml:trace contextRef="#ctx0" brushRef="#br0" timeOffset="-1.17277E8">14139 1930 67 0,'-19'-3'250'0,"-8"-1"7"16,1 0-15-16,-13 4-124 16,0 0-85-16,1 4-44 15,-8 0-22-15,7 7-6 16,-1 0 14-16,7-1 11 0,1 5 1 15,13-1-1-15,-1 1-5 16,8 4-4-16,-2-7-7 0,14 2-3 16,6-3-1-16,8 0-1 15,5-4-3-15,7-4-7 16,6 1-7-16,1-4 14 0,7-4 10 16,-1-3 10-16,-7-1 12 15,1-2 15-15,-1-1 21 16,-6-4 6-16,1 0 19 0,-8 1 20 15,0 2 19-15,1-2 13 16,0 3 0-16,-7 0-10 16,-1 4-27-16,8 0-23 0,-6 7-20 15,5-4-14-15,-6 8-8 16,6 3-7-16,1 0-7 0,0 4-13 16,-7 0-13-16,7 3-15 15,-8 1-15-15,8-4-13 16,-7 1-12-16,0-2-4 15,0-2-5-15,-1-1 0 0,-4-3 4 16,4 0 14-16,1-4 22 16,-6-4 26-16,6 0 34 0,-7-3 39 15,0-1 44-15,2-2 43 16,-2-5 31-16,0 1 21 16,8-5 9-16,-1 4 0 0,-1-3-8 15,8 0-16-15,0 4-23 16,-1-1-22-16,1 3-24 15,6 5-24-15,0 4-26 16,0-2-20-16,7 5-11 0,-1 5-10 16,1 2-7-16,6 4-15 15,-7 0-31-15,1 3-42 0,7-3-66 16,-8 4-99-16,13-4-77 16,-6 0-27-16,1-7 4 15,-1-4 32-15</inkml:trace>
  <inkml:trace contextRef="#ctx0" brushRef="#br0" timeOffset="-1.17277E8">15182 1710 120 0,'20'-3'293'0,"6"-1"17"16,6 1 12-16,7-1-109 16,6 4-94-16,8 0-56 0,5-4-31 15,-5 4-24-15,-8 0-46 16,1 0-69-16,-1 0-93 0,-5 0-61 16,-8 4-28-16,-13-4-10 15,-5 4 27-15</inkml:trace>
  <inkml:trace contextRef="#ctx0" brushRef="#br0" timeOffset="-1.17277E8">15481 1883 164 0,'7'7'212'16,"6"-3"-19"-16,0 0-42 0,7-4-22 15,-1 0-23-15,13 0-22 16,8 0-22-16,5 0-26 0,8-4-57 15,5-4-88-15,7 5-77 16,0-9-44-16,8 2-21 16,-2-5-6-16</inkml:trace>
  <inkml:trace contextRef="#ctx0" brushRef="#br0" timeOffset="-1.17277E8">16564 1538 111 0,'18'-11'225'16,"2"-3"24"-16,13 3-60 16,-1 0-49-16,7 0-34 15,7 4-24-15,-7-1-25 0,7 5-24 16,-7-1-15-16,-7 4-12 15,-5 4-6-15,-15 2-6 16,-4 3-8-16,-16 5-9 0,-11 4-18 16,-13 0-18-16,-2 5-18 15,-4-2-9-15,-1-3-4 0,6 1 3 16,-6 0 11-16,13-4 14 16,0-1 15-16,6-3 15 15,1-5 13-15,12 2 17 16,1-4 13-16,12-1 17 0,8-3 16 15,4 0 8-15,9 0 8 16,5 0 4-16,-6 0 5 0,13 0 0 16,1 0 3-16,-1 0 7 15,-7 4 1-15,7 0-1 16,1 3 2-16,-8 4-5 0,-5 0-9 16,-1 0-14-16,-7 4-11 15,-6-4-8-15,0 0-11 16,-7 4-10-16,-12-5-4 0,0 1-3 15,-14 4-1-15,-6-4-2 16,-13 0-5-16,0 0-12 16,-7-1-24-16,1 2-37 0,-1-5-52 15,7-3-70-15,-7 4-67 16,13-8-26-16,14 0 4 0,-1-8 26 16</inkml:trace>
  <inkml:trace contextRef="#ctx0" brushRef="#br0" timeOffset="-1.17277E8">17495 1494 153 0,'13'-7'192'0,"0"4"-42"15,7-4-33-15,12 3-27 0,1-1-18 16,-1 2-18-16,7 3-16 16,1-3-13-16,-8 3-10 0,1 3-6 15,-7 0-7-15,-1 6-1 16,-11-2-1-16,-8 3 0 15,-6 5-2-15,-6-1 1 0,-8 1-3 16,2-1 1-16,-8 1-1 16,7-3-1-16,-7-2 3 15,14 2 3-15,-7-9 6 16,6 5 10-16,1-5 17 0,6 1 14 16,0-4 6-16,0 4 2 15,13-4-1-15,6-4-8 0,1 4-14 16,6-4-11-16,1 4-10 15,5 0-5-15,1 0-3 0,-7 0-3 16,6 4-1-16,-5 0-2 16,5 3 0-16,-13 0 2 15,7 4 2-15,-6 0 2 16,-7 3 4-16,0 1-1 0,0 4 2 16,-13-5 2-16,-6 5-1 15,-7-1 1-15,-7 1-2 16,-6-4-2-16,0-1-1 0,-7 1-4 15,7-5-11-15,-7 1-24 16,1 0-34-16,6-3-51 0,7-5-57 16,-1 4-61-16,6-7-24 15,14 0 5-15</inkml:trace>
  <inkml:trace contextRef="#ctx0" brushRef="#br0" timeOffset="-1.17277E8">19195 1337 34 0,'20'-19'200'16,"0"9"10"-16,-14-2-55 15,1 9-44-15,-7-1-27 16,-13 8-13-16,-13 4-1 0,0 6 8 15,-13 4 8-15,6 5 0 16,-6 6-3-16,0 3-5 16,0 2-11-16,6 2-10 0,7 4-3 15,6-3-3-15,8 0-2 16,12-1-5-16,6-2-3 16,7-2-3-16,7-2-4 0,12-5-6 15,1-6-4-15,5 2-4 16,2-6-3-16,-7-4-1 0,-1-4 5 15,-6 0 5-15,1-7 0 16,-9 0 4-16,-4-3 5 16,-8-8-1-16,-6 4-4 0,-6-4-3 15,-1-1-5-15,-12 2-13 16,5 3-25-16,2-5-40 16,-8 5-52-16,1 4-61 15,-7-1-80-15,-1 8-83 0,1-1-27 16,6 1 9-16,1-4 35 0</inkml:trace>
  <inkml:trace contextRef="#ctx0" brushRef="#br0" timeOffset="-1.17277E8">20192 1139 62 0,'0'-8'142'0,"0"-2"10"16,-6 3 12-16,6-1 5 0,-6 1-2 15,6-1-7-15,0 5-19 16,0 0-21-16,0-2-25 0,0 5-19 15,0-4-16-15,-7 4-4 0,7-3-5 16,0 3-2-16,0 0-4 16,0-4-5-16,0 4-7 0,0 0-12 15,0 0-9-15,0 0-7 0,0 4-5 16,0-4-5-16,-7 7 1 0,7 4 0 16,-12 4 1-16,-2 7 0 15,1 3 0-15,1 9-3 0,-8 2 2 16,7 8 2-16,-7 4 2 15,7 0 3-15,0-1 3 16,1-3 1-16,4 4 0 0,2-8-3 16,-7 1-4-16,13-5-1 15,-6-7-6-15,-1-4 2 16,0 2-1-16,7-8-1 0,-6-9 5 16,0 5 2-16,-1-8 0 15,-6-3 4-15,0-1 2 16,0-3 1-16,-6-7 1 0,5 0-2 15,2-1 2-15,4-7-2 16,2-3 1-16,12 0-2 16,2-8-6-16,4 4-6 0,14-7-8 15,7 0-8-15,6 0-5 16,1 0-4-16,5-1-1 16,1 4 1-16,-7 4 3 0,-1 4-7 15,-5 7-10-15,-7-1-9 16,-6 10-3-16,-7 2-2 0,-13 2 4 15,-7 6 8-15,-5 3 11 16,-8-1 9-16,0 7 3 16,-6-3 2-16,7 1-2 0,-1-5 4 15,0 1 4-15,7 0 2 16,1 1 3-16,4-6 4 0,2 2 1 16,6-1 3-16,0-3 0 15,14 0 4-15,-2 3 3 16,1-4 1-16,7-3 3 0,0 4 2 15,-1-1 4-15,1-3 0 16,-1 0 0-16,0 4-1 16,1-4-3-16,6 0-7 15,1 0-21-15,-1 0-39 0,6 0-56 16,1 0-70-16,-1 0-40 16,1-4-16-16,-1 1 7 0</inkml:trace>
  <inkml:trace contextRef="#ctx0" brushRef="#br0" timeOffset="-1.17277E8">20760 1333 116 0,'0'-6'184'0,"0"-3"-38"0,0 6-40 16,0 3-25-16,0 0-13 15,0 3-5-15,0 1 1 16,0 7 8-16,6 3 5 0,0 2-4 16,0 2-9-16,2 3-13 15,-2-2-10-15,-6 3-13 16,6-3-9-16,-6 3-5 0,0-4-3 16,0-4-2-16,0 1 0 15,-6-4 0-15,-8-1-2 0,-4-2-13 16,-2-1-23-16,-13 1-29 15,-6-8-36-15,1 0-35 16,-9 0-33-16,-5-4-24 0,7 0-14 16,-7-3-3-16,6-1 18 15</inkml:trace>
  <inkml:trace contextRef="#ctx0" brushRef="#br0" timeOffset="-1.17277E8">20284 1347 34 0,'26'-14'99'0,"13"-1"3"0,0 5 2 16,7-5 2-16,6 3 2 16,0 2-7-16,7-1-10 0,6 0-15 15,0 0-16-15,6 4-21 16,2-4-16-16,-2 3-16 0,7-3-30 16,-12 4-48-16,5 0-56 0,0-4-53 15,2 3-26-15,-8-2-12 0</inkml:trace>
  <inkml:trace contextRef="#ctx0" brushRef="#br0" timeOffset="-1.17277E8">21861 989 75 0,'-33'21'147'0,"1"6"-1"0,-7 5-3 15,-1 1 13-15,-12 8 7 16,6 3 2-16,-6 0-4 0,-13 6-11 16,0 2-17-16,0 3-35 15,-14 5-44-15,-5-2-31 16,-1 3-23-16,1-5-16 0,-1-1-12 15,7-4-11-15,13-7 1 16,13-8-12-16,5-7-21 16,15-3-34-16,-1-7-49 0,15-4-74 15,4 0-30-15,1-9-6 16,13-6 14-16</inkml:trace>
  <inkml:trace contextRef="#ctx0" brushRef="#br0" timeOffset="-1.17277E8">21372 1439 148 0,'20'-10'228'0,"-14"2"-15"15,7 1-38-15,-13 3-35 0,7 0-26 16,-1 0-30-16,-6 4-19 16,-6 4-10-16,-1 7-4 0,-6 3 2 15,0 9 2-15,-6 0 1 16,-1 6-8-16,-6 0-5 16,-1 3-10-16,-5-1-5 15,-1 1-7-15,7 1-4 0,-6-4-4 16,-7 0-4-16,6 1-5 15,1-4-22-15,-1-1-14 16,7-3-11-16,0-4-14 0,7 1-9 16,5-9-6-16,2 2 8 15,-2-9-7-15,8 1-3 0,6-4 0 16,0-4 20-16,6-3 13 16,8-8 16-16,-2 4 18 15,8-7 14-15,-1 0 13 0,14-5-11 16,0 2-5-16,0-1-4 15,-1 4 3-15,7-1 0 16,0 5 1-16,-7-1 4 0,1 3-1 16,-1 6 1-16,2 2-1 15,-15 0 1-15,7 8 1 16,-6 0 1-16,-8 0-1 0,-5 3 3 16,6 0 0-16,-6 4-1 15,-1-4-5-15,-6 4 0 16,6-4-2-16,8 1-1 0,-14-1-1 15,12 1 3-15,-5-4-1 16,0-1 1-16,-1 1 3 16,7-4 1-16,-6 0-1 0,6-4-3 15,7 1 2-15,-8-5-4 16,1 1-1-16,7-5-1 16,0 5 1-16,-8-4 4 0,-5 0 7 15,6 4 9-15,-6 0 5 16,-1 0 2-16,0 3-1 0,1 0-4 15,-7 0-10-15,7 4-9 16,-7 4-4-16,0 4 1 16,0-1 3-16,-7 7 1 0,7 4 5 15,0-3-1-15,-7 8-3 16,7-2-3-16,0 2-4 16,7-2-3-16,-7 4-2 0,0-2-9 15,0-1-8-15,-7 0-4 16,-5 0-2-16,-8 0-6 15,-6-4 0-15,-7 0 6 0,-6-6 7 16,0-2 6-16,7 2 4 16,-14-9 10-16,7 1 13 15,0-4 14-15,-1-4 10 0,8 1 8 16,7-5 7-16,5-3 1 16,13-1-8-16,14 2-16 15,5-9-25-15,21 5-41 0,-1-8-56 16,21 4-74-16,5-4-77 15,14 0-34-15,-6-1-6 0,5 2 21 16</inkml:trace>
  <inkml:trace contextRef="#ctx0" brushRef="#br0" timeOffset="-1.17277E8">22213 1642 94 0,'-7'0'281'0,"7"-5"13"16,-7 5-1-16,7 0-130 15,-6 0-131-15,6 0-115 16,0 0-107-16,0 0-57 0,0 0-21 16,13-3 7-16</inkml:trace>
  <inkml:trace contextRef="#ctx0" brushRef="#br0" timeOffset="-1.17277E8">1088 4730 62 0,'-14'10'84'0,"2"1"-32"0,-1 4-8 16,-1-8 5-16,8 0 18 15,0 1 23-15,-1-4 21 16,-6 3 17-16,7-7 5 0,-8 0 1 15,8 0-12-15,-7-4-15 16,-1 1-21-16,8-1-17 16,-6-4-11-16,4 1-7 15,2 0-4-15,-7 0-1 16,7-1 5-16,-1 0 8 16,0 5 5-16,7-3 2 0,-6 2-5 15,6-1-6-15,0 2-16 16,0 3-13-16,6 3-9 15,1 8-3-15,0 8 2 16,12 6 2-16,-5 12 9 16,4 3 2-16,2 8-2 15,0 7-3-15,-1 0-2 16,-5 0-5-16,-2 3-6 0,2-2-2 16,-8-9 1-16,1 1-4 15,-7-11 1-15,0-4 1 16,0-7 17-16,0-9 12 15,-7-2 8-15,-6-4 5 16,6-8 1-16,-5-6-1 16,-2-4-16-16,2-4-14 0,5-8-12 15,0-6-12-15,14-2-10 16,0-2-10-16,12-3-7 16,0-1-6-16,8-1-1 15,5 5 3-15,7 4 7 16,-7 3 6-16,8 7 7 15,-1 4 3-15,6 7 4 0,-5 8-1 16,5 0 3-16,-5 7 2 16,5 0 0-16,7 3 4 15,1 1 1-15,-8 1 3 16,14-7-1-16,-7-1-1 16,-1 0 0-16,2-2-1 15,-7-6-2-15,-1 0-4 0,-6-2-3 16,1-10-6-16,-14 1-3 15,-1-3-6-15,-5-1-2 16,-14-4 0-16,1 1 3 16,-14 0 7-16,-5 0 10 15,-8 3 10-15,1 0 5 16,-7 8 2-16,0 4 2 0,-1 3-2 16,1 3-6-16,0 9-3 15,13-2-3-15,0 9-2 16,20-2-4-16,6 2-12 15,6 0-23-15,14-2-32 16,0 3-42-16,19-6-53 16,-1 1-63-16,2-5-83 0,5 1-29 15,1-3 6-15,6-5 28 16</inkml:trace>
  <inkml:trace contextRef="#ctx0" brushRef="#br0" timeOffset="-1.17277E8">2567 5170 202 0,'-20'0'237'16,"7"-5"9"-16,-6 5-87 0,-7 0-64 15,6 5-44-15,7 1-23 16,0 2-12-16,6-1-15 16,1 1-14-16,12 2-15 15,-6-3-16-15,14 5-18 16,-8-9-11-16,0 4 3 15,1-3 9-15,6-4 11 0,-6-4 16 16,-1 1 18-16,0-4 15 16,2-5 18-16,-2 2 26 15,-6-1 31-15,6 0 25 16,-6-1 16-16,0 5 3 16,0 0-12-16,0 3-23 15,6-3-30-15,1 7-24 0,6 0-17 16,0 3-7-16,7 1 0 15,6 0-5-15,0 3-1 16,7 0-1-16,-7 0-2 16,-1-2-1-16,1-2-3 15,1-3 3-15,-1 0 0 16,-6-8 2-16,-1 1 3 16,-6-7 2-16,-7-5 8 0,-6 1 12 15,0-8 16-15,0 1 15 16,-12-4 13-16,5-5 12 15,-12-2 9-15,5-1 4 16,-5 1 1-16,-1-5 4 16,-6 1 5-16,6 3 5 15,1 5 6-15,-1 2-11 0,8 8-16 16,5 4-18-16,0 7-24 16,7 7-22-16,0 8-20 15,14 7-8-15,5 11 2 16,7 8 3-16,6 3 0 15,8 3-8-15,5 1-20 16,8-1-35-16,-1 1-57 0,7-8-85 16,-1 0-116-16,8-7-76 15,-15-4-24-15,-5-3 10 16,-13-11 44-16</inkml:trace>
  <inkml:trace contextRef="#ctx0" brushRef="#br0" timeOffset="-1.17277E8">2385 4949 50 0,'-66'-11'290'15,"7"1"17"-15,27 2 10 16,19 1-75-16,19-1-106 16,20 1-63-16,21 0-32 0,24 0-14 15,7-1-10-15,13 0-10 16,14 1-43-16,6 3-87 15,-1-3-101-15,7 3-52 16,1-3-27-16,-15-4-8 0</inkml:trace>
  <inkml:trace contextRef="#ctx0" brushRef="#br0" timeOffset="-1.17277E8">3492 4463 98 0,'-6'-12'242'0,"6"4"13"16,-7 5-6-16,-6 6-68 16,0 5-38-16,-7 7-9 15,8 7 7-15,-8 7 9 16,7 11-5-16,0 7-17 0,0 6-15 15,7 5-22 1,6 4-15-16,0 0-18 0,12-3-12 16,8 0-10-16,-1-9-10 15,14 2-20-15,6-12-13 16,7-6-13-16,0-5-14 16,-1-12-11-16,-6-1-14 0,7-5 0 15,-14-11-7-15,1-5 0 16,-7-1 1-16,-6-10 6 15,-14 2 9-15,-6-8 14 0,-6 4 16 16,-14-4 17-16,0-1 18 16,-6 2 15-16,1 3 15 15,-2-1 5-15,1 4-3 16,13 5-11-16,-6-1-19 0,5 3-21 16,8 5-20-16,6-1-11 15,6 0-5-15,8 4 2 16,5 0 5-16,7 0 8 0,6 0 9 15,8 0 5-15,-1-3 5 16,0-1 0-16,-1-3 6 16,2-4 2-16,5-1 0 15,-12 2 3-15,7-5 9 0,-8 4 6 16,-6-3 7-16,0 6 7 16,-6-3 2-16,-8 5-5 15,8 1-7-15,-6 5-6 0,5 0-5 16,0 7-6-16,0 8 0 15,-5-1 3-15,12 5 1 16,-7 4-3-16,1-2-16 0,0 1-32 16,-1 0-51-16,1-3-74 15,-8-2-92-15,-4-2-74 16,-2-4-24-16,-12-3 9 16,-8-5 38-16</inkml:trace>
  <inkml:trace contextRef="#ctx0" brushRef="#br0" timeOffset="-1.17277E8">3212 4799 127 0,'-46'-19'284'0,"13"2"14"15,21 2 8-15,12 1-127 16,19 2-77-16,14 1-48 0,25 3-27 15,14 1-33-15,20-1-35 16,18 6-76-16,14 2-93 16,13-4-47-16,-7 0-24 15,1 4 3-15</inkml:trace>
  <inkml:trace contextRef="#ctx0" brushRef="#br0" timeOffset="-1.17277E8">4867 4964 27 0,'-13'-4'272'0,"-1"1"28"0,-11-1 16 15,5-4-81-15,-12 5-79 16,-1-1-52-16,-6 4-35 0,0-4-27 16,-6 8-16-16,5 0-8 15,-5-1-4-15,6 5-9 16,-1 3-10-16,15 0-6 0,-1-4-5 15,6 4-7-15,7-4-6 16,6 0-1-16,7 1 5 16,7-5 4-16,-1 1 6 15,7 0 6-15,7-8 5 0,0 4 3 16,5-7 1-16,-5-1 3 16,6 1 3-16,0 0 2 15,-7-4 7-15,1 0 5 16,6 0 6-16,-6 0 2 0,-7 4-1 15,7-1-6-15,-8 2-1 16,1 2-7-16,1 0-6 16,-2 0-7-16,8 4 0 0,-7 0 0 15,7 4-3-15,-1 0 1 16,-6 0 1-16,7 2 0 16,-7 2-3-16,6 3-4 15,-6-4-6-15,1 0-9 0,-8 1-8 16,0-1-7-16,1 0-6 15,0-3 2-15,-1-4 4 16,-6 4 4-16,7-8 3 16,5 4 9-16,-5-7 5 0,0-1 3 15,-1-3 1-15,7 4 4 16,0-8 4-16,-6 4 2 0,6-3 6 16,0 3 5-16,-7 0 6 15,0 4 3-15,8 0 0 16,-8-1-3-16,1 4-3 15,6 0-3-15,0 4-5 0,0 0-4 16,6 4-3-16,7 0-1 16,1 4-10-16,-1-6-13 15,6 6-11-15,-5-1-11 16,-1 1-1-16,-1-4-3 0,-5-1 10 16,0 1 11-16,-8-4 14 15,-5 0 9-15,0 0 11 16,-1-7 8-16,-6-1 5 0,0 1 7 15,7 0 11-15,-7-4 8 16,6-4 3-16,0 5-1 16,8-6 0-16,6 5-5 0,5-4-10 15,1 5-8-15,7-1-5 16,6 3-5-16,0 4-6 16,6 1-4-16,1-1-1 15,7 8-2-15,-2-1-2 0,2 5-6 16,-14-1-5-16,0 5-4 15,-13-2-8-15,-7 5-5 16,-12-1 3-16,-7-3 4 0,-7 4 6 16,-12-3 7-16,-14-2 5 15,1-3 6-15,-14 5 0 16,8-9 0-16,-9 1 2 0,15 0 0 16,-1 0-1-16,7-4-7 15,6 0-6-15,20 0-6 16,14 0-7-16,18 0-8 15,14-4-8-15,12-4-1 0,1 5 5 16,6-5 7-16,7-3 4 16,-7 1 7-16,-6-6 9 15,0 3 5-15,-1-6 6 16,-12-4 4-16,0 2 0 0,-14-5 3 16,-6-4 4-16,-7 1 5 15,-5-4 0-15,-1 1 0 16,-13-6 5-16,0 6 2 0,-7-4 10 15,1 2 18-15,-8 1 21 16,8 7 13-16,0 4 1 16,-1 4-5-16,-6 7-14 0,7 7-18 15,-7 8-18-15,-1 11-5 16,2 10 4-16,-8 12 8 16,0 11 7-16,-5 2 3 15,5 13 2-15,-6 0-6 0,-1 7-5 16,1-1-6-16,-6 4-1 15,5 4-4-15,2-4-5 16,5-7-2-16,7-3-3 16,0-12-4-16,13-3-9 0,13-11-8 15,-6-5-8-15,12-9-15 16,1-6-20-16,0-9-15 16,-1-8-11-16,1-8-4 15,-8-3 1-15,2-7 8 0,-14-8 13 16,-7-3 15-16,-6-5 22 15,0 2 29-15,-7-4 39 16,0 6 29-16,2-3 26 0,4 7 11 16,8 1 4-16,6 3-18 15,0 7-31-15,20-3-25 16,6 3-18-16,13 5-13 0,6-2-10 16,7 1-4-16,7 0-5 15,6 0-1-15,-6 4 0 16,-1-8-2-16,1 4 1 0,-7-3-1 15,-7-1 2-15,2 4 1 16,-15-7-1-16,-6 3 0 16,-7 0 0-16,-13 1-1 15,-6-5-1-15,0 9 1 0,-12-5-1 16,-8 4 0-16,-13 4-1 16,1 0 2-16,-1 7-1 15,-5 0 1-15,5 7 0 16,1 3 3-16,5 2 2 0,8 3-1 15,6-1 0-15,13 4 2 16,6 0-3-16,14-3-2 16,6 4-2-16,19-5-1 0,2-3-4 15,4 1-3-15,8-10-4 16,-1 2 13-16,1 0 5 16,0-8 4-16,-7 0 4 15,0-2 4-15,-13-5 4 0,0-4-11 16,-6-3-5-16,-13-1-2 15,-1-3 4-15,-12-4 1 16,-7 5 5-16,-7-8 5 16,-12 2 8-16,-1 2 6 15,-6 0-17-15,-7-2-7 0,1 6-8 16,-1 2-8-16,1 4-15 16,-1 4-16-16,7 4-6 15,6 3-11-15,7 1-9 16,7 3-9-16,19 3-1 0,7 1-2 15,12 0 24-15,13-1 18 16,14 2 14-16,0-2 12 16,6-3 11-16,-7 3 13 0,7-3-6 15,-6-3 0-15,-7 3 3 16,-5 0 0-16,-9-3-1 16,-5 3 1-16,-7 3 10 15,-7 0 12-15,-5 6 6 16,-8 1 11-16,-6 5 2 0,-6 4 4 15,-1-2-11-15,7 2-8 16,0-1-8-16,0 1-3 16,13-6-3-16,0 3-2 15,6-2-1-15,14-3-3 16,-1-3-6-16,1-1-9 0,7-3-10 16,-2-4-5-16,1-4-2 15,1-3 0-15,-1-5-4 16,-13-2 4-16,7-1 5 15,-14-6 5-15,0-2 3 16,-12 2 5-16,-7-6 10 0,-7 2 7 16,-12 0 8-16,0-2 5 15,-8 6 1-15,1-2-2 16,0 6-7-16,0 2-17 0,7 4-21 16,-1 4-17-16,7 2-14 15,6 2-10-15,7 3-7 16,0 0 5-16,20 3 6 15,0-3 7-15,6 5 11 16,7-1 6-16,-1-4 10 16,7 0 6-16,0 0 6 0,1-4 6 15,-2-1 6-15,-5 2 5 16,-1 0 4-16,-5-1 9 16,-1-3 7-16,-7-1 2 0,1 4 1 15,-1 1 3 1,-6-2-2-16,1 2-3 0,-8 0-5 15,0 3-1-15,-6 0 2 16,-6 3 3-16,-8 5 1 0,2 4 3 16,-8 2 1-16,-6 4 2 15,13 4-1-15,-7 3-4 16,20-2-3-16,0 2-4 16,14-2-2-16,5 2-1 15,13-4-4-15,2-2-4 16,5-4-4-16,6-1-6 0,1-3-7 15,-1-4-8-15,-5-7-6 16,-2 0-8-16,1 0-5 16,-13-7-5-16,1-4 1 15,-7 0 1-15,-8-3 5 16,-6-5 8-16,1 1 8 0,-7 0 11 16,-7 4 11-16,1-1 11 15,0-1 4-15,6 9-2 16,-6-1-4-16,6 6-5 15,-8 4-8-15,8 3-7 16,8 2-2-16,-2 4 2 0,0 3 0 16,14-2 2-16,-1 2-2 15,7 1-1-15,7-1-8 16,6-2-22-16,0-1-38 0,6 0-48 16,2-4-49-16,-2-4-55 15,1 1-32-15,-1-4 0 16,1-7 27-16</inkml:trace>
  <inkml:trace contextRef="#ctx0" brushRef="#br0" timeOffset="-1.17277E8">9180 4627 71 0,'-19'-8'217'15,"-7"2"1"-15,-7 2-30 16,-5 4-36-16,-2 4-38 16,1-1-35-16,7 8-30 15,-1 0-16-15,7 0-14 16,13 3-5-16,6 1-7 0,14 0-7 15,12-1-7-15,7 1-19 16,1-1-19-16,11-2-22 16,1-1-14-16,1-4-4 15,-1-3 3-15,-7-4 14 16,1 0 23-16,-13-7 28 0,6-5 32 16,-13-3 39-16,-7-3 38 15,-6-4 39-15,-6-3 38 16,-13-4 34-16,-1-4 15 15,0-4 1-15,-6 1-12 0,7-5-24 16,-8 0-33-16,14 1-38 16,0 4-38-16,13 0-46 15,0 2-69-15,7 8-101 16,6 4-123-16,6 8-114 0,14 6-54 16,-1 1-16-16,8 7 31 15,-1 4 77-15</inkml:trace>
  <inkml:trace contextRef="#ctx0" brushRef="#br0" timeOffset="-1.17277E8">9826 4634 186 0,'-20'8'309'15,"0"-5"12"-15,14-3 7 0,0 4-136 16,6-4-91-16,12 0-47 16,14-4-22-16,1-3-9 15,11-1-4-15,2-3 0 0,-1-4-3 16,6-3-3-16,-5-1-5 15,-1-2 2-15,-1-4 0 16,-5-1 5-16,-7-3 8 16,0-5 7-16,-6 5 7 15,-7 0 12-15,-7-3 21 16,2 6 15-16,-8 3 1 0,0 5-4 16,-8 7-8-16,-4 7-15 15,-8 8-22-15,-13 7-21 16,1 14-9-16,-7 12-1 0,0 7 0 15,-1 11-3-15,8 8 0 16,-7 3-7-16,6 7-12 16,7-4-21-16,6 1-21 15,14-1-18-15,6-10-17 16,14-4-13-16,5-3-5 0,7-13 0 16,6-10 4-16,1-2 5 15,-1-9 10-15,1-7 14 16,-7-11 18-16,-6-3 20 15,-8-5 24-15,-4-7 27 16,-16-7 37-16,2-3 43 16,-6-1 39-16,-8-4 42 0,7 1 26 15,-1 4 7-15,8 2-18 16,6 6-36-16,6 2-38 16,8 3-43-16,19 2-31 0,5 6-24 15,15 0-12-15,6 1-17 16,-1 3-7-16,7 0-9 15,-6-4-4-15,0 4-1 16,-8-4 0-16,-5-3 8 16,-1 0 5-16,-12-4 5 0,-7-8 3 15,-6 1 1-15,-14-4 1 16,-6-3 0-16,-12-1 2 16,-8-8 3-16,-13 5-1 15,-6-3 16-15,-7 3 10 16,1-2 5-16,-1 6 2 0,1 4-1 15,-1 2-6-15,7 9-27 16,7 1-27-16,5 3-19 16,15 6-15-16,4 0-10 0,22 3-4 15,5 0 5-15,13-3-2 16,8 5 5-16,-1-1 5 16,0-1 9-16,1-3 10 15,-2-3 10-15,1-1 18 16,0-1 15-16,1-1 5 0,-1-2 4 15,0-3 3-15,0 4 2 16,-6-1-1-16,-1 1-1 16,1 3 0-16,-7 1-1 15,0 6-1-15,7 1 0 0,-14 6 1 16,7 7 0-16,-6 0 2 16,-8 5 1-16,8 0-5 15,-7 7-24-15,7-3-43 16,6 4-67-16,0-1-83 0,13-4-65 15,0-2-32-15,7-6 5 16,-1-2 32-16</inkml:trace>
  <inkml:trace contextRef="#ctx0" brushRef="#br0" timeOffset="-1.17277E8">11572 4613 137 0,'-19'-15'212'0,"-1"-1"-18"16,6 6-27-16,-5 3-28 16,6-1-23-16,6 1-28 0,-5 3-24 15,-2 4-23-15,8 4-19 16,0 3-17-16,6 1-10 16,6 2-3-16,8 1-6 15,-2 1-14-15,8-1-17 16,-1-1-16-16,7 1-14 0,7-3-12 15,-7-1-5-15,6-3 9 16,1-4 15-16,-1-4 22 16,1 1 22-16,-1-5 19 15,-5 1 21-15,-1-4 30 16,0-1 29-16,0 1 25 0,-6 0 15 16,-1 1 5-16,-5 3-8 15,5 3-21-15,-6 0-27 16,0 4-27-16,7 0-17 0,-8 8-10 15,-5-1-7-15,6 3-3 16,-7 6-3-16,1-1-7 16,-1-5-5-16,1 1-10 15,0 0-10-15,-7-4-1 16,6 0 1-16,-6 1 7 16,6-8 3-16,-6 4 9 0,8-8 10 15,-2 0 3-15,0 0 3 16,7-3-2-16,0-3 2 15,6-2 4-15,-5 5 0 16,12-3-1-16,0-5-1 16,0 7 1-16,0-3-2 0,0 4-5 15,6 2-1-15,-12 5-2 16,7 0 2-16,-9 0-2 16,2 8 0-16,-7-1-5 15,7 4-11-15,-14 0-18 0,8 4-18 16,-8-4-18-16,0 4-18 15,8-3-6-15,-1-2-2 16,-7-3 8-16,7-3 9 16,0 4 15-16,-7-8 18 15,8 0 13-15,-1 0 14 16,-7-4 10-16,7 0 9 0,0 0 2 16,-7-3 3-16,8 3 3 15,-8-2 7-15,8-2 7 16,-1 1 9-16,-7 3 10 15,7-4 8-15,0 1 6 16,7 0 5-16,6 0 6 16,-1-1 9-16,8-3 9 0,7 0 8 15,5-1 19-15,1 2 21 16,-1-1 9-16,1 1-3 16,-7 2-7-16,7 4-9 0,-7 1-19 15,0 6-28-15,7 4-21 16,-14 4-12-16,7 4-15 15,-6 3-29-15,-7 5-56 16,-6 2-88-16,-8 9-101 16,-12-3-53-16,-6 3-24 0,-27 3 5 15</inkml:trace>
  <inkml:trace contextRef="#ctx0" brushRef="#br0" timeOffset="-1.17277E8">1615 6203 73 0,'-19'-12'293'0,"-1"1"23"16,1 3 11-16,6 2-91 0,-7 6-86 15,1 6-62-15,-7 2-36 16,6 10-21-16,-6 4-8 16,-7 7-8-16,13 0-3 15,-5 5-5-15,12-5-9 16,0 4-6-16,7-4-13 16,6-4-8-16,6-2-11 0,0-8-10 15,14-5-5 1,-1-2-4-16,7-8 2 0,7-8 3 15,-1-2 12-15,1-5 8 16,-1-8 13-16,2 3 14 16,-9-6 18-16,-5 4 24 15,6 0 23-15,-13 0 19 16,0 7 7-16,0 1-4 16,1 5-8-16,4 6-17 0,2 3-21 15,7 7-19-15,11 4-6 16,-5 3-4-16,13 5-6 15,-1 4-10-15,1 2-18 16,-1-3-23-16,1 4-34 16,-7-3-30-16,0-6-33 15,-6 2-17-15,-7-5 3 0,-6-3 17 16,-8-4 33-16,-12-3 48 16,0-8 57-16,-12 1 56 15,-2-4 52-15,-12-5 51 16,1 2 42-16,-8-9 26 15,7 2 8-15,-7-3-4 16,7-2-21-16,6 4-35 0,14-4-38 16,12 4-35-16,8-3-30 15,11 4-27-15,15 0-18 16,11 2-11-16,8 1-11 16,6 2-8-16,1 5-10 15,5-1-10-15,1 6-11 16,-7-2-14-16,-7 4-8 0,-5-4-4 15,-14 4 1-15,0 0 2 16,-12 0 9-16,-2 4 14 16,-18-4 12-16,-1 0 13 15,-19 4 8-15,0-2 10 16,-19 6 6-16,-1-1 2 16,-6 1 1-16,0 3-4 15,0 3-1-15,6 1-6 0,7 0-14 16,6-1-20-16,1 1-20 15,6-1-24-15,13-2-24 16,0-1-24-16,7-4-17 16,-1-3-5-16,13-4 6 15,-5 0 16-15,5-4 25 16,-6-7 26-16,0 0 35 16,-6-3 36-16,6-1 42 0,-7 0 36 15,-6 0 35-15,0 1 28 16,6 2 11-16,-6 2-7 15,8 3-20-15,-2 3-29 16,7 0-33-16,0 0-27 16,6 8-16-16,-5 0-10 15,12-4-9-15,-7 7-4 0,1-3-6 16,0 3-7-16,-1-4-4 16,0-3-6-16,0 0-4 15,1-7-1-15,-6 0 2 16,5-4 5-16,-6-8 7 15,0 2 11-15,-7-5 10 16,2-4 11-16,-2-3 7 0,-6 0 9 16,6-5 6-16,1-2 8 15,-7-5 5-15,0 2-2 16,6-2-3-16,-6 0 3 16,0 2 13-16,0 5 13 15,-6 1 10-15,6 8 2 0,-7 3 0 16,1 11-9-16,0 3-20 15,-8 12-24-15,1 11-19 16,0 11-8-16,0 10-3 16,7 8 1-16,-1 7 2 15,7 8 2-15,7-1-3 16,-1 5-6-16,7-5-6 0,19 1-9 16,1-11-17-16,13-5-24 15,6-7-32-15,7-5-34 16,-1-9-33-16,0-8-31 15,1-6-16-15,-6-5 7 16,-7-10 25-16,-7-4 38 16,-13-3 40-16,-7-5 48 15,-19-3 61-15,0-3 62 16,-13 2 61-16,-7-2 43 0,8 6 23 16,-8 2 2-16,13 5-26 15,-5 5-44-15,12 7-48 16,0 2-40-16,12 10-24 15,1 3-11-15,13 4-17 16,0-2-10-16,13 5-12 0,-6-3-9 16,13-2-12-16,-7 0-16 15,0-3-4-15,6-3-10 16,-6-5-10-16,1-1 5 16,-1-5 5-16,-7-5 14 0,-5-1 17 15,-9-5 22-15,-10-1 20 16,-2 2 20-16,-12-9 23 15,-2 4 26-15,-10-3 19 0,-9 3 13 16,1-2 9-16,-6-2-5 16,5 4-13-16,1 1-21 15,0 2-25-15,13 1-26 16,1 4-17-16,12 0-10 0,6 3-9 16,7 4 0-16,7-3 2 15,0 3 11-15,5 3 6 16,-5-3 4-16,6 0 2 0,0 0 2 15,0 0 6-15,7 0 3 16,-1 0 4-16,-5-3 4 16,5 3 2-16,1-4 1 15,-7 8-2-15,6-1-2 0,-6 4-3 16,0 0-2-16,-6 8-3 16,-8 4-2-16,2-1 0 15,-14 5-10-15,0 2-23 16,-14-4-47-16,-5 5-68 0,-1-4-98 15,-6-3-75-15,-6-1-32 16,-7-3 0-16,-14-8 31 16</inkml:trace>
  <inkml:trace contextRef="#ctx0" brushRef="#br0" timeOffset="-1.17277E8">2300 6092 222 0,'-59'-18'324'15,"27"3"16"-15,5 4 8 16,27-1-145-16,27 6-84 16,11-2-46-16,34 1-22 0,13 3-14 15,26 0-10-15,13 1-14 16,19 3-48-16,13-4-91 15,7 4-109-15,7 0-68 16,-1 0-33-16,-6 0-9 0,-7 0 29 16</inkml:trace>
  <inkml:trace contextRef="#ctx0" brushRef="#br0" timeOffset="-1.17277E8">4737 5652 210 0,'-13'-6'339'16,"6"-3"15"-16,0 14 10 15,-5-1-123-15,-2 10-105 0,8 8-58 16,-7 3-22-16,6 9-9 15,7 6-6-15,0 0-1 16,0 8-1-16,14 0-4 16,-8 2-7-16,0 2-9 0,1-1-6 15,6 0-18-15,-7-6-25 16,14-6-29-16,-1-2-37 16,15-11-44-16,-2-4-54 15,7-8-43-15,6-2-32 0,8-9-19 16,-7-3 1-16,-1-7 28 15</inkml:trace>
  <inkml:trace contextRef="#ctx0" brushRef="#br0" timeOffset="-1.17277E8">5186 6249 91 0,'0'-10'197'15,"-6"3"29"-15,-8-1 10 16,-12 4-3-16,-6 4-15 16,-1 0-32-16,1 4-43 0,-1 6-46 15,1 2-39-15,-1-1-26 16,13 7-20-16,8 0-11 15,5-4-8-15,7 5-7 16,13-4-5-16,7-1-5 0,6-6-1 16,13-1-1-16,0 1 1 15,0-8 2-15,0 0 3 16,0-8 6-16,0 1 3 16,-7-7 6-16,-5-1 6 0,-7-3 11 15,-14-1 11-15,-6 0 5 16,-13-2 3-16,-19-2 1 15,-2 6-2-15,-17-5-12 0,5 3-37 16,-13 0-68-16,8 9-101 16,-2-1-84-16,7 0-44 15,-5-1-18-15,11 6 14 16</inkml:trace>
  <inkml:trace contextRef="#ctx0" brushRef="#br0" timeOffset="-1.17277E8">4313 5990 122 0,'-33'-4'300'0,"1"-4"22"16,12 5 10-16,1-1-108 16,12 0-85-16,1 0-48 15,12 4-18-15,20-2-8 0,7 2-2 16,19 0-3-16,13 0-4 16,20 0-12-16,0 0-16 15,19 0-36-15,7-5-58 16,6 5-101-16,13-3-113 15,-6 3-56-15,-7-4-29 0,-5 1 5 16,-21-5 41-16</inkml:trace>
  <inkml:trace contextRef="#ctx0" brushRef="#br0" timeOffset="-1.17277E8">5929 6414 166 0,'7'0'223'0,"6"-3"7"0,-1-5-81 15,8 4-62-15,0-6-29 16,13-1-16-16,-7-4-9 16,6 1 0-16,-6-5 9 0,7-4 16 15,-8-2 19-15,-5 0 23 16,-6 0 16-16,-8-4 11 16,0-2 1-16,-12 2 1 15,-8-3-6-15,-5 3-10 16,-7-1-10-16,0 0-8 0,-6 8-12 15,-1-3-17-15,1 11-23 16,-1-1-28-16,7 3-25 16,6 9-26-16,1 3-23 0,5 3-19 15,14 5-17-15,7 3-3 16,6-1-6-16,6 5-3 16,7 0 1-16,7-1 7 0,-1 1 12 15,1-3 15-15,7-5 16 16,-8 0 18-16,7-3 14 15,0-4 14-15,1 0 2 0,-8-4 4 16,1-3 4-16,-1-4 2 16,1 0 5-16,-7-1 4 15,0 2 14-15,0-1 7 0,-7 0 5 16,1 3-1-16,-7 2-3 16,0-2-5-16,0 8-12 15,7 0-6-15,-8 3-7 16,2 4 0-16,-1 5 2 0,-1 3 1 15,8-1 1-15,-6 4 1 16,11 1 0-16,-5-1 0 16,12 0-1-16,7-3 3 0,7 0-4 15,7-1-12-15,-2-3-13 16,2-3-23-16,5-1-29 16,-5-7-27-16,-2-4-26 15,-5-3-11-15,-7-1-2 16,1-7 11-16,-15 1 17 0,-5-3 24 15,0-2 27-15,-20 1 33 16,-7-1 33-16,-6 4 25 16,-7 1 24-16,-5 3 18 15,-9 0 4-15,9 3-6 0,-1 8-14 16,0 4-15-16,12 3-15 16,-5 8-12-16,19-1-8 15,0 5-2-15,13-4-7 16,7 7-5-16,6-3-6 0,6-5-10 15,7 1-10-15,7-1-17 16,6-3-20-16,6-7-33 16,1-4-33-16,0-4-24 15,-7 0-16-15,1-7 4 16,-2-3 23-16</inkml:trace>
  <inkml:trace contextRef="#ctx0" brushRef="#br0" timeOffset="-1.17277E8">7812 6019 49 0,'20'-26'161'0,"-14"0"46"16,-6 1 33-16,-13 0 17 15,0-1 1-15,0 4 5 16,-7-1-12-16,1 5-26 0,-1 7-38 16,8 0-40-16,-8 8-38 15,6 6-44-15,-11 8-32 16,-1 8-19-16,6 10-5 16,-6 8-1-16,13 7 1 15,0 10 3-15,6 5-4 16,1 3-5-16,6 8-22 0,0 0-27 15,6-1-29-15,-6-3-33 16,0-3-37-16,7-12-31 16,0-3-3-16,-7-11 10 0,6-8 18 15,1-12 24-15,-7-5 30 16,-7-12 32-16,1-8 20 16,-8-6 13-16,-5-5 10 15,0-10 8-15,-8-5 10 0,1-2 29 16,0-1 29-16,7 1 24 15,-1-1 18-15,8 8 10 16,4 4 3-16,8 6-23 16,8 5-23-16,10 2-24 15,9 5-17-15,11 0-13 0,2 7-2 16,12-3-1-16,0 3-1 16,7-5-1-16,6 1 0 15,0-3-2-15,1-3-2 16,-8-5-1-16,8 1 0 15,-15-9 0-15,-5 0 0 16,-1 3 4-16,-12-6 9 0,-13-3 8 16,-8 2 10-16,-5-2 13 15,-14 0 7-15,1-4 8 16,-13 7 3-16,-7-3-3 0,-14 4-8 16,1 6-13-16,0 4-20 15,1 5-27-15,-9 6-31 16,15 4-35-16,6 4-30 15,13-1-26-15,13 8-19 16,13 0-16-16,13-3-6 0,13 3 8 16,7-4 15-16,6 0 19 15,0-3 25-15,0-1 31 16,0-3 31-16,-6-3 26 16,0-1 30-16,-14 1 26 15,1-4 23-15,-7 3 21 0,-7-4 16 16,1 1 4-16,-8 3-11 15,-4 4-21-15,4 0-17 16,1 4-21-16,-6 3-19 16,6 5-9-16,7 2-3 15,-8 4 1-15,8 4-3 0,6 0-2 16,-7 0-8-16,7 4-9 16,1-8-20-16,-1 5-27 15,0-9-18-15,0 1-18 0,0-8-8 16,0 0 3-16,0-7 18 15,0 0 29-15,-6-4 36 16,-1-6 42-16,-5-2 46 16,-8-3 47-16,0-2 45 15,-6-2 35-15,0-3 30 16,0 0 25-16,0 0 13 0,0 3-8 16,6 2-24-16,-6 5-32 15,8 2-39-15,4 3-46 16,15 3-45-16,-1 8-32 15,6 3-20-15,1 3-12 16,6 2-18-16,-1 3-39 0,2 2-58 16,-7 2-85-16,6-5-131 15,-1 1-103-15,2-5-42 16,-7-1 7-16,-1-9 42 16,1-4 78-16</inkml:trace>
  <inkml:trace contextRef="#ctx0" brushRef="#br0" timeOffset="-1.17277E8">9129 5763 309 0,'-59'-19'399'16,"7"1"23"-16,6-1-1 16,7 8-157-16,12 4-158 0,2 0-109 15,12 3-72-15,13 8-69 16,6-1-78-16,14 4-78 15,12 5-26-15,7 3 1 16,1-1 16-16</inkml:trace>
  <inkml:trace contextRef="#ctx0" brushRef="#br0" timeOffset="-1.17277E8">9650 6026 83 0,'-14'-4'195'15,"2"-3"6"-15,-8-1-44 0,1 1-18 16,-7 0-4-16,-1 0 0 15,1 3-3-15,-6-3-7 16,5-1-24-16,9 4-26 16,-9-3-23-16,1 4-24 15,13 3-14-15,-6-4-10 0,5 1-5 16,1 3-5-16,7 0-2 16,-7 0 2-16,-6 3 0 15,5 1 2-15,1-1 1 16,-6 2 1-16,6 1-2 15,-7 2 0-15,7 3-4 0,6-4-7 16,1 4-9-16,6 0-12 16,6 0-12-16,1-1-11 15,6 2-15-15,7-5-10 0,6 1-12 16,-1-4-11-16,9-1-3 16,5 1 7-16,-7-4 12 15,1-4 18-15,-7 1 24 16,0-1 34-16,0 0 36 0,-7-3 33 15,1 3 32-15,-7-3 24 16,7 2 13-16,-1 3-1 16,7-2-13-16,-6 4-21 15,12 0-28-15,7 4-23 16,7 3-10-16,-1 4-9 0,1 7-7 16,-1 4-3-16,-12 7 0 15,0 0-4-15,-20 5-4 16,-7 2-4-16,-18 1-4 15,-15 3 0-15,-19-3-3 16,-12-4 2-16,-7-1 0 0,-13-3 3 16,-7-6 6-16,-6-4 9 15,0-8 9-15,6-1 15 16,7-10 15-16,12 0 8 16,7-7 1-16,14-3-2 0,19-5-11 15,26-7-17-15,14-1-18 16,18-6-14-16,20-1-15 15,14-6-9-15,11-1-8 16,8-6-7-16,13-1-8 16,-1-4-3-16,-6 0 6 0,1-3 7 15,-7 3 9-15,-14 1 13 16,-5 7 23-16,-21 3 20 16,-13 3 13-16,-12 9 6 15,-7 4 4-15,-19 2 1 0,-7 9-10 16,-7-2-11-16,-12 12-10 15,-1 3-6-15,1 9-4 16,-1 2-5-16,7 5-2 16,6 6-3-16,7 1 2 15,13 3 1-15,7 1-2 0,13-1-2 16,5-4-1-16,15 1-2 16,5 0-10-16,7-4-10 15,7-8-7-15,-7-2-4 16,7-2-6-16,0-5-3 0,-8-5 3 15,-5-5 6-15,-7-2 6 16,-6-4 6-16,-14-7 9 16,0 3 4-16,-11-7 8 15,-2-4 6-15,-6 1 7 0,-14-4 16 16,-5-1 13-16,0-3 14 16,-14 4 18-16,1 0 15 15,-7 3 5-15,6 4-11 16,1 3-15-16,-2 9-19 15,9 3-26-15,5 3-29 0,8 4-23 16,4 4-16-16,16 3-10 16,4 0-10-16,14 4 1 15,7-3 2-15,6-2 10 16,-1 3 12-16,2-6 15 16,-1 0 11-16,0-3 15 0,1-3 19 15,-8 0 18-15,1-6 17 16,-1 6 20-16,-6-4 18 15,1 0 5-15,-8 2-6 16,-6 2-15-16,6-1-14 0,-5 4-21 16,-2 7-17-16,2 1-10 15,-2 3-3-15,1 7-1 16,1 5-1-16,-2-2-2 16,2 4-10-16,-2 5-21 0,8-4-35 15,-1 3-53-15,1-3-73 16,0-1-92-16,6-3-43 15,-1 0-6-15,2-8 19 16</inkml:trace>
  <inkml:trace contextRef="#ctx0" brushRef="#br0" timeOffset="-1.17277E8">11272 5927 207 0,'0'-7'224'0,"-6"4"-32"16,-1-1-51-16,1 4-50 16,-1 4-41-16,0 3-24 15,7 0-12-15,-6 4-8 0,6 0-6 16,0-1-6-16,6 5-9 16,1-3-7-16,0-2-7 15,-1-3-3-15,7 1-5 16,0-4 4-16,0-1 5 0,7-3 6 15,-7-3 5-15,6-5 4 16,1 1 8-16,6 0 6 16,-7-4 11-16,8 0 17 15,-7-1 17-15,12 2 18 16,-13-1 8-16,7 3 3 0,0 1-8 16,1 0-11-16,-9 0-16 15,9 3-19-15,-7 4-10 16,-8 0-9-16,2 0-1 15,-2 4-4-15,-4 0-2 16,-2 3-3-16,0-4-1 0,-6 1 0 16,7-1 2-16,-7 1 5 15,0 0 2-15,0-4 0 16,0 0 0-16,0 0 0 16,-7-4-3-16,7 0-4 0,0-3 0 15,0 0 7-15,0 0 10 16,0 3 11-16,0-3 9 15,7-1 8-15,-7 5 0 16,0-2-2-16,6 5-7 0,8 0-9 16,-2 0-6-16,8 5-9 15,0-2-4-15,5 1-3 16,1 3-7-16,1 1-8 16,-1-1-11-16,6 0-10 15,-6 0-8-15,1-3-1 0,-1-4 3 16,6 0 7-16,-5-4 11 15,-2-3 14-15,-5-3 12 16,0-5 8-16,-1-1 14 16,-6-1 14-16,0-6 25 15,0-2 21-15,-13-4 19 0,0 0 22 16,0-8 10-16,-7 0 2 16,1-3 0-16,-1-1 11 15,-5 4 27-15,5 1 21 16,-6 3 12-16,-1 4-4 15,2 10-20-15,5 6-34 0,-6 8-48 16,0 5-48-16,1 14-29 16,4 6-15-16,2 9 0 15,12 7-1-15,8 0-1 0,18 9-4 16,1-5-9-16,19 4-18 16,0-8-32-16,6-2-54 15,7-5-74-15,8-7-99 16,-2-3-120-16,8-9-87 15,-14-6-27-15,0-8 23 0,-20-4 59 16,-12-2 92-16</inkml:trace>
  <inkml:trace contextRef="#ctx0" brushRef="#br0" timeOffset="-1.17277E8">12308 5634 91 0,'-65'-14'299'0,"20"2"15"16,6 2 4-16,19 3-96 15,20-1-91-15,13 4-67 16,33 0-36-16,19 0-13 0,13 2-8 16,13-3-16-16,7 5-46 15,0 0-67-15,-7 0-86 16,-20 5-55-16,-25-3-29 16,-27 6-1-16</inkml:trace>
  <inkml:trace contextRef="#ctx0" brushRef="#br0" timeOffset="-1.17277E8">3869 7267 244 0,'-32'8'267'0,"7"-1"18"0,-1-3-60 16,12 0-68-16,1 0-36 15,7-1-8-15,6 2 12 16,13-5 12-16,-1 2 4 0,22 2-7 15,-2-1-11-15,20 1-17 16,6 1-35-16,15-5-58 16,4 0-78-16,2-5-120 15,-1 1-134-15,0 1-72 16,-6-1-31-16,-14 4 9 0,-12 0 46 16</inkml:trace>
  <inkml:trace contextRef="#ctx0" brushRef="#br0" timeOffset="-1.17277E8">4157 7582 72 0,'12'8'198'0,"8"-1"12"16,13-2-54-16,13-2-45 15,-1-3-24-15,20-3-12 0,14-2-10 16,12-2-17-16,19-4-44 15,7 0-111-15,21-4-74 16,-8 1-40-16,7-4-23 0,-7 0-4 16</inkml:trace>
  <inkml:trace contextRef="#ctx0" brushRef="#br0" timeOffset="-1.17277E8">6301 7129 78 0,'-20'0'295'16,"6"-4"39"-16,2 0 35 15,-1 0-77-15,6 2-54 0,1-3-35 16,-1-2-32-16,7 4-28 16,7-1-28-16,6 0-28 15,6 0-28-15,7-3-22 16,20 0-14-16,0 3-14 0,12-4-8 16,1 5-4-16,0 0-4 15,-1 3-7-15,1 3-4 16,-14 5-7-16,-12 3-2 15,-7 3-2-15,-12 4 1 0,-14 1 5 16,-14 4 4-16,-5 2 5 16,-7 0 0-16,-7-3 1 15,7-4-5-15,-6 5-4 16,5-9-2-16,-5 1-2 0,12-1 3 16,0-7 4-16,7 1 7 15,1 0 7-15,12-5 5 16,0 1 2-16,6-4 1 0,13-4 0 15,7 1-3-15,7-1-1 16,7-3 1-16,-2 2 2 16,7 1 3-16,-5 4-3 15,5 0 7-15,2 4 2 0,-9 1 2 16,1 2 2-16,-6 0 1 16,-7 4 8-16,-6 1 3 15,-14-2 1-15,0 5-1 0,-12-1-3 16,-20 1 5-16,-7 3 1 15,-5 0-5-15,-15-4-6 16,-6 6-14-16,1-6-28 16,-1-2-58-16,0-2-77 0,8-3-95 15,5-3-106-15,13 0-46 16,14-4-3-16,6-8 31 16,13 1 64-16</inkml:trace>
  <inkml:trace contextRef="#ctx0" brushRef="#br0" timeOffset="-1.17277E8">7147 7165 191 0,'14'-4'325'0,"-8"-3"29"15,8-1-9-15,-2 6-94 16,8-6-80-16,-1 1-55 16,7 3-45-16,13-4-26 15,7 1-17-15,-1 0-12 0,8 4-6 16,-7-1-5-16,-1 4-4 16,-6 4-4-16,-7-1-4 15,-6 4-3-15,-12 4-2 16,-14 4 2-16,0 1-3 0,-14 1-3 15,-12 2-2-15,1-1-6 16,-15 0-8-16,1 0-15 16,-13 1-14-16,13-1-9 15,-6-3-2-15,5-5 4 16,8 1 10-16,6 1 15 16,13-8 19-16,-1-1 11 0,22 1 8 15,4-4 3-15,14-4 3 16,7 1 3-16,6-1 6 15,1 0 7-15,-2 1 7 16,1-2 8-16,0 5 5 0,1 0 5 16,-1 5 2-16,-13-2 5 15,0 5 2-15,-7-1 3 16,-6 0 0-16,-6 5-2 16,-14-2-2-16,-6 5-7 0,-6-1-6 15,-14 1-9-15,-13 3-10 16,1 0-12-16,-1 1-21 15,-6-4-25-15,0-1-37 16,0-2-47-16,13-2-55 0,-1-3-64 16,8 1-61-16,13-4-17 15,19-4 12-15,6-4 36 16</inkml:trace>
  <inkml:trace contextRef="#ctx0" brushRef="#br0" timeOffset="-1.17277E8">8150 7078 74 0,'27'-16'299'0,"-14"6"34"16,0-2 28-16,0 5-76 15,-6-1-77-15,-1 6-57 16,-12 2-37-16,-8 2-30 15,-5 10-24-15,-7 3-19 16,-6 7-12-16,-1 7-6 0,1 0-2 16,-1 4-5-16,1 4-1 15,5-1-1-15,7 1-1 16,14-1-2-16,0 2-7 16,12-5-12-16,20-4-10 0,1-4-11 15,11-3-9-15,15-2-8 16,-2-10-3-16,2-3 2 15,-1-3 5-15,-7-4 5 16,-5 0 9-16,-8-4 9 0,-13-3 13 16,-5 0 22-16,-14-1 22 15,-14 1 23-15,-5-1 20 16,-20-3 17-16,-13 8 4 16,-7-5-7-16,-7 4-14 15,-5 4-22-15,6 0-33 0,13 4-42 16,0-4-55-16,13 5-62 15,12-2-68-15,8 0-91 16,19-3-84-16,19 0-24 16,8-3 15-16,5 0 44 15</inkml:trace>
  <inkml:trace contextRef="#ctx0" brushRef="#br0" timeOffset="-1.17277E8">9011 7188 180 0,'13'-5'319'0,"0"-1"24"0,-13 6 9 16,0 0-112-16,0 0-72 15,-13 11-39-15,0 0-23 16,-7 3-8-16,1 9-7 15,-7-2-12-15,0 4-16 16,-6 4-16-16,-1 5-13 0,1-5-19 16,-15 4-25-16,2-8-48 15,-7 4-84-15,-1-6-117 16,-5 0-93-16,6-6-45 16,0-5-13-16,6-5 30 15</inkml:trace>
  <inkml:trace contextRef="#ctx0" brushRef="#br0" timeOffset="-1.17277E8">8150 7378 46 0,'0'-15'295'0,"8"1"22"16,-2 3 12-16,7 0-74 16,19-1-93-16,2 8-70 15,17 1-41-15,8-1-20 0,13 4-12 16,6 0-11-16,7 0-24 15,12 0-67-15,1 0-91 16,-7 0-82-16,7 4-44 0,-14-4-19 16,1-4 7-16</inkml:trace>
  <inkml:trace contextRef="#ctx0" brushRef="#br0" timeOffset="-1.17277E8">9885 7103 240 0,'-27'-7'316'0,"-5"-1"22"16,-1 5-31-16,-13 3-94 16,1 3-67-16,-1 5-46 15,1 6-31-15,-1 5-17 16,7-2-16-16,7 6-7 0,5 3-6 15,14-1-8-15,6-3-3 16,7 3-4-16,14 2-5 16,12-10-7-16,13 3-20 15,6-2-27-15,14-10-39 16,6-2-34-16,-6-2-20 0,-1-8-6 16,1 1 14-16,-7-8 28 15,-13 0 45-15,-6-4 56 16,-7-4 58-16,-12 1 50 15,-8-3 50-15,-6-2 44 0,-20 1 24 16,0-3 0-16,-12 3-15 16,-7 1-27-16,-6 5-42 15,-1-3-44-15,0 9-52 16,0 3-61-16,8 3-76 16,5 0-96-16,13 8-115 0,7-4-98 15,6 7-35-15,14-3 9 16,6 4 43-16</inkml:trace>
  <inkml:trace contextRef="#ctx0" brushRef="#br0" timeOffset="-1.17277E8">10210 7224 362 0,'13'-7'434'15,"-6"3"57"-15,-1-3 40 16,-6 0-115-16,0 3-93 16,0-3-67-16,0 2-59 0,0-1-59 15,0 2-74-15,0 0-95 16,0 0-101-16,0 0-109 16,0 4-122-16,0 0-123 15,14-3-44-15,-2 3 18 16,8-6 56-16,-1 0 84 0</inkml:trace>
  <inkml:trace contextRef="#ctx0" brushRef="#br0" timeOffset="-1.17277E8">10986 6846 140 0,'-14'-7'326'0,"-5"-4"29"16,5 4 17-16,2 3-102 15,-1 4-83-15,-7 4-60 16,-6 3-30-16,0 4-16 0,-7 11-2 16,1 7 2-16,-1 5-1 15,1 2-10-15,-1 8-9 16,7 0-10-16,6 4-13 15,8-4-13-15,-2-1-14 16,14 2-11-16,14-6-15 0,-2-4-17 16,15-6-17-16,5-8-18 15,14-6-12-15,-1-8-4 16,1-3 4-16,-1-8 11 16,-5-3 15-16,-1-3 17 0,-6-2 22 15,-7-2 25-15,-14-6 19 16,-5 3 18-16,-7-2 12 15,-13 1 7-15,-13-1-2 16,-7 1-11-16,-5 0-13 0,-2 6-27 16,1-1-46-16,6 5-71 15,1 0-92-15,12 5-98 16,7-1-79-16,20 2-30 16,6 2 12-16,20-8 50 15</inkml:trace>
  <inkml:trace contextRef="#ctx0" brushRef="#br0" timeOffset="-1.17277E8">11735 6967 78 0,'13'-14'298'0,"-13"3"41"15,-6-4 30-15,-14 4-78 16,-13 1-56-16,1 2-38 15,-1 0-39-15,-6 5-33 0,-1 3-28 16,2 0-29-16,5 8-27 16,1 3-21-16,5 3-16 15,8 1-14-15,12-1-14 16,7 4-12-16,7-3-16 0,12-1-15 16,1-2-10-16,7-1-9 15,5-7-4-15,7-2 2 16,-7-2 11-16,7-2 16 15,-6-6 16-15,7-3 20 16,-14 3 28-16,-1-6 35 0,1 3 32 16,-12-3 29-16,5 3 30 15,-6 0 24-15,0 3 5 16,-7 1-16-16,1 3-22 16,0 0-28-16,-7 4-28 0,6 0-24 15,0 8-15-15,1 7-10 16,-7 3 0-16,7 4-2 15,-7-1-3-15,0 8-3 16,0 2-2-16,0-6-3 0,-7 9-3 16,7-5-14-16,-13 0-27 15,7-3-39-15,-1-1-44 16,0-7-57-16,-5 1-56 16,5-5-65-16,1-7-70 15,-1 1-21-15,7-8 13 0,0 0 40 16,7-8 49-16</inkml:trace>
  <inkml:trace contextRef="#ctx0" brushRef="#br0" timeOffset="-1.17277E8">12210 6828 22 0,'20'-25'265'16,"-7"3"35"-16,0 3 28 0,-6 5-70 15,-1 3-61-15,-6 3-38 16,0 4-25-16,-6 8-20 16,-1 7-14-16,-6 3-13 15,-6 9-7-15,-1 6-6 0,7 4-9 16,6 3-11-16,1 1-6 16,6 4-6-16,6-5-2 15,1-2-2-15,12-1 1 16,7-4 2-16,1-4 1 15,11-3-2-15,2-2-2 0,5-7-13 16,14-5-27-16,0-4-51 16,-1-4-74-16,8-8-92 15,-1 0-103-15,-13-7-91 16,0 1-31-16,-13-1 19 0,-20-6 50 16</inkml:trace>
  <inkml:trace contextRef="#ctx0" brushRef="#br0" timeOffset="-1.17277E8">12725 6967 92 0,'-26'-10'297'0,"7"6"26"0,-7-3 14 16,12 3-86-16,2 8-60 15,-1-1-34-15,-1 8-13 16,8 4-1-16,0 6 8 16,6 6-3-16,-8 2-23 15,8 7-23-15,8-3-24 0,-8 7-22 16,12-2-22-16,2-1-21 15,-8-6-31-15,7 6-68 16,-7-3-105-16,8-5-153 16,-14-3-83-16,-7-1-37 0,-6-7-2 15,-6-2 48-15</inkml:trace>
  <inkml:trace contextRef="#ctx0" brushRef="#br0" timeOffset="-1.17277E8">5779 8195 43 0,'-19'-4'292'0,"-1"4"39"15,7 0 28-15,6-4-73 16,-6 4-72-16,13 0-56 16,0 0-35-16,0 0-15 0,20 4-9 15,7 0-6-15,18 0-7 16,20-1-7-16,20 1-14 16,6-4-28-16,6 4-29 15,8-4-46-15,5-4-56 16,-12 0-74-16,0 1-106 0,-20 3-93 15,-13-4-39-15,-13 4 4 16,-25 0 36-16</inkml:trace>
  <inkml:trace contextRef="#ctx0" brushRef="#br0" timeOffset="-1.17277E8">6034 8536 268 0,'12'4'296'0,"8"3"11"0,6-7-49 15,13-4-109-15,6 1-70 16,8-1-39-16,5-4-27 0,21-3-40 16,-1 0-92-16,13 0-94 15,0-3-48-15,6-4-27 16,-12-5-6-16</inkml:trace>
  <inkml:trace contextRef="#ctx0" brushRef="#br0" timeOffset="-1.17277E8">7962 8154 189 0,'-7'-3'246'0,"1"0"11"0,-7-2-48 15,6 2-20-15,1-1-12 16,6 0-17-16,-6 1-12 16,-1-1-13-16,7 1-13 15,0 3-19-15,0-4-14 0,0 0-13 16,7 1-16-16,5-1-17 15,8 0-18-15,19-4-11 16,7 6-9-16,13-6-7 16,-2 4-5-16,2 4 0 15,7 0-2-15,-14 4 1 0,-6 6-1 16,-20 13 0-16,-13 2 0 16,-20 11 0-16,-13 6 5 15,-18 6 0-15,-9 3 4 0,-10 0 3 16,-9 4 3-16,1-8 4 15,6 5-3-15,0-8-1 16,14-4-2-16,6-3-1 16,7-8-1-16,12-4-1 15,14-3 1-15,18-3 0 16,14-4 2-16,20-1-2 0,20-6 1 16,11-4-4-16,14-8-29 15,7-1-94-15,7-1-153 16,-8-5-81-16,1-4-42 15,-7-4-20-15,-12-3 15 16</inkml:trace>
  <inkml:trace contextRef="#ctx0" brushRef="#br0" timeOffset="-1.17277E8">8888 8360 159 0,'6'-15'211'0,"6"1"6"16,21 3-90-16,7-3-56 15,11-2-31-15,8 5-19 16,7 4-11-16,-7-1-7 16,-2 5-6-16,-4 3-4 15,-14 8-2-15,-20 2-3 0,-5 5-2 16,-21 6-5-16,-6 1-2 15,-7 1-3-15,-12 2-2 16,6-3 0-16,-13 0 3 16,13-3 2-16,-1-4 12 0,8-5 17 15,6 2 10-15,6-9 9 16,14 1 9-16,-1-4 11 16,14-4 8-16,13 1 3 15,-7-1 6-15,13 0 5 0,7 0-1 16,-1 4-6-16,1 4-4 15,6 0-4-15,-7 3-1 16,-6 7 2-16,1 1 0 16,-8 4 6-16,-13-1 2 0,-5 4 0 15,-8 3-6-15,-18-3-1 16,-8 4-3-16,-13-4-8 16,-13 0-7-16,-5-4-12 15,-8 1-24-15,-6-1-41 16,6-7-60-16,7 0-86 0,6-8-102 15,7-3-51-15,13-3-12 16,13-8 16-16</inkml:trace>
  <inkml:trace contextRef="#ctx0" brushRef="#br0" timeOffset="-1.17277E8">9695 8385 117 0,'40'-18'206'0,"-14"3"-15"16,13 5-42-16,-7-5-35 15,13 3-29-15,1 3-22 16,7-7-22-16,-8 9-17 16,1 3-11-16,-7 0-10 0,0 4-5 15,-13 4-6-15,-12 3-1 16,-14 5-3-16,-8 2-1 15,-4 1-3-15,-8 3-7 16,1 1-4-16,-1-5-9 0,0 4-3 16,1-3 0-16,-1-4 5 15,0 0 6-15,14-4 5 16,0 1 11-16,6-5 4 16,12 4 5-16,14-7 3 0,1 0 3 15,11 0 5-15,-5 5 0 16,7-5 4-16,-1 2 10 15,-7 6 9-15,-6 4 16 16,1-2 13-16,-15 6 17 16,-12 1 16-16,0 5 12 0,-6-3 4 15,-7-2 0-15,-7 3-4 16,-6-3-9-16,-6 2-11 16,-7-4-16-16,-1-1-16 15,-5 1-19-15,-8-1-25 0,15-3-50 16,-1 0-83-16,6-3-112 15,7-4-72-15,19-2-35 16,7-2-6-16,7-2 30 16</inkml:trace>
  <inkml:trace contextRef="#ctx0" brushRef="#br0" timeOffset="-1.17277E8">10627 8579 76 0,'26'-7'324'0,"0"0"52"16,-7 3 48-16,-5 0-41 15,-1 1-57-15,-6 3-41 0,-1-4-30 16,0 4-35-16,1-3-40 16,-7 3-45-16,6 0-44 15,-6-4-41-15,0 4-57 16,0-3-79-16,-6-1-102 15,-1-1-136-15,-5 5-131 0,-2-3-65 16,2 0-8-16,-2-1 41 16,1 0 83-16</inkml:trace>
  <inkml:trace contextRef="#ctx0" brushRef="#br0" timeOffset="-1.17277E8">10823 8283 4 0,'13'-8'262'0,"-7"5"18"15,0 3 21-15,8 3-55 16,-8 5-79-16,0 7-47 16,1 7-16-16,0 0-8 0,-1 7-10 15,7 4-13-15,-6 7-12 16,0 1-13-16,-1-1-14 15,0 4-12-15,-6 2-13 16,-6 0-33-16,-7 0-63 16,6-2-87-16,1-7-106 0,-1-4-57 15,-6-7-26-15,6-12 14 16</inkml:trace>
  <inkml:trace contextRef="#ctx0" brushRef="#br0" timeOffset="-1.17277E8">11344 8407 204 0,'6'-25'275'0,"-12"3"20"16,-7 4-69-16,-14 3-57 15,2 3-52-15,-8 5-38 16,-6 5-29-16,6 4-23 15,7 2-13-15,7 7-12 16,12 1-2-16,1 2-3 0,12 1 0 16,14 6 2-16,12-2 3 15,1 3 4-15,6 3 2 16,0-3-3-16,7 4-1 0,-7-4-1 16,-13 4-3-16,6-4 0 15,-18-1-3-15,-8 2 3 16,-6-1 1-16,-13-5 1 15,-7-2 3-15,-12 0 1 16,-1-4 8-16,-13-4 5 0,1 0 9 16,6-7 10-16,0 0 8 15,6-3 4-15,7-4-3 16,13-8-6-16,13 0-11 16,13-6-11-16,13-2-11 15,7-6-10-15,13-4-16 0,-1 3-22 16,14-6-25-16,-7 4-49 15,13-2-73-15,-13 1-88 16,7 8-36-16,-14-4-6 16,-12 7 14-16</inkml:trace>
  <inkml:trace contextRef="#ctx0" brushRef="#br0" timeOffset="-1.17277E8">11722 8206 142 0,'-7'18'156'15,"1"4"-11"-15,0 4-10 0,12 3-14 16,0 1-15-16,1 3-16 16,13 3-18-16,-2-3-17 15,2-1-18-15,7 2-14 16,-1-5-10-16,0-3-7 15,0-4-1-15,7-4-5 0,-1-6 0 16,1-5 2-16,-1-5 0 16,1-2-2-16,-7-6 0 15,-7-2 2-15,1-3 6 16,-14 0 22-16,0-3 32 0,2-1 33 16,-2 5 23-16,0 1 11 15,-6 3-3-15,7 2-21 16,0 0-31-16,5 8-33 15,1 3-22-15,1 5-12 16,5 5-7-16,7 2-14 0,-6 3-38 16,6 3-70-16,0 1-105 15,0 0-82-15,-1-1-38 16,-5-3-10-16,0 0 24 16</inkml:trace>
  <inkml:trace contextRef="#ctx0" brushRef="#br0" timeOffset="-1.17277E8">13037 8107 57 0,'8'-4'176'0,"-2"1"-14"16,-6-2-20-16,6 3-15 16,-6-2-5-16,7 4-2 15,-7-4-10-15,0 4-18 16,7-4-16-16,-7 4-19 15,0 0-15-15,6 0-15 0,-6 0-13 16,0 0-6-16,7 4 2 16,-1 6 8-16,-6 6 6 15,6 5 6-15,8 9 7 0,-8 7 5 16,8 3-5-16,5 4-7 16,1 4-5-16,-2-1-2 15,2 4-4-15,-6 1-3 16,-1-2-3-16,-1-2-1 15,-5 0-1-15,0-4-6 16,-7-8-2-16,0 1 0 0,0-8-2 16,0-6-1-16,0-5 4 15,0-4 4-15,0-2 2 16,-7-9 1-16,0-3-3 16,7-3 2-16,-6-9-4 0,0 2-3 15,-7-9-1-15,13 2-1 16,-7-9 0-16,7 4-1 15,7-8-2-15,6-3-2 16,13 0-4-16,6-4-5 0,13 1-5 16,8-1-2-16,-1 1-2 15,1 2-4-15,-8 9-3 16,1 3-3-16,-7 7-1 16,-13 9-3-16,0 1-2 15,-20 13 1-15,-6-1 9 0,0 12 3 16,-13-2 7-16,0 5 4 15,0 1 6-15,0-5 2 16,7 4-1-16,-1 0-4 16,7-4-4-16,0 0-4 15,13-3-7-15,-7 0 1 0,8-1-3 16,5-2-5-16,7-1-8 16,-6-5-12-16,6 3-17 15,0-6-33-15,-1 0-47 0,8 1-47 16,-7-4-15-16,-6 0 1 15</inkml:trace>
  <inkml:trace contextRef="#ctx0" brushRef="#br0" timeOffset="-1.17277E8">14101 8415 54 0,'6'-4'77'0,"-6"4"-6"16,6 0-15-16,-6 0-15 15,0 0-13-15,0 0-9 0,0 0-2 16,0 0 0-16,0 0 0 16,0 0 5-16,0 0 3 15,0 0 5-15,0 0 6 0,0 0 12 16,0 4 15-16,-12 0 15 15,-2 3 8-15,-6 7 3 16,-12 4 12-16,5 5-2 16,-5 7-13-16,7-5-14 15,5 4-13-15,0 0-8 16,7 0-22-16,7-6-12 0,6-2-8 16,6-2-7-16,1-1-14 15,5-3-9-15,8-4-1 16,6-5-3-16,-6-1 0 0,-1-5 1 15,7 0 14-15,-6-7 8 16,6-1 4-16,-7-3 3 16,1-4 5-16,-7 1 11 15,0-1 13-15,0-4 16 16,1 2 15-16,-8-3 19 0,0 6 7 16,1-1-6-16,6 8-17 15,-7 0-18-15,1 0-18 16,13 7-20-16,-1 0-13 0,7 4-6 15,0-1 0-15,6 9 1 16,8-6 1-16,-7 5 1 16,6-3-2-16,-1-2 0 15,1 2 0-15,7 0 2 16,-13-4 0-16,6-4 3 0,-7 0 2 16,-6-4 4-16,1-4 5 15,-8-2 2-15,0-2 2 16,-11-3 2-16,-2-2 5 15,-12-2 14-15,-8-3 26 16,-12 0 31-16,-7 4 22 0,1-5 13 16,-7 6 2-16,7-2-13 15,-1 5-39-15,7 3-96 16,6 3-126-16,14 2-143 16,12 1-120-16,8 5-61 15,4 5-21-15,9-2 44 16,-7 0 93-16</inkml:trace>
  <inkml:trace contextRef="#ctx0" brushRef="#br0" timeOffset="-1.17277E8">3231 10345 34 0,'7'-3'279'15,"-7"-1"37"-15,7 1 32 16,-7-6-59-16,-7 2-41 15,7 0-23-15,-7 0-17 16,7-1-10-16,0 1-18 16,-6-1-28-16,-1 2-33 0,1-2-40 15,-8 5-44-15,-11-1-44 16,-1 0-26-16,-20 4-14 16,1 4-7-16,-14 0 2 15,0 3 10-15,1 3 10 16,5 2 2-16,8 3-3 15,5 0-2-15,14-1-2 16,7 1 0-16,19-1 5 16,7 1 9-16,12 0 8 15,20 3 10-15,6-3 9 16,21-1 3-16,-1 4-1 0,7 1 1 16,6-5-1-16,-6 9-3 15,-1-2 4-15,-5 1 4 16,-15 0 5-16,2 1 7 15,-14 2 5-15,-19-3 0 16,-14 4-2-16,-12-1-6 16,-21 1-5-16,-11 0-3 15,-15-4-4-15,-6 3-1 0,1-6-12 16,-7-2-8-16,0-2-23 16,6 0-35-16,7-7-57 15,13-5-96-15,6-3-102 16,21-3-52-16,12-5-14 15,12-7 16-15,14-6 46 16</inkml:trace>
  <inkml:trace contextRef="#ctx0" brushRef="#br0" timeOffset="-1.17277E8">3583 10393 75 0,'13'-21'294'15,"0"2"31"-15,-6 4 24 16,6 1-96-16,-6 6-80 0,-7 1-56 16,0 7-27-16,6 3-15 15,-6 9-5-15,6 2 8 16,-6 12 12-16,7 3 3 16,-7 4-11-16,0 0-15 15,7 7-18-15,-7-3-16 0,6 3-18 16,-6-4-22-16,0 2-43 15,0-6-51-15,0-2-61 16,0-9-72-16,0 2-66 16,0-5-64-16,6-3-4 0,-6-8 27 15,0-7 47-15</inkml:trace>
  <inkml:trace contextRef="#ctx0" brushRef="#br0" timeOffset="-1.17277E8">3486 10440 158 0,'-7'-29'227'0,"7"7"0"15,7 0-59-15,5 4-23 16,15-1-18-16,-1 1-7 16,19 3-6-16,7 0-6 15,1 5-13-15,12-1-37 16,-7 1-41-16,1-2-52 0,0 5-55 15,-14 3-59-15,1 0-62 16,-7 4-53-16,-19 4-17 16,-14 3 12-16,-19 4 30 15</inkml:trace>
  <inkml:trace contextRef="#ctx0" brushRef="#br0" timeOffset="-1.17277E8">3571 10522 26 0,'0'14'201'16,"12"-3"-1"-16,8 0-15 16,6-4-23-16,13-4-24 15,0 1-32-15,13-4-44 0,1 0-60 16,4-4-78-16,-4 4-95 16,6 0-52-16,-1-3-28 15,-5-4 1-15</inkml:trace>
  <inkml:trace contextRef="#ctx0" brushRef="#br0" timeOffset="-1.17277E8">4548 10456 130 0,'6'-5'237'0,"0"1"20"15,1 8-19-15,0 1-58 16,-1 1-37-16,1 8-7 15,-1 3 5-15,-6 0-7 16,14 5-18-16,-8 0-22 16,0 0-20-16,0 4-19 0,2 0-25 15,-8-4-35-15,6 3-45 16,-6-3-47-16,0-4-73 16,0 0-80-16,0 1-73 15,-14-7-17-15,8-6 11 0,-6-2 32 16</inkml:trace>
  <inkml:trace contextRef="#ctx0" brushRef="#br0" timeOffset="-1.17277E8">4404 10510 213 0,'7'-25'240'0,"6"-1"6"15,13 0-68-15,0 4-48 16,13-3-24-16,6 6-22 15,8-3-15-15,6 3-37 0,-1 2-57 16,-5 2-71-16,4 3-75 16,-10 6-67-16,-9 2-35 15,-5 0 4-15</inkml:trace>
  <inkml:trace contextRef="#ctx0" brushRef="#br0" timeOffset="-1.17277E8">4587 10470 32 0,'-7'4'166'0,"7"-2"4"15,7-2-1-15,6 5-10 16,6-5-21-16,1 0-26 16,13 0-40-16,-1-5-55 0,1 5-63 15,-1 0-69-15,1 0-60 16,-7 9-45-16,-6-6-16 15,-8 8 17-15</inkml:trace>
  <inkml:trace contextRef="#ctx0" brushRef="#br0" timeOffset="-1.17277E8">4607 10833 142 0,'12'6'158'16,"8"3"-13"-16,6-9-22 15,13 0-27-15,0 0-27 16,7-9-50-16,-1 6-50 16,8-8-84-16,-1 4-48 15,-7-8-28-15,1 1-10 0</inkml:trace>
  <inkml:trace contextRef="#ctx0" brushRef="#br0" timeOffset="-1.17277E8">5225 10440 195 0,'6'-7'246'16,"-6"-4"6"-16,8 7-60 0,-8 4-35 16,6 4-24-16,0 4-9 15,1 2 4-15,-1 9 9 16,1-2-15-16,-7 6-25 15,7 2-25-15,-7 2-26 16,0-2-47-16,0-4-54 16,0 2-64-16,0 0-77 0,0-6-85 15,0 2-51-15,0-5-7 16,-7-3 23-16</inkml:trace>
  <inkml:trace contextRef="#ctx0" brushRef="#br0" timeOffset="-1.17277E8">5114 10507 143 0,'-6'-26'253'15,"6"4"22"-15,6-4-53 16,1 4-39-16,12 0-29 0,14 5-33 16,-1-6-25-16,2 4-23 15,11 5-37-15,1-1-54 16,-7 4-62-16,6 1-61 15,-13 6-63-15,2 4-56 0,-9 4-25 16,-11-2 10-16,-2 3 33 16</inkml:trace>
  <inkml:trace contextRef="#ctx0" brushRef="#br0" timeOffset="-1.17277E8">5219 10551 35 0,'0'7'198'0,"12"-4"0"16,2 1-11-16,5-1-15 15,1 1-27-15,12-4-24 0,1 0-34 16,7-4-51-16,-1 4-58 16,-7 0-62-16,1 4-55 15,-14 0-49-15,0 3-33 16,-5 1-4-16,-14 3 16 0</inkml:trace>
  <inkml:trace contextRef="#ctx0" brushRef="#br0" timeOffset="-1.17277E8">5296 10854 45 0,'0'15'197'16,"0"-7"18"-16,8 0 3 15,4-6-8-15,8 2-19 16,7-4-33-16,11-4-30 0,1 2-35 15,7-6-47-15,13-4-61 16,-8-2-72-16,8 2-97 16,-7-2-75-16,-5-1-39 15,-9-2-7-15,-5-2 27 16</inkml:trace>
  <inkml:trace contextRef="#ctx0" brushRef="#br0" timeOffset="-1.17277E8">6229 10342 103 0,'13'-12'351'16,"-7"6"42"-16,1-2 37 16,-1 1-42-16,-6-1-105 15,6 4-83-15,-6 1-57 16,8-1-78-16,-8 1-121 0,6-2-176 15,0 5-130-15,8 0-69 16,-8 0-29-16,-6 5 20 16,-6 5 76-16</inkml:trace>
  <inkml:trace contextRef="#ctx0" brushRef="#br0" timeOffset="-1.17277E8">6333 10723 53 0,'26'21'216'0,"0"-1"18"16,-6-10-3-16,6 1-64 16,0-3-38-16,0-5-23 15,7-3-48-15,-1 0-87 16,1-7-123-16,6 3-78 16,-1-7-40-16,-5 1-18 0</inkml:trace>
  <inkml:trace contextRef="#ctx0" brushRef="#br0" timeOffset="-1.17277E8">4619 11947 120 0,'0'-12'225'0,"0"5"21"16,-6-3-47-16,0-2-34 0,-8 4-21 15,1-3-13-15,0 8-13 16,-12-5-20-16,-2 8-27 15,-5 0-27-15,-8 4-21 16,-11 7-17-16,-2 7-9 16,-6 8 1-16,1 7 1 0,5 4 4 15,8 3 0-15,13 4 2 16,12 0 3-16,7 0-1 16,26-7 1-16,13-1 0 15,19-3 0-15,14-6-8 16,19-10-14-16,1-5-17 0,12-5-11 15,1-7-7-15,5-11-5 16,-12-4 7-16,-7-4 16 16,-6-2 17-16,-21-9 13 15,-11 1 17-15,-15-3 15 16,-25-2 11-16,-12-3 18 0,-14-3 14 16,-20 3 8-16,-12 1-3 15,-15-1-10-15,-4 4-8 16,-8 4-26-16,-6 7-46 15,-1 7-56-15,7 12-62 16,8 6-70-16,5 8-67 0,13 7-57 16,14 8-6-16,5 4 24 15,15-1 48-15</inkml:trace>
  <inkml:trace contextRef="#ctx0" brushRef="#br0" timeOffset="-1.17277E8">4118 12264 86 0,'19'8'208'16,"-6"-8"9"-16,6 0-49 16,-5-3-47-16,12-4-19 0,-1-1 1 15,9 1 10-15,5-1 8 16,-1 2 0-16,9-2-3 16,-2 4-11-16,7 4-11 15,1 4-11-15,5 6-5 16,-6 2-2-16,0 5-7 0,7 6-8 15,-1 0-10-15,1-2-11 16,0 4-13-16,6-2-11 16,-6-1-26-16,6-1-40 15,-7-5-56-15,1-2-71 16,-8-3-92-16,-4-7-85 0,-9-4-27 16,-11-4 13-16,-14-11 40 15</inkml:trace>
  <inkml:trace contextRef="#ctx0" brushRef="#br0" timeOffset="-1.17277E8">4645 11800 90 0,'-38'-29'360'0,"-2"0"39"16,7 6 22-16,8 5-49 15,-1 3-137-15,12 1-93 16,2 6-67-16,-2-3-66 0,14 4-63 16,0 3-72-16,20 4-91 15,0 4-107-15,19 0-48 16,-1 7-4-16,9-4 27 16</inkml:trace>
  <inkml:trace contextRef="#ctx0" brushRef="#br0" timeOffset="-1.17277E8">5805 12097 180 0,'26'7'274'0,"7"-4"22"16,6 2-13-16,13-5-101 16,0 0-59-16,13-5-34 15,0 2-23-15,8-1-38 0,-2 1-54 16,0-1-77-16,-6 0-92 16,-6 0-72-16,-7 4-33 15,-5-3-2-15,-9-1 25 0</inkml:trace>
  <inkml:trace contextRef="#ctx0" brushRef="#br0" timeOffset="-1.17277E8">6816 11898 141 0,'0'-7'246'0,"-8"0"8"16,2 7-39-16,0 3-78 15,0 1-54-15,-8 8-26 0,1 3-7 16,7 2-5-16,-1 2-3 16,7-1-7-16,0 3-11 15,0 2-22-15,7 0-28 16,-1-6-37-16,1 5-41 0,5-7-39 16,2-1-30-16,-2-3-17 15,2-3-2-15,5-1 16 16,-5-7 32-16,-2-4 49 15</inkml:trace>
  <inkml:trace contextRef="#ctx0" brushRef="#br0" timeOffset="-1.17277E8">6887 12114 14 0,'6'-10'96'0,"1"3"58"0,-7-5 41 16,7 5 13-16,-7 0-14 15,0 4-32-15,0-1-41 16,13 4-36-16,-7 4-24 16,14-1-15-16,-1 4-5 15,7 4-3-15,14 0 1 16,-2 1-3-16,8-6-13 0,0 5-9 15,-1-3-11-15,1-4-14 16,6-2-9-16,0 3-8 16,-6-10-2-16,-7 3-2 15,-1-10 9-15,-11 1 16 16,-1-3 14-16,-13-5 13 0,-6-6 14 16,-7-1 8-16,-14-3-2 15,-12 0-12-15,-13-4-33 16,-6-1-59-16,-7 1-98 15,-7 4-90-15,-6 0-46 16,6 4-16-16,-6 3 13 16</inkml:trace>
  <inkml:trace contextRef="#ctx0" brushRef="#br0" timeOffset="-1.17277E8">6952 11646 74 0,'-6'-7'340'0,"-1"-2"50"16,-12 3 38-16,6-1-41 16,-7-1-113-16,0 0-78 15,8 5-78-15,5-1-95 16,7 2-106-16,7-3-104 0,11 5-93 16,16 0-95-16,5 0-30 15,13 5 19-15,0 1 55 16</inkml:trace>
  <inkml:trace contextRef="#ctx0" brushRef="#br0" timeOffset="-1.17277E8">7910 11913 100 0,'26'5'271'16,"0"-5"11"-16,14 0 7 16,5-5-121-16,1 1-114 0,5-2-93 15,-5-2-90-15,-7 4-77 16,0-3-43-16,-13 3-15 16,-20 0 18-16</inkml:trace>
  <inkml:trace contextRef="#ctx0" brushRef="#br0" timeOffset="-1.17277E8">7878 12104 109 0,'-7'10'256'0,"20"-2"33"16,6-4-34-16,7-4-58 15,20-4-44-15,13 0-39 16,6-2-58-16,20-6-78 15,6 1-98-15,7 0-102 0,6-3-54 16,0-5-28-16,-12 1 6 16</inkml:trace>
  <inkml:trace contextRef="#ctx0" brushRef="#br0" timeOffset="-1.17277E8">9709 11572 157 0,'18'-10'276'16,"-4"-1"19"-16,-8 0-34 16,1 3-80-16,-7 5-59 0,-7 0-38 15,-5 3-28-15,-21 6-15 16,-7 5-8-16,-11 8-7 16,-1-1-4-16,-1 3-4 15,1 2-4-15,7-1-9 16,6 0-8-16,13 0-14 15,-1-4-11-15,21 0-7 16,12-2-8-16,14-2-6 16,19-3 0-16,14-4 5 0,12 1 5 15,0-1 1-15,6-3 9 16,-6 3 5-16,1-4 5 16,-15 5 8-16,2-5 9 15,-27 9 11-15,-7-2 20 16,-19 9 20-16,-25-5 21 15,-15 8 8-15,-12 5 8 0,-14-2-2 16,1 0-13-16,-6 4-15 16,0-3-16-16,12 4-12 15,7-5-11-15,6 1-5 16,7-4-5-16,26 0-2 16,7-4 5-16,12-4 4 15,27 2 5-15,12-6-4 16,13-2-11-16,15-8-23 15,4 0-37-15,8-4-52 0,0 0-81 16,6-6-95-16,-6-6-40 16,-7 2-8-16,-7-9 17 15</inkml:trace>
  <inkml:trace contextRef="#ctx0" brushRef="#br0" timeOffset="-1.17277E8">10568 11701 190 0,'0'-15'259'0,"0"5"2"16,0 2-56-16,0 4-40 16,-6 4-23-16,-14 4-8 15,1 7-11-15,-7 3-7 16,0 5-7-16,0 3-19 15,-7 0-23-15,1 4-31 16,5-5-30-16,1 5-34 16,0-4-35-16,7-4-41 15,-1-3-32-15,8-1-18 0,4-3-4 16,8-7 5-16,8-4 21 16,-2-4 29-16,6-7 27 15,8-3 19-15,0-4 22 16,-1-5 27-16,7-2 29 0,-6 0 23 15,6-5 20 1,0 1 25-16,-6 0 21 0,6 3 14 16,-6 0-3-16,5 8-13 15,1 4-15-15,-6 2-23 16,6 12-22-16,7 0-19 16,-7 12-12-16,6 2-7 15,-5 4-11-15,-1 5-32 16,-7 2-33-16,-6 4-51 15,0 0-67-15,-13 5-80 0,-13 2-33 16,0-3 7-16,-20-4 18 16</inkml:trace>
  <inkml:trace contextRef="#ctx0" brushRef="#br0" timeOffset="-1.17277E8">10210 12056 232 0,'-19'0'266'0,"13"0"17"16,6 0-68-16,12-3-56 16,14-2-37-16,13 2-19 0,7-3-28 15,6-3-19-15,6 6-22 16,15-5-41-16,-8 5-53 16,12-5-63-16,2 1-57 15,6-1-73-15,-8 2-36 16,8-5 1-16,-13-1 26 15</inkml:trace>
  <inkml:trace contextRef="#ctx0" brushRef="#br0" timeOffset="-1.17277E8">11194 11569 96 0,'-6'-11'185'16,"6"4"-16"-16,0-1-35 0,0 5-13 16,0 3 6-16,6 3 16 15,1 5 22-15,5 10 18 16,2 0-3-16,-2 8-23 16,8 3-28-16,0 5-30 15,-1-2-27-15,-5 5-24 16,5 0-19-16,-13-5-11 15,7 1-12-15,-13 0-16 0,7-4-22 16,-7-3-20-16,0-4-17 16,0-3-9-16,0-4 0 15,6-9 8-15,-6 2 12 16,7-8 14-16,-7-4 19 16,7-6 9-16,-1-5 11 15,0-4 18-15,1-3 27 16,6 5 25-16,0-10 20 0,0 5 16 15,6 4 2-15,7 0-8 16,-6 3-19-16,7 8-20 16,5 3-24-16,1 4-28 15,-1 4-31-15,1 3-44 16,-1 4-61-16,7 3-74 16,7 1-82-16,-1 3-63 0,8 1-18 15,5-1 19-15,-5-3 47 16</inkml:trace>
  <inkml:trace contextRef="#ctx0" brushRef="#br0" timeOffset="-1.17277E8">12106 11635 17 0,'0'0'79'16,"-6"7"6"-16,-1 1 5 15,-6 3-2-15,-7 4-12 16,8-1-10-16,-15 4-13 15,1 4-13-15,7 4-19 0,-7-4-28 16,-6 0-42-16,5 4-54 16,8-5-40-16,-8 1-21 15</inkml:trace>
  <inkml:trace contextRef="#ctx0" brushRef="#br0" timeOffset="-1.17277E8">11683 11789 28 0,'6'-7'159'16,"0"3"-13"-16,8 0-28 16,5 4-21-16,1 0-3 0,6 8 5 15,7-5-3-15,-1 5-9 16,7 2-13-16,-7 1-31 15,8 1-46-15,-7-2-51 16,-1 5-55-16,1-4-63 16,-13-1-46-16,-2 2-10 15,2-1 16-15</inkml:trace>
  <inkml:trace contextRef="#ctx0" brushRef="#br0" timeOffset="-1.17277E8">12171 11814 150 0,'7'-7'162'15,"6"-3"-2"-15,0-2-2 16,0 1-11-16,6 4-16 16,1-4-19-16,-7 3-23 0,7 2-25 15,-1-2-19-15,-6 4-4 16,7 4-1-16,-7 0 1 16,7 0 6-16,-8 4 2 15,1 4 1-15,1 1-6 16,-8 7-8-16,-6-5-10 15,6 4-13-15,-6-1-10 16,0-3-8-16,-6 4-8 0,6-5-7 16,0-2-5-16,0-1-2 15,0 1 7-15,-6-5 8 16,6 0 11-16,0-3 6 16,0-3 3-16,0 0-1 15,6-5 1-15,-6 1-6 16,6-4-3-16,1 0 1 0,0-4 1 15,-1 1 2-15,7-1 2 16,-6 4 3-16,12 0-1 16,-6-1-5-16,0 6-2 15,7 3 0-15,-1-2-5 16,-6 10-6-16,6-2-3 16,1 8-7-16,0 0-13 0,-7 4-11 15,7-4-14 1,-8 7-12-16,2-7-9 0,-1 3 0 15,-7-3 8-15,1 0 15 16,-1-7 26-16,1 3 18 16,-7-7 22-16,0 0 21 15,0-3 19-15,0-5 13 16,0 1 11-16,0-8 16 0,6 1 6 16,8-1 5-16,-8 1 6 15,0-5 5-15,1 8-9 16,6-1-17-16,-7 6-15 15,1-2-14-15,6 8-21 16,0 0-26-16,0 8-26 16,6-2-29-16,8 6-38 15,-7 3-61-15,12 4-77 0,-7-2-88 16,15 5-33-16,-1-3 0 16,0 2 26-16</inkml:trace>
  <inkml:trace contextRef="#ctx0" brushRef="#br0" timeOffset="-1.17277E8">5069 11551 52 0,'6'-4'227'16,"1"4"33"-16,6-4-23 15,-7 4-23-15,1-3-9 16,6-1-4-16,6 0-9 16,1 1-13-16,0-5-23 0,-1 1-25 15,7 0-32-15,0 0-35 16,1-1-49-16,-1-4-68 16,6 3-80-16,-5-3-85 15,-1 4-83-15,-1 1-71 16,-11-1-16-16,4 8 26 0,-18 0 58 15</inkml:trace>
  <inkml:trace contextRef="#ctx0" brushRef="#br0" timeOffset="-1.17277E8">5180 11712 140 0,'0'10'227'0,"6"-2"-4"15,1-4 0-15,5-4-12 16,2 0-19-16,12 0-28 0,7-8-39 16,5 1-64-16,9-4-83 15,4 0-102-15,1 0-113 16,7-3-62-16,-7-1-28 16,0-3 11-16</inkml:trace>
  <inkml:trace contextRef="#ctx0" brushRef="#br0" timeOffset="-1.17277E8">5896 11323 97 0,'-19'-2'176'0,"-1"2"-27"15,1 6-23-15,-14 2-11 16,7 7-2-16,1 3-6 15,5 0-14-15,13 1-14 0,0 2-17 16,14 1-16-16,6-3-9 16,7 3-7-16,-1-8-1 15,7 1-1-15,7-1 3 16,-1-6 5-16,1-1 5 16,-7-3 2-16,6-4-1 0,-6-4 4 15,1-3 4-15,-7-4 6 16,-14 0 7-16,0-4 10 15,-6-3 5-15,-12 0 4 16,-8-5-2-16,0 1-5 0,-5 0-13 16,-8 4-13-16,0 0-18 15,0 0-51-15,14 7-79 16,-1-1-84-16,8 10-84 16,12 2-90-16,0 2-41 15,12 5 13-15,8 1 56 0</inkml:trace>
  <inkml:trace contextRef="#ctx0" brushRef="#br0" timeOffset="-1.17277E8">7297 11371 95 0,'-6'0'220'0,"-1"0"18"15,1 0-13-15,6 0-13 16,6-3-8-16,7-5-18 16,1 0-34-16,12 2-40 15,0-2-39-15,7-3-27 16,5-1-22-16,1 2-24 15,0-5-39-15,1 4-59 16,-1 0-75-16,-7 4-91 0,1 0-54 16,-14 3-17-16,0 1 19 15</inkml:trace>
  <inkml:trace contextRef="#ctx0" brushRef="#br0" timeOffset="-1.17277E8">7454 11594 180 0,'13'4'248'0,"-7"-4"0"15,14-4-37-15,-1-3-28 16,7 0-30-16,0-1-30 0,7-2-29 15,-1-1-38-15,8 0-55 16,-7 0-68-16,-1 0-74 16,1 0-91-16,-7 0-52 15,6 0-15-15,-5-1 16 16</inkml:trace>
  <inkml:trace contextRef="#ctx0" brushRef="#br0" timeOffset="-1.17277E8">7806 11229 60 0,'-7'14'77'0,"1"0"1"15,6 1 7-15,0 3 8 16,0-3 5-16,13 1 3 16,0 1 6-16,0-3 2 15,7 2 5-15,-1-5 2 16,7-1 1-16,0-2 0 15,0 0-9-15,0-6-12 0,1 2-16 16,5-4-16-16,-6 0-15 16,-1-4-8-16,2 2-7 15,5-6 0-15,-12-3-1 16,6 0 1-16,-7-4 1 16,-5-3 1-16,-8 3-2 15,0-7 3-15,2 1 3 16,-16-2 6-16,2 1 5 0,-7 0 3 15,-6-1-1-15,-1 2-6 16,-7 6-9-16,2-3-12 16,-7 7-11-16,-8 4-8 15,1 3-7-15,-13 4-3 16,7 4-2-16,-8 0-3 16,8 3-10-16,-1 0-17 0,7 0-23 15,7 4-26-15,5 0-33 16,14 0-39-16,0 3-55 15,7-2-48-15,12 7-61 16,7-5-15-16,13 1 11 16,0-1 28-16</inkml:trace>
  <inkml:trace contextRef="#ctx0" brushRef="#br0" timeOffset="-1.17277E8">13637 11386 27 0,'7'-7'218'0,"6"-1"28"16,0 5-22-16,0-1-20 0,14 0-10 15,-2 4-2-15,21-3 11 16,13-2 3-16,18 5-10 16,14-2-24-16,14-2-28 15,6 4-31-15,13-4-57 16,-8 0-62-16,-11 1-73 15,-7 3-83-15,-13-5-87 16,-27 5-78-16,-19 5-47 16,-25 2-16-16,-34 1 26 0,-32 6 59 15</inkml:trace>
  <inkml:trace contextRef="#ctx0" brushRef="#br0" timeOffset="-1.17277E8">14074 11526 3 0,'-32'10'154'15,"12"-3"33"-15,20 1 16 0,6-4 9 16,27-4 4-16,-1 0-10 16,21 0-25-16,-1-4-41 15,13 0-32-15,0 0-43 16,14-3-69-16,-8 0-86 16,0-4-93-16,2 0-93 15,-15 0-49-15,-12 0-11 16,-14-3 28-16</inkml:trace>
  <inkml:trace contextRef="#ctx0" brushRef="#br0" timeOffset="-1.17277E8">14432 11290 1 0,'-19'-11'198'0,"5"0"22"15,14 4-52-15,8 0-33 16,24 0-13-16,13-1-8 15,14 5-6-15,12 3 5 16,14 3 11-16,7 1 7 16,5 7-2-16,8 3-7 15,-8 4-8-15,1 1-15 16,0 6-11-16,-6 5-6 16,-15-4-5-16,-12 3-2 0,-6 0-5 15,-26 0-3-15,-20 5-8 16,-19-5-7-16,-20 4-10 15,-20-1-19-15,-13-3-32 16,-13 2-41-16,-6-10-61 16,0 5-99-16,-7-4-140 15,0-7-66-15,14-4-20 0,-1-4 11 16,7-3 47 0</inkml:trace>
  <inkml:trace contextRef="#ctx0" brushRef="#br0" timeOffset="-1.17277E8">17626 11169 109 0,'12'0'137'0,"-5"-4"-17"16,-7 2-13-16,-13 2-3 15,-7 2 1-15,-12 6-2 16,-14 4 14-16,-12 5 8 15,-15 6-6-15,-4 2-7 16,-2 4-14-16,2-3-14 16,11 7-28-16,1-7-22 0,19-1-12 15,14 1-8 1,6-5-5-16,19-2-4 0,14-1-2 16,13-2 0-16,12-5 0 15,13-4-4-15,8 0-3 16,5-3-14-16,1-1-13 15,-8-3-4-15,-4 5-6 16,-2-5 1-16,-13 0 0 16,-12 0 17-16,0 3 31 0,-14 0 26 15,-18 5 36-15,-2 3 20 16,-18 3 16-16,-1 1 9 16,-13 3-9-16,7 5-15 15,0-2-27-15,1 1-13 16,11 0-8-16,1 0-6 15,13 0-2-15,0-4 2 0,13 1 2 16,13-1 4-16,0-3-1 16,13-4-4-16,7 0-9 15,12 0-17-15,1-4-43 16,13-4-51-16,-1-3-59 16,-6-3-65-16,7-4-64 15,-13 0-53-15,6-5-27 0,-13-2-1 16,0-1 31-16,0-7 49 15</inkml:trace>
  <inkml:trace contextRef="#ctx0" brushRef="#br0" timeOffset="-1.17277E8">18518 11265 173 0,'13'-15'249'0,"0"8"-14"16,0-5-36-16,-6 10-26 16,-14 2-20-16,0 2-23 15,-5 6-18-15,-14 7-13 16,-7 3-6-16,1 4-23 16,-8 5-22-16,-5-2-17 0,-1 0-13 15,0 1-13-15,8-4-21 16,-2 1-28-16,14-6-31 15,7-3-27-15,-1 2-13 16,7-9 0-16,7 0 11 16,6-3 23-16,13-8 25 15,-1 1 23-15,8-8 12 0,0-5 3 16,6-6 9-16,-1 1 12 16,8-9 14-16,-7 1 14 15,7-4 17-15,-1 0 16 16,2 0 14-16,-2 4 2 15,1 3-6-15,-7 3-12 16,6 6-12-16,1 5-15 0,6 10-16 16,-7 4-9-16,1 10-3 15,-1 3-1-15,-6 3-3 16,1 8-4-16,-1-1-20 16,-14 4-33-16,2 2-46 15,-14 0-50-15,-7 3-61 16,-12-1-58-16,-7-4-14 0,-7 1 16 15</inkml:trace>
  <inkml:trace contextRef="#ctx0" brushRef="#br0" timeOffset="-1.17277E8">18232 11598 81 0,'-20'0'213'0,"7"0"-8"15,6 0-23 1,14-4-26-16,6 4-28 0,13 0-25 15,6-2-23-15,14-3-21 16,12 2-13-16,7-1-9 16,8 0-12-16,-2 0-33 15,8-3-48-15,-8 4-54 16,-6-4-48-16,0 3-50 0,-13-4-41 16,1 1-1-16,-1-3 27 15</inkml:trace>
  <inkml:trace contextRef="#ctx0" brushRef="#br0" timeOffset="-1.17277E8">19241 11100 48 0,'7'-19'206'0,"-7"2"-22"15,6 5-18-15,-6 4-15 16,6 6-21-16,2 4-14 15,-2 6-6-15,-6 7 12 16,6 7 8-16,0 4-7 0,8 6-4 16,-8 1 0-16,1 8-1 15,-1 3-7-15,-6 0-8 16,0-1-15-16,0 5-18 16,0-6-19-16,-6 1-21 15,6-7-20-15,-7-2-22 16,7-9-22-16,0-4-13 0,-6-1-5 15,6-6 2-15,-6-3-8 16,6-7 4-16,-8-4 13 16,8 0 7-16,8-8 2 15,-2-4 4-15,0-1 14 16,14-3 10-16,-1-1 3 16,1-2 4-16,6 5 5 0,1-5-1 15,5 8-2-15,-13 4-3 16,7 0-2-16,0 3-3 15,-6 8-11-15,-1 3-21 16,-5 0-23-16,-2 4-36 16,2 4-46-16,-8 0-57 15,1 3-48-15,-1 0-42 16,1 5-8-16,-1-9 20 0</inkml:trace>
  <inkml:trace contextRef="#ctx0" brushRef="#br0" timeOffset="-1.17277E8">19977 11352 151 0,'-12'8'192'0,"-8"3"-44"15,-6 4-24-15,7-1-10 0,-7 5-15 16,-1-2-19-16,1 2-14 15,6-1-16-15,-6 1-14 16,1-1-22-16,-1 1-28 16,-7-1-38-16,7-3-42 15,0-1-48-15,0-3-55 16,6 0-22-16,1-8 3 0</inkml:trace>
  <inkml:trace contextRef="#ctx0" brushRef="#br0" timeOffset="-1.17277E8">19535 11485 109 0,'6'-5'175'0,"1"3"-17"16,5 2-31-16,2 0-22 16,5 7-18-16,7 0-8 15,0 1-14-15,7 6-21 16,-1-2-28-16,1-2-44 15,-1 9-59-15,2-5-75 16,4 1-42-16,-5-1-18 0,-7-3 1 16</inkml:trace>
  <inkml:trace contextRef="#ctx0" brushRef="#br0" timeOffset="-1.17277E8">20030 11624 6 0,'6'-7'195'16,"0"-5"7"-16,8 5-5 15,-8-4-9-15,14 0-12 0,-7 4-17 16,7-4-27-16,-1 0-29 15,7 4-28-15,-6-1-31 16,6 2-20-16,-7-2-13 16,1 4-8-16,-8 4-3 15,8 0 0-15,-13 4 7 16,-1 4 3-16,-6 2 3 0,0 5 1 16,0-4 0-16,-6 7-2 15,-1-4-6-15,1 1-7 16,0-3-9-16,-2-3-8 15,8 0-4-15,0-2 1 16,-6 0 2-16,6-7 2 16,-6 4 4-16,6-8 10 0,0 1 2 15,0-5-2-15,-7 1 0 16,7-4 4-16,0 0 4 16,7-1 1-16,-7-2 5 15,12 3 0-15,-4-3-1 16,4 3-3-16,1 3-4 0,0 1-8 15,0 3-11 1,1 4-16-16,-2 0-17 0,-5 4-19 16,0 3-22-16,-1 5-15 15,1-5-15-15,-1 7-6 16,0-3-3-16,1 0 3 16,-7 4 16-16,7-4 15 0,-1 0 25 15,-6-4 25-15,6-3 24 16,-6-4 28-16,0 0 24 15,8-4 18-15,-8-3 15 16,6-4 11-16,0-4 14 16,1 0 12-16,-1-3 2 15,7 0-2-15,0 0-5 0,7-1-5 16,-7 5-8 0,6-4-20-16,1 7-16 0,-1 0-14 15,1 7-11-15,0 0-11 16,-1 4-9-16,1 8-2 15,-1-2-2-15,7 6 0 16,-6-1-16-16,12 3-24 16,1 2-22-16,6-6-52 15,13 5-89-15,1-4-46 0,-1-8-10 16,-1 1 12-16</inkml:trace>
  <inkml:trace contextRef="#ctx0" brushRef="#br0" timeOffset="-1.17277E8">21704 11360 115 0,'20'-3'214'15,"-1"-2"17"-15,14 5-50 16,-1-6-50-16,14 2-28 0,7 0-13 16,-2 1-14-16,8 3-24 15,-1-5-55-15,1 2-77 16,-6 3-98-16,-8-4-55 16,1 2-29-16,-20 2-6 15</inkml:trace>
  <inkml:trace contextRef="#ctx0" brushRef="#br0" timeOffset="-1.17277E8">21672 11609 121 0,'26'12'152'15,"6"-5"-7"-15,21 0-11 0,-8-7-11 16,14 0-17-16,6 0-17 15,-7 0-26-15,7-5-31 16,-6 3-45-16,6-2-51 16,-6-3-55-16,6-1-62 15,-6 0-32-15,-1 1-5 16</inkml:trace>
  <inkml:trace contextRef="#ctx0" brushRef="#br0" timeOffset="-1.17277E8">23203 11257 198 0,'-19'-7'227'16,"-8"4"-17"-16,-5 3-5 15,6 3-2-15,-7 4-10 16,-6 8-11-16,6 7-12 16,0-1-17-16,8 10-22 0,5-6-20 15,0 4-19-15,20 1-14 16,8-1-19-16,11-3-17 16,13 3-13-16,7-7-15 15,7 0-18-15,13-8-24 16,-1 1-27-16,7-8-26 0,1 0-25 15,-1-7-14-15,0-3 0 16,-13-8 10-16,-6 0 17 16,-7-3 22-16,-7-5 22 15,-12 2 16-15,-13-9 16 16,-7-1 20-16,-14 2 25 16,-11-4 29-16,-8-1 25 15,-7 5 20-15,-11 3 6 0,-8 3-7 16,1 5-20-16,-1 6-43 15,0 5-70-15,7 6-100 16,13 1-121-16,13 6-83 16,6 2-41-16,20-4-2 15,6-5 33-15</inkml:trace>
  <inkml:trace contextRef="#ctx0" brushRef="#br0" timeOffset="-1.17277E8">3486 14001 45 0,'0'4'236'0,"0"-4"39"15,-7 4-14-15,7 0-20 16,-7-4-14-16,7 0-13 0,0 0-20 15,0 0-25-15,0 0-25 16,0 0-30-16,0 0-25 16,0 0-24-16,0 0-15 15,7 0-15-15,-7 0-12 16,7-4-11-16,-1 0-6 16,7 0-20-16,7-3-11 15,-1 0-8-15,8-5-1 16,-2 2 1-16,1 3-1 0,7-5 16 15,-7 2 6-15,6-1 5 16,1 3 0-16,-1 0-1 16,2 5 2-16,-2 3-2 15,1 0 3-15,-1 8-2 16,-5 3 3-16,-1 3 1 0,-7 1 1 16,-6 6 0-16,-6 2-4 15,-1-5-2-15,-6 4-5 16,0-3-2-16,0-1-2 15,0-4 1-15,-6-3 8 16,-1-3 10-16,0-1 9 0,1-3 5 16,-1-1 3-16,-5-6 5 15,12-1-5-15,-8-3-5 16,8-5-4-16,0 2-3 16,8-5 1-16,4-4-5 15,1 5-1-15,13-3-2 0,0 1-2 16,7 1-1-16,-7 0-4 15,7 9 0-15,5-2-4 16,-5 5-4-16,7 3-7 16,-8 7-12-16,7 0-12 0,-7 5-13 15,1 2-14-15,0 1-12 16,-7-1-7-16,-6-3-3 16,-1 3 7-16,-6-2 14 15,0-5 23-15,-6 1 28 0,-1-5 23 16,-6-3 24-16,-6-3 22 15,-1-5 19-15,0-4 8 16,1-1 8-16,6-3 6 16,0-1-3-16,13-6-3 15,7 2-11-15,0 2-13 0,12-2-13 16,7 6-16-16,6 1-7 16,1 2-10-16,13 4-9 15,-7 8-2-15,13 4-2 16,0 4-14-16,0 2-35 15,0 2-47-15,-6 6-69 16,-7-4-91-16,1 1-83 0,-14 3-33 16,-13-7 9-16,-7 0 37 15</inkml:trace>
  <inkml:trace contextRef="#ctx0" brushRef="#br0" timeOffset="-1.17277E8">4560 13462 101 0,'-6'-3'307'0,"-6"-1"40"15,12 4 35-15,-8-3-75 16,2 3-54-16,6 0-28 0,0-4-13 16,0 4-13-16,0 0-16 15,6 0-18-15,-6 0-26 16,0-3-31-16,8 3-28 16,-8-4-40-16,0 4-54 0,6-4-77 15,-6-3-100-15,6 3-132 16,7 1-130-16,0-2-55 15,0 3-1-15,7 2 40 16,0-4 82-16</inkml:trace>
  <inkml:trace contextRef="#ctx0" brushRef="#br0" timeOffset="-1.17277E8">5355 14188 76 0,'-6'-8'232'0,"6"6"13"16,0-3-26-16,-6 5-56 15,-1 0-34-15,7 0-12 16,-13 5 0-16,6 1-1 16,-5 2-1-16,-2 7-16 0,2-5-18 15,-2 5-20-15,1-1-14 16,1 5-11-16,4-4-13 15,2 4-7-15,0-5-11 16,0 1-17-16,6-5-13 0,0 2-16 16,0-5-8-16,0 0-10 15,6-4 0-15,0-3 1 16,8 0 3-16,-2 0 5 16,1-6 6-16,-6-2 9 15,6 0 4-15,-1-2 10 0,-4-1 12 16,4 0 10-16,-5-3 9 15,0 2 11-15,-1 1 15 16,1 4 5-16,-1 0 4 16,0-1-1-16,-6 5-6 15,8-2-10-15,-8 2-10 0,6 3-10 16,0 0-24-16,0 3-40 16,8 2-58-16,-8-2-79 15,1 5-76-15,-1-1-37 16,1 0-4-16,0-3 26 15</inkml:trace>
  <inkml:trace contextRef="#ctx0" brushRef="#br0" timeOffset="-1.17277E8">5219 14195 46 0,'-6'-7'230'16,"-8"3"17"-16,8 4 3 16,-1 0-43-16,-6 4-27 0,6 8-11 15,1 2 3-15,6 4 5 16,0 4-10-16,0 8-21 16,13 2-26-16,-6 2-20 15,6 2-17-15,-1 0-19 16,-4-1-18-16,4-4-12 0,2 3-16 15,-8-5-30-15,0-3-37 16,1-4-48-16,6-5-47 16,-13-5-83-16,13-4-114 15,-7-5-48-15,0-3-5 16,8-7 24-16,-1-9 35 0</inkml:trace>
  <inkml:trace contextRef="#ctx0" brushRef="#br0" timeOffset="-1.17277E8">5446 14192 100 0,'0'-8'219'0,"8"8"25"16,-2 4-25-16,0 3-49 15,1 12-6-15,6-1 15 0,-6 8 9 16,12 0-9-16,-6 3-17 15,0 3-25-15,-6-2-35 16,6-1-41-16,-7 1-48 16,-6-1-62-16,0-4-80 15,-6 1-99-15,-7-4-103 0,-1 0-50 16,-5-8-8-16,0-6 31 16</inkml:trace>
  <inkml:trace contextRef="#ctx0" brushRef="#br0" timeOffset="-1.17277E8">5049 14522 132 0,'-19'-8'292'15,"-1"1"18"-15,14 4-14 0,12-1-92 16,7-1-77-16,13-2-57 16,20 7-33-16,7-3-16 15,12 0-10-15,6 3-35 16,0-4-51-16,8 4-63 15,-8 4-73-15,1-4-55 0,-13 3-29 16,-7 0 13-16</inkml:trace>
  <inkml:trace contextRef="#ctx0" brushRef="#br0" timeOffset="-1.17277E8">5779 14570 32 0,'-7'-4'222'0,"-5"4"26"16,6-4-37-16,6 4-43 0,0-4-36 16,6 1-33-16,6-1-31 15,2 4-26-15,-1-4-17 16,7 4-7-16,-1 4-5 16,-6 0 0-16,-7 3 6 15,-6 3 13-15,-6 2 17 0,-7 6 16 16,-6 0 16-16,-1 1 11 15,-7 3 2-15,-5-4-4 16,6 1-7-16,0-1-9 16,7 0-10-16,-1-3-9 15,7-4-9-15,0 0-6 0,6-4-4 16,1-3-6-16,6 0-4 16,6-1-2-16,7-3-3 15,7-3-10-15,12-1-33 16,7-3-53-16,1-2-68 15,11 0-88-15,2-7-113 0,5-2-52 16,1 3-5-16,-6-6 31 16,5-2 57-16</inkml:trace>
  <inkml:trace contextRef="#ctx0" brushRef="#br0" timeOffset="-1.17277E8">6287 14495 172 0,'-12'-7'271'0,"-15"1"27"15,1 2-52-15,0 0-43 16,0 4-38-16,0 4-29 16,0 0-22-16,0 2-15 0,13 6-15 15,-6 2-16-15,11 1-15 16,8-1-12-16,14-2-14 16,-1 3-8-16,13-1-5 15,6-7-3-15,1 4-4 16,7-4 1-16,-8-7-2 0,1 5 1 15,-1-10-1-15,1 3 2 16,-14-6 5-16,-6 0 3 16,-6-3 7-16,-14-3 5 0,-6-1 3 15,-13 0 0-15,-6-3-5 16,-14 0-14-16,1 3-39 16,-1 0-65-16,7 2-92 15,-1 1-115-15,7 4-75 16,8 1-29-16,-1-1 10 0,12 1 47 15</inkml:trace>
  <inkml:trace contextRef="#ctx0" brushRef="#br0" timeOffset="-1.17277E8">7414 13643 205 0,'7'0'237'15,"6"-4"12"-15,-13 4-72 16,7 4-37-16,-14-4-5 16,1 11 7-16,-14 3 9 15,-6 1 5-15,0 10-6 16,0-3-26-16,-7 7-31 0,8-3-27 15,-9 0-22-15,9 3-16 16,-7-3-14-16,12-4-14 16,-7-1-16-16,8 2-13 15,6-9-11-15,0-2-2 16,6-1 1-16,1-5 4 16,-1-6 9-16,14 0 11 15,-1-6 8-15,1-5 0 0,0-1-1 16,12-2 4-16,-6-9 2 15,6 2 4-15,1-1 4 16,6-7 7-16,0 0 7 16,7 0 10-16,-7-2 6 15,7 2 0-15,-1 7-4 16,1 4-6-16,-1 4-7 0,1 7-9 16,-1 9-4-16,1 6-3 15,-1 7 2-15,-6 6 2 16,1 5 1-16,-1 0-6 15,-14 3-17-15,-4-3-28 16,-2 3-42-16,-12 0-56 16,-8-2-62-16,1-2-57 15,-13-3-55-15,6 0-13 16,-12-3 19-16,-1-5 44 0</inkml:trace>
  <inkml:trace contextRef="#ctx0" brushRef="#br0" timeOffset="-1.17277E8">7096 14057 83 0,'-33'0'242'0,"7"2"25"16,12 3-49-16,2-5-8 16,12 3-19-16,12-3-21 15,8 0-19-15,6 0-10 16,20 0-8-16,0 0-34 16,19 0-27-16,0 0-24 15,13-3-30-15,0-2-36 16,1 5-47-16,5-2-53 0,-6-3-59 15,-6-1-71-15,-7 2-72 16,-6-4-19-16,-14-3 15 16,-5 1 33-16</inkml:trace>
  <inkml:trace contextRef="#ctx0" brushRef="#br0" timeOffset="-1.17277E8">7975 13635 52 0,'0'-11'215'16,"-6"8"20"-16,6-1-15 15,-7 8-56-15,7 6-29 16,-7 9-2-16,7 3 4 0,0 7 7 16,7 8-4-16,-7 0-5 15,7-1-6-15,-7 4-6 16,6 1-17-16,-6-1-18 15,0-3-16-15,0-1-15 16,-6-7-19-16,6 1-13 16,-7-8-9-16,7 0-10 15,0-8-5-15,0-2-8 16,7-5-9-16,-7-4-10 0,6-6-6 16,1-4-4-16,-1-2-2 15,8-1 2-15,-2-5 8 16,1 1 6-16,7-5 7 15,0 4 4-15,6 1 4 16,6 6 0-16,1 1 1 16,-1 5-1-16,7 2-1 0,-6 2-23 15,-1 5-34-15,1 5-43 16,-1 3-47-16,-6-1-56 16,-6 8-55-16,0-4-48 15,-14 5-3-15,-6-6 25 16,-6 5 38-16</inkml:trace>
  <inkml:trace contextRef="#ctx0" brushRef="#br0" timeOffset="-1.17277E8">7134 13397 110 0,'-38'7'179'0,"-8"7"-29"16,-13 5-2-16,0 10 11 16,-6 13 6-16,6 1-5 15,8 8 2-15,5 7-15 0,7 5-27 16,19 3-23-16,8-4-18 16,18 8-15-16,14-7-15 15,19-1-10-15,13-3 6 16,26-5 0-16,7-10-8 15,12-4-14-15,14-11-34 0,7 0-57 16,5-10-109 0,-5-9-120-16,-8-2-59 0,-5-11-22 15,-14-4 17-15,-13-5 46 16</inkml:trace>
  <inkml:trace contextRef="#ctx0" brushRef="#br0" timeOffset="-1.17277E8">8308 13466 132 0,'32'8'213'15,"1"9"-24"-15,6 10 2 16,7 9 16-16,-1 8 4 16,7 8-11-16,-7-1-18 15,1 4-26-15,-7 4-23 16,-6-5-23-16,-7 6-22 0,-20-5-17 16,-6-1-18-16,-12 1-18 15,-15-4-31-15,-5-3-40 16,-14-4-54-16,1-4-69 15,-8-3-103-15,1-5-84 16,0-2-29-16,0-4 4 16,0-12 33-16</inkml:trace>
  <inkml:trace contextRef="#ctx0" brushRef="#br0" timeOffset="-1.17277E8">8841 14536 78 0,'-12'-7'202'0,"-2"3"13"15,2 1-50-15,-8-1-44 16,1 4-32-16,-1 4-17 15,7-1-13-15,-7 5-10 16,8 0-18-16,-2 2-14 16,8 1-16-16,6-1-14 15,0-2-15-15,0 3-19 16,6-3-13-16,0 0-11 16,8-6-2-16,-1 3 3 0,0-5 11 15,0 0 15-15,7-5 10 16,-8-2 13-16,8 0 23 15,-7-1 18-15,1 1 18 16,-2-3 18-16,1 2 12 0,7 1 4 16,-7-1-8-1,6 4-13-15,1 2-12 0,-1 2-15 16,1 0-7-16,6 2-7 16,0 2-2-16,0 4-2 15,7-1-2-15,6 3-10 16,-7-2-14-16,7 3-17 15,-5-3-15-15,-9 0-15 16,-5-1-3-16,0-1 1 0,-8-2 6 16,-5-4 12-16,-7 0 13 15,-7-4 19-15,-5-2 16 16,-8-1 23-16,0-5 27 16,-5 1 20-16,-2-1 17 15,7 2 11-15,1-5-4 16,6 4-13-16,7 0-20 15,6 4-16-15,12-4-17 0,14 4-16 16,7 2-15-16,6 3-12 16,1-3-13-16,5 5-12 15,1 0-13-15,-1 5-9 16,-6-3 0-16,-6 3 3 16,-8-1 7-16,-5-1 11 0,0 1 15 15,-13-1 9 1,-7-3 9-16,0 4 10 0,-7-4 4 15,-6 0 4-15,0 0-2 16,-1 0 1-16,2 0-1 16,6-4-2-16,-8 4-3 15,8 0-2-15,-1-3-5 16,1 3-9-16,-1 0-2 16,7 3-5-16,0-3 2 0,0 4 2 15,0-4 2-15,0 4 3 16,0-1-7-16,7 1-13 15,6 0-20-15,-7-1-18 16,8 2-19-16,-8-3-22 16,6 2-14-16</inkml:trace>
  <inkml:trace contextRef="#ctx0" brushRef="#br0" timeOffset="-1.17277E8">9604 14324 24 0,'7'-33'129'0,"-7"0"-1"16,0 4 3-16,6 0 0 0,-6 7-7 15,0 3-7 1,0 8-18-16,0 4-26 0,0 3-29 16,-6 11-23-16,6 4-6 15,-7 7-5-15,7 4 1 16,0 4 1-16,0 7 0 15,7-3 0-15,-1 2-2 0,7-3 1 16,7 1 0-16,6-4-2 16,0-1-5-16,7-6-6 15,-7-1-10-15,13-7-8 16,-13 0-9-16,6-8-9 16,-13 2-5-16,1-5-2 15,0-5 5-15,-14 5 1 16,1-6 11-16,-7-2 14 0,-7 0 21 15,1 1 18-15,-1 5 10 16,7-4 4-16,0 4-1 16,0 2-6-16,7 0-12 15,6 2-9-15,0 4-7 16,6 0 2-16,1 1 0 16,6 5-1-16,-7-6-1 15,1 6-3-15,0-5 1 0,-1 0 0 16,-13 1 9-16,8-5 20 15,-8 1 12-15,-6-4 6 16,6-4 2-16,-6 1 1 16,0-1-8-16,0-3-16 15,0 0-7-15,8-4-2 16,-2 0 2-16,7-1-1 0,7-1 2 16,0 5 1-16,-2-4 1 15,2 5-3-15,7-1-3 16,-1 6-3-16,-1-3-4 15,-5 5-5-15,6 7 0 16,-7 1-2-16,1-1 3 16,0 5 1-16,-8 2-4 0,2 1-17 15,-14 0-32-15,0-4-42 16,-7 3-65-16,-6-3-95 16,-13 1-43-16,0-2-12 15,-7-6 15-15</inkml:trace>
  <inkml:trace contextRef="#ctx0" brushRef="#br0" timeOffset="-1.17277E8">9317 14379 135 0,'-26'-7'223'0,"14"2"4"15,12 2-67-15,19 0-62 0,13-1-43 16,20 4-25-16,13-4-31 16,14 4-58-16,6 0-84 15,6 0-45-15,0 0-25 16,-7 0-12-16</inkml:trace>
  <inkml:trace contextRef="#ctx0" brushRef="#br0" timeOffset="-1.17277E8">10856 13518 8 0,'-8'0'191'16,"2"4"3"-16,6-4-2 15,-6 0-5-15,6 0-15 0,-7 0-18 16,7 0-14-16,0 3-19 16,0-3-17-16,0 0-17 15,0 0-14-15,0 0-11 16,7 0-16-16,-1 0-13 16,8 4-7-16,4-4-1 15,22 4-1-15,5-4-2 0,8 0 3 16,12 4-1-16,0-4-16 15,0 0-33-15,0-4-44 16,0 4-58-16,-6 0-85 16,-7 0-89-16,-6 0-37 15,-7-4 0-15,-7 4 25 16</inkml:trace>
  <inkml:trace contextRef="#ctx0" brushRef="#br0" timeOffset="-1.17277E8">10927 13902 217 0,'-6'7'254'15,"6"-2"-1"-15,6-2-33 16,6 1-30-16,8-4-22 16,19 0-28-16,14-4-32 15,12 1-34-15,7 3-27 0,6-5-36 16,0 2-52-16,0-1-73 16,-6 2-83-16,-7-2-79 15,-14 4-42-15,2-4-7 16,-13 4 29-16</inkml:trace>
  <inkml:trace contextRef="#ctx0" brushRef="#br0" timeOffset="-1.17277E8">12621 13668 49 0,'0'0'216'16,"0"0"24"-16,0-3-13 0,0 3-17 15,0-7-13-15,0 3-18 16,7-4-21-16,-7 1-30 15,12-3-34-15,2 2-29 16,12-4-23-16,0 1-16 16,7 0-12-16,5 0-9 15,1 1-5-15,0-2 0 16,7 5-4-16,-13-1 0 16,5 6-3-16,-5-2-1 0,-7 4 0 15,7 4 0-15,-7 3 1 16,0 3 1-16,-6 5-7 15,-7 7-9-15,7-4-10 16,-8 4-11-16,2 1-11 16,-8-2-11-16,0-2-1 15,-6-1 9-15,7-7 16 0,-7-4 16 16,7 1 13-16,-7-8 16 16,0-5 13-16,0-1 4 15,0-5 0-15,0-4-1 16,6 1 0-16,1-5-1 15,5 1-5-15,-5-1-3 16,6 0-4-16,7 2-6 16,-1 2-2-16,1 4-3 0,6 0 0 15,0 4-4-15,0 7 1 16,0 0-3-16,0 3-4 16,0 5-7-16,0-1-6 15,-6 7-5-15,-1-2-9 16,1 2-7-16,-7 1-9 15,0-4-5-15,-7 0-4 0,1 1 1 16,-1-5 9 0,-6 0 14-16,7-4 16 0,-7 1 16 15,0-4 17-15,-7-4 12 16,7 1 9-16,0-4 10 16,0-4 12-16,7 0 8 15,6-3 4-15,-7 2 1 16,14-7 4-16,6 4-8 15,1 1-9-15,11-1-7 0,1 0 11 16,0 9 3-16,7-5-3 16,-7 7-2-16,7 4-4 15,-1 4-2-15,-5-1-18 16,-1 5-16-16,0 3-29 16,-1 3-58-16,2-3-80 15,-14 7-104-15,-7-3-60 0,1 0-27 16,-20-8 8-16,0 0 43 15</inkml:trace>
  <inkml:trace contextRef="#ctx0" brushRef="#br0" timeOffset="-1.17277E8">13644 13283 19 0,'-26'-25'331'15,"0"-1"52"-15,13 4 27 0,-6 5-39 16,5-2-111-16,14 4-110 16,14 3-96-16,5 5-111 15,13 7-119-15,14 0-123 16,7 7-61-16,5 1-20 15,-6 3 15-15,0-1 48 16</inkml:trace>
  <inkml:trace contextRef="#ctx0" brushRef="#br0" timeOffset="-1.17277E8">10497 13781 98 0,'0'0'181'0,"-6"4"-12"0,6-4 10 16,0 0 3-16,0 4 15 15,0-4-7-15,0 0-50 16,12 4-12-16,14-4-28 16,20 3-18-16,20 1-16 15,31 0-9-15,13 3 6 16,28-3-6-16,12 3-16 16,18-4-12-16,-4 5-10 0,5-4-5 15,-6 3-13-15,-13-3-19 16,-7-1-24-16,-26-3-36 15,-19 0-37-15,-13 3-46 16,-20-3-54-16,-19 0-54 16,-20 0-33-16,-13-3 3 15,-20 3 20-15</inkml:trace>
  <inkml:trace contextRef="#ctx0" brushRef="#br0" timeOffset="-1.17277E8">11462 13287 88 0,'-8'-15'208'0,"8"9"-10"16,-6-6-25-16,6 9-20 16,0 3-11-16,0 7-5 15,0 11 1-15,0 11 10 16,6 12 26-16,2 10 15 15,-2 7 7-15,6 9-5 0,-12 6-14 16,7 0-19-16,-7 1-30 16,0-1-24-16,0-4-31 15,7-3-28-15,-7-3-36 16,6-5-46-16,1-7-66 16,5-7-79-16,8-3-89 15,6-8-102-15,1-4-70 0,5-7-11 16,1-8 35-1,-1-3 61-15</inkml:trace>
  <inkml:trace contextRef="#ctx0" brushRef="#br0" timeOffset="-1.17277E8">14276 13975 124 0,'-7'4'163'15,"1"-4"-8"-15,6 0-4 16,0 5-2-16,0-5-6 16,0 0-11-16,0 0-14 0,0 0-12 15,0-5-13-15,6 5-16 16,1-4-13-16,6 1-15 15,0-4-19-15,1 0-24 16,4-1-18-16,-4-3-13 16,5-3-11-16,1 3-6 15,0-3-5-15,-8-6 5 0,1 3 8 16,1-2 8-16,-8-3 6 16,0-4 6-16,-6 5 6 15,-6-6-1-15,6 2 0 16,-13 3 2-16,0 0 0 15,0 3 0-15,-1 2-8 16,2 5-1-16,-8 5-3 0,1 4-2 16,-1-1 0-1,0 8-1-15,8-1 7 0,-1 2 4 16,6 1 1-16,7 2 6 16,0 3 1-16,13-5 0 15,6 2 1-15,1-1 2 16,6-3-1-16,1 4 0 15,-1-5 0-15,6-3 2 16,1 0 4-16,-7-3-1 0,-1-5 1 16,1 4-2-16,7-3 0 15,-7-3-3-15,0 2 0 16,-12 1 1-16,5-1-1 16,-6 4-2-16,0 2 0 15,-7-3 1-15,1 10 1 16,-7-3 9-16,-7 10 6 15,7 3 6-15,-12 2 4 16,5 5 0-16,0 0-1 0,7-3-4 16,-6 2-6-16,6-1-2 15,6-3 2-15,1-2-4 16,0-1-1-16,5-2 0 16,15 2-2-16,-1-7-4 15,6 1-8-15,1-1-3 0,6-3-10 16,-7-4-7-16,2 0-12 15,-2-4-11-15,1 0-11 16,-1-7-6-16,1 1-6 16,-7-5 0-16,0 0 2 15,7-7 9-15,-15 1 12 16,9-2 9-16,-14 1 11 16,6-4 7-16,-5 1 9 15,-8 4 3-15,7-2 4 0,-13 5 4 16,6-1-2-16,-6 4 0 15,0 5-7-15,-6 3 0 16,6 3 6-16,-13 0 11 16,7 8 13-16,-8 3 15 15,-5 7 24-15,-7 9 13 16,6 0 8-16,0 6 1 16,-5 3-2-16,5 5-2 0,7 0-7 15,0-1-5-15,7 1-11 16,6-1-8-16,-7 0-11 15,14 1-9-15,-7-4-10 16,19 1-7-16,0-5-1 16,8 0-2-16,11-4 0 15,2-2-7-15,5-8-8 16,-6-1-7-16,7-3-8 0,-13-4-4 16,-1-7-7-16,1 0 2 15,-13-3 1-15,-8-5 4 16,-12 1 4-16,0-7 2 15,-12 2 9-15,-2-2 9 16,-5-1 10-16,-13 1 9 16,5-1 5-16,-5 3 1 0,6 2-8 15,-7 2-6-15,7 4-9 16,0 1-14-16,6-1-6 16,1 4-7-16,12 0-2 15,-6-2 2-15,7 2 5 16,0 0 8-16,6 0 16 0,-8 0 25 15,2 0 25-15,0 0 19 16,6 0 7-16,-7-5 3 16,-6 2-9-16,13 3-19 15,-7-4-29-15,1 0-31 16,0 4-21-16,-1-4-15 16,7 4-13-16,0 0-4 15,-7-3 4-15,7 3 14 0,0 0 11 16,0 0 9-16,0 0 9 15,0 0 1-15,0 0-13 16,0 0-29-16,0 0-42 16,0 0-62-16,0 0-46 15,0 0-22-15,7 0 3 16</inkml:trace>
  <inkml:trace contextRef="#ctx0" brushRef="#br0" timeOffset="-1.17277E8">16367 12957 71 0,'-38'8'106'0,"-15"7"1"16,-5 6 13-16,-1 4 16 16,-6 12 23-16,-6 8 12 0,-2 9 4 15,-4 9-1-15,-2 3-11 16,8 11-15-16,6 3-26 16,6 1-25-16,20-4-22 15,19 0-19-15,20-8-10 16,33-3-10-16,13-4-5 15,25-6-6-15,14-8-5 16,13-9-8-16,-1-3-12 0,8-2-22 16,-8-8-44-16,1-4-66 15,-1-4-86-15,-5-7-95 16,-7-1-46-16,-7-10-7 16,-13 0 28-16</inkml:trace>
  <inkml:trace contextRef="#ctx0" brushRef="#br0" timeOffset="-1.17277E8">16720 13334 161 0,'-14'5'203'0,"2"-1"-28"16,-15 3-21-16,1 3 0 15,0 5 9-15,-13-1-5 16,0 9-12-16,1-2-21 15,-2 8-23-15,-5-2-19 16,-2 6-21-16,2-1-19 16,-1 1-15-16,1 4-8 15,-1-3-7-15,14-2-7 0,-1-6-9 16,13-4-5-16,1-4-1 16,6-3 3-16,0-5-1 15,13-2-1-15,6-8 2 16,8-4 1-16,-1-2-1 15,6-9-5-15,7-1-2 16,0-2-1-16,6-4-1 0,8-3-1 16,-1 0-1-16,0-2-1 15,7 2 1-15,-1-1 0 16,1 0 4-16,-1 1-1 16,1-1 0-16,-7 4 0 15,0 0-1-15,-7 8 2 16,-5 2-1-16,5 5 3 0,-12 4 2 15,6 6 2-15,-13 4 3 16,0 8 7-16,-6 3 1 16,-7 5 1-16,0-2 0 15,-7 6-8-15,0-2-23 16,-5 0-44-16,-8 0-50 16,-6 2-56-16,-13-1-59 15,-6-1-36-15,-8-3 0 0,1-1 29 16</inkml:trace>
  <inkml:trace contextRef="#ctx0" brushRef="#br0" timeOffset="-1.17277E8">16140 13804 119 0,'-20'4'234'16,"7"-1"-1"-16,13-3-36 0,7 4-37 16,12-4-35-1,1 0-26-15,12 0-21 0,7 0-12 16,1 0-9-16,5 0-14 15,1 0-9-15,5 0-11 16,2 0-21-16,12 0-37 16,-7-4-55-16,1 4-68 15,6-3-80-15,-12-1-42 16,-1-4-11-16,-7 1 19 0</inkml:trace>
  <inkml:trace contextRef="#ctx0" brushRef="#br0" timeOffset="-1.17277E8">17170 13328 52 0,'0'-8'135'15,"0"0"-2"-15,6 5-1 16,-6-1 0-16,6 1-4 16,-6-2-8-16,0 5-13 0,6 0-15 15,-6 0-4-15,0 5 4 16,0 5 6-16,0 6 8 16,0 6 7-16,-6 7 5 15,0 8-12-15,0 2-15 16,-8 2-19-16,8 7-19 15,-7-1-14-15,-7 1-11 0,7 0-8 16,-6-5-9-16,5-6-4 16,1-4-6-16,7-8-6 15,-7 1-5-15,13-8-1 16,-7-3 0-16,7-7-5 16,0 0-8-16,0-6-2 15,7-4-2-15,6-2-6 16,0-8-7-16,7 1-2 15,-1-4 4-15,0-3 5 0,14-4 1 16,-7 4 3-16,0-3 6 16,7 1 5-16,-7 6 5 15,0 2-8-15,0 6-3 16,0 2 0-16,6 4-1 16,-12 7-4-16,6 1-12 0,-6 2-11 15,-7 1-27-15,-1 5-39 16,2-2-53-16,-8-3-61 15,1 0-27-15,0 0 3 16,-7-8 21-16</inkml:trace>
  <inkml:trace contextRef="#ctx0" brushRef="#br0" timeOffset="-1.17277E8">17534 13104 106 0,'46'33'173'15,"0"6"21"-15,-1 10 10 16,7 2 5-16,-13 4-12 16,0 3-14-16,1 5-21 15,-14-1-28-15,-1 0-25 16,-18 1-24-16,0-5-21 15,-21-3-21-15,-11-3-15 16,-15-5-16-16,-11 2-25 0,-2-6-30 16,-6-7-34-16,1-2-57 15,5-5-77-15,2-4-82 16,5-6-30-16,13 0 0 16,7-5 19-16</inkml:trace>
  <inkml:trace contextRef="#ctx0" brushRef="#br0" timeOffset="-1.17277E8">17892 14280 12 0,'-13'4'219'16,"7"-1"28"-16,0-3-15 16,6 0-47-16,6 0-30 15,0-7-22-15,7 3-26 16,7 0-22-16,0-3-21 0,-1-4-19 16,7 3-14-16,6-6-13 15,-5-1-8-15,-1-2-10 16,0-3-7-16,-6 3-6 15,-1-5-4-15,-13 0-2 16,1-4 0-16,-14 4 1 16,-5 1 5-16,-1-2 5 0,-7 5 2 15,-6-1 0-15,6 8-2 16,-5 1-8-16,5 2-14 16,0 5-10-16,7-1-4 15,7 4-5-15,-1 4-7 16,14-1-1-16,6 1 5 15,-1 3 8-15,8-4 5 16,6 1 6-16,-6 1 11 16,-1-2 9-16,7-3 10 0,1 0 3 15,-1 0 4-15,0-3 10 16,0-2 5-16,-1 1 8 16,2 1 2-16,-8 0 5 15,-6-1 0-15,7 0-7 16,-7 4-5-16,-6 0-3 15,5 4 1-15,1 0-5 0,-6 2 0 16,6 3 1-16,1 1-1 16,-2 1-2-16,1 0-4 15,7 0-1-15,-8 0 0 16,8 1-2-16,-6-5 1 16,5 3-7-16,-6-6-9 15,0 4-8-15,0-5-20 0,0 1-31 16,0-8-29-16,0 1-25 15,0-1-15-15,-7-4-13 16,2-2 10-16,-8-1 28 16,0-1 29-16,0 5 41 15,0-4 35-15,-8 4 27 16,8-1 10-16,-6 5 6 0,6 3-2 16,-6 0-8-16,6 0-5 15,0 7-3-15,6 1 4 16,0 0 0-16,2-2 3 15,4 1-4-15,8 5-4 16,-1-6-4-16,-5 1-7 16,-2 1-6-16,2-4-11 0,5 0-15 15,-6-4-16-15,0-4-12 16,-7-3-3-16,8-5-3 16,5 2 7-16,-6-5 15 15,0-3 12-15,0-4 15 16,6 0 11-16,-5 0 14 15,5-4 13-15,-6 1 14 16,0-1 14-16,1 0 13 0,-2 1 16 16,-5 3 14-16,0 0-5 15,-7 7-8-15,0 7 0 16,-7 5 3-16,-6 6-2 16,-7 8 0-16,1 9 9 15,-7 9 11-15,6 3 0 16,-6 5-8-16,7 3-12 15,-7 4-12-15,0 8-13 0,-1-6-13 16,1 10-13-16,0-5-7 16,7 0-6-16,5-3-5 15,14-4-6-15,7-8-2 16,0-2-5-16,12-9-6 16,7-7-5-16,7-3-4 15,-7-7-8-15,6-4-8 0,-5-4-4 16,5-8-5-16,-6-3-1 15,0-7 2-15,-7-1 6 16,-5-7 7-16,-8 1 5 16,1-1 0-16,-14-3-13 15,-5 4-36-15,-2-5-51 16,1 1-63-16,-6 4-77 16,0-5-34-16,11 4-4 0,2-3 25 15</inkml:trace>
  <inkml:trace contextRef="#ctx0" brushRef="#br0" timeOffset="-1.17277E8">19645 13629 159 0,'33'-5'198'16,"13"2"-15"-16,-1 3-72 16,1-4-61-16,5 4-53 15,-5 0-52-15,0 0-67 16,-7 0-40-16,-6 0-21 15</inkml:trace>
  <inkml:trace contextRef="#ctx0" brushRef="#br0" timeOffset="-1.17277E8">19665 13873 150 0,'0'11'155'0,"13"-3"-7"0,0-4-16 16,13 0-20 0,0-2-29-16,13-2-49 0,6 0-68 15,8 0-92-15,6-2-49 16,-1-2-27-16,7-4-10 16</inkml:trace>
  <inkml:trace contextRef="#ctx0" brushRef="#br0" timeOffset="-1.17277E8">20597 13624 82 0,'-33'5'188'0,"7"1"-22"0,-13 9-21 16,6 0-12-16,1 3-7 15,-1 0-17-15,7 4-14 16,13 0-17-16,0-3-18 16,13 2-11-16,7-6-16 15,6 0-7-15,13-1-11 16,6-3-7-16,7-3-13 16,1-5-14-16,-1 0-10 0,-1-6-6 15,1 3-4-15,1-7 3 16,-14-4 8-16,-1 0 11 15,-11-3 20-15,-8-5 21 16,-6 1 18-16,-12-1 18 16,-8 0 18-16,0 2 6 15,-13-2-4-15,1 1-32 0,-1 7-71 16,1 3-114-16,-1 2-102 16,14 6-56-16,6 0-29 15,13 0 3-15</inkml:trace>
  <inkml:trace contextRef="#ctx0" brushRef="#br0" timeOffset="-1.17277E8">3636 13654 52 0,'6'4'163'0,"-6"-2"-11"16,-6 3-1-16,6-5 17 16,0 0 16-16,0 0 8 15,6 0-16-15,7-5-31 16,0 3-37-16,6-6-36 0,7-3-28 16,14 1-30-16,5-7-31 15,1 3-54-15,19-4-63 16,0 0-70-16,7-5-71 15,6 6-28-15,7-5 4 0,-7-4 32 16</inkml:trace>
  <inkml:trace contextRef="#ctx0" brushRef="#br0" timeOffset="-1.17277E8">9474 13239 94 0,'-13'-7'93'0,"-1"0"-12"16,2-5 6-16,-2 6 5 15,2-2 10-15,-1 2 3 16,-1-3 4-16,8 1-10 16,0-2-12-16,-1 3-4 15,-6-1-13-15,0-3-13 16,0 4-9-16,0 0-6 0,0-4-2 15,-6 4-9-15,-1-4-6 16,-6 3 1-16,-1-3-1 16,1 0 0-16,-6 4-2 15,-7-7 1-15,-6 2 6 16,-1 2 4-16,-13-5 9 16,6 0 6-16,-12 1 8 15,0-1 6-15,0-4 1 0,-6 5 1 16,-1-5-8-16,-6 5-8 15,-7-1-10-15,0-3-6 16,0 3-7-16,-6 4-5 16,14-3-3-16,-8 3-2 15,0 0-1-15,7-4-1 16,-1 8 0-16,1-4 1 16,7 3 0-16,-1-3 2 0,7 5-1 15,-1-2-1-15,8 0-4 16,0 4-5-16,5-3-3 15,-5 3-15-15,12-2-8 16,-6 2-1-16,6-1-1 16,1 2 0-16,-7 0 3 15,5-1 12-15,2 0 4 0,-1 1 3 16,1 3 2-16,-1-4 1 16,1 0 1-16,-1 0-1 15,1 4 1-15,-8-3 0 16,8 3-2-16,-7-4 3 0,-1 4-4 15,2-3 1-15,-2 3 1 16,-5-4 0-16,5 4-1 16,-5 0-1-16,-1 0 2 15,8 0-2-15,-8 0-1 16,0 0 0-16,7 0-1 0,-7 0 0 16,7 4-2-16,-7-1-2 15,7-3-3-15,-6 4-4 16,-1 3-3-16,0-3-2 15,-6 3-2-15,7-3-1 16,-1 3 3-16,0-4 3 0,7 6 2 16,0-6 1-16,6 4-1 15,-6-3-1-15,7 3-2 16,-1-3-6-16,7 3-5 16,-6-2-4-16,5 1-4 15,1 1-2-15,-7 1 2 0,7 0 4 16,-6-1 2-16,-1 0 4 15,-6 4 4-15,0-4 4 16,6 4 2-16,1-3 0 16,-8 2 0-16,7 1-1 15,1-3-4-15,-1 3-5 0,1-1-3 16,-1 5-4-16,1-3-4 16,0 2-5-16,-8 5-1 15,13-1-1-15,-5 0-1 16,7 4 3-16,-2 3 2 15,1 5 6-15,6-1 20 0,-5 1 12 16,5 7 12-16,-7-6 5 16,2 6 7-16,-1 4 5 15,6-4-10-15,-7 0-5 16,2-1-4-16,5 1 1 16,1 3 1-16,5-4-1 15,1 5 0-15,7 3 0 16,6-4 0-16,0 4-3 15,7 0 1-15,-2-1-3 16,2 3 1-16,0-3-4 16,0 1 3-16,-1-4 0 0,0 4-2 15,1-4 3-15,-1 0 0 16,14 1 3-16,-1-1 1 16,20 4 0-16,0 1 2 15,13-2 0-15,1 1 0 16,11-1-16-16,2 2-6 15,-1-5-3-15,0 2 0 0,0-6 1 16,0 0 2 0,-6 1 16-16,0-4 7 0,-1 0 4 15,1 3 2-15,-1-3-1 16,7 0-1-16,1 4 0 16,-8 0 1-16,14-1-2 15,-1-3-1-15,-5 3-1 0,5-2-1 16,7-2 0-16,0 5-2 15,1-7-3-15,6 3 1 16,5-4-4-16,2 0 2 16,6 0-4-16,6 0 1 15,7-3 2-15,-1 1-3 0,14-6 2 16,-7 1-2-16,7-4-3 16,-1 5-1-16,2-5-5 15,5 1-5-15,-6-5-11 16,-1 3-9-16,1-1-12 0,7-6-10 15,-8 5-5-15,1-3-6 16,-7-2 0-16,7-3 12 16,-6 5 10-16,-1-4 7 15,-7-6 5-15,8 6 9 16,-14-4 10-16,-7-1-2 16,-5 1 0-16,-1-4 7 0,0 4 5 15,-6-4 0 1,6-4 0-16,0 4 1 0,0-4 0 15,1 1 1-15,-2-5-1 16,8 4-1-16,0-4 2 16,0 2-1-16,-7-2-1 15,0 1 1-15,-6-1 0 16,-7 1 1-16,1 0-2 16,-8-4 0-16,-6 0 2 0,6 0 1 15,-5 1 0-15,6-5 0 16,-1 1 0-16,7-5-1 15,-6 1-2-15,6-1 0 16,0 1-3-16,0-1 1 16,0 1-1-16,1 0-1 15,-7-1-1-15,-1 5 1 0,0-5 3 16,-5 6 5-16,-1-7 1 16,-7 2 6-16,1 3 7 15,7-3 4-15,-14 0 4 16,6-5-1-16,1 6-3 15,-7-6-4-15,7-2-7 16,-1 3-6-16,1-4-6 16,-7 1-4-16,-1-1-2 15,-5-3-4-15,-7 0-1 0,0 0-2 16,1-5 3-16,-7 1-1 16,-8-4 2-16,1 1 5 15,-6 0 0-15,6-1 1 16,-7-4-4-16,0 5 1 15,2-4 1-15,-8-1-2 0,6 4 0 16,0 0 3-16,-6 0 3 16,0 6 5-16,0-3 6 15,0 1 10-15,-6 1 8 16,0 2 3-16,6-3 7 16,-14 4 0-16,8 0-5 15,-7 0-8-15,-1 0-6 0,2-5-6 16,-2 8-6-16,-5-3-4 15,-1 3-2-15,0-3 0 16,2 3 6-16,-9-3 6 16,-5 0 9-16,-1 0 10 15,-6-5 18-15,0 5 14 16,0 0 6-16,0-4-1 16,-1 3-4-16,8 1-13 15,-1 0-15-15,1 0-15 0,6 3-9 16,-1 1-6-16,1 2-4 15,7-2-2-15,-7 3-1 16,6 0 0-16,1 3-2 16,-1-2-3-16,-6-2 0 15,7 4 1-15,-14 2 1 16,8 3 0-16,-2-5-4 0,-5 4-17 16,6 5-25-16,-7-2-33 15,1 1-44-15,5 5-61 16,1 1-62-16,0 1-54 15,6 1-12-15,-5 3 15 16,5-5 33-16</inkml:trace>
  <inkml:trace contextRef="#ctx0" brushRef="#br0" timeOffset="-1.17277E8">12451 7972 159 0,'-6'-8'206'0,"0"4"-33"16,-1-3-24-16,0-1-15 15,-5-2 0-15,-2 3-2 16,1-5-7-16,1 4-9 16,-2-1-9-16,2-3-10 0,-8 4-24 15,-7 1-22-15,1-4-15 16,-6 4-16-16,-7 0-10 16,0 3-8-16,-7-3-2 15,-13-1 0-15,1 1 1 16,-7 0-1-16,-7-4 4 0,-6 3 4 15,0 1-1-15,-7-3 1 16,0-2-1-16,-6 4 0 16,0-1-2-16,-7 0-3 15,1 2 1-15,-2 0-2 16,2-1-2-16,5 1-11 0,-5 4-6 16,6-2-3-16,-7 2 0 15,13 3 0-15,-6-3 3 16,6-1 10-16,0 0 7 15,1 4 3-15,-1-3 0 16,7 3 1-16,6-4-1 16,-6 0 1-16,13 4 0 0,-6-4 0 15,5 4 0-15,8-3-1 16,-7 3-1-16,6 0-1 16,0-4 1-16,1 4 3 15,-1-3-1-15,7 3 1 0,-7-4-2 16,6 4-1-16,2-3 0 15,-8-1-3-15,7 4-1 16,-1 0-1-16,8 0 1 16,-7 0 0-16,7 0 1 0,-1 0-2 15,7 0 0-15,-7 4-1 16,13-1 0-16,-6-3-3 16,1 4 2-16,5-1-2 15,1 1 0-15,-1 3-3 0,-7-3-3 16,8 3 0-16,-7 1-3 15,0 3-2-15,-7-1 2 16,1 1 1-16,-1 0 2 16,-13 4 2-16,7 0 2 15,-6 0 3-15,-1-1-1 16,1 5 0-16,-1-1-2 0,0 0-4 16,0 4-1-16,7-3-2 15,-7 6-1-15,1-2 1 16,-1 2 3-16,0 0 1 15,1 4 2-15,0-2 4 0,-1 5 13 16,-7-2 8-16,15 2 3 16,-2 4 4-16,1 1 3 15,7 0 1-15,12 4-11 16,1 0-6-16,6 2 1 0,6-2-2 16,1 3-1-16,5-1 0 15,8 1 0-15,-8 0 1 16,8 4-2-16,0-4 2 0,-1 4-1 15,7 0 2-15,7-2-2 16,5 2 0-16,2-4-2 16,6 0-2-16,12 0-14 15,1-3-6-15,6-1-5 0,-1-3 0 16,8-1-2-16,0-3 2 16,6 4 13-16,0-8 6 15,0 3 4-15,0-1 1 16,7-2 2-16,6 0-1 0,0 0 2 15,14 0 0-15,-2-3 0 16,14-1 1-16,8 2 1 16,-8-6 0-16,13 1 0 15,1 0 2-15,-1-3-4 16,7-2 0-16,-7-1 0 16,0-5-1-16,6 3-4 0,-5-6-1 15,5-1 0-15,8 0 1 16,-1 1-1-16,1-4-2 15,-1-1 1-15,1-3-1 16,-2 3 0-16,1-6-1 16,-5 3-2-16,-9-3 0 0,8-1 3 15,-13-1 8-15,1 2 4 16,-2 0 3-16,1-1 2 16,-1-3 4-16,1 3-1 15,-7-4-8-15,0 1-1 16,-6 4-4-16,0-4-1 15,0-1-2-15,-8 4 1 0,-4-4 1 16,-8 1-2-16,0 1 1 16,-7-2 0-16,1 0 2 15,-6 1-2-15,-8 0 1 16,1-5 1-16,-1 2-2 16,-6 3 2-16,7-5-1 0,-7 2 2 15,7-1 1-15,-7 0 0 16,6-1-2-16,1 2-1 15,-7-2-1-15,7 3 0 16,-14 1 0-16,7-4 1 16,-7 1 2-16,1 0 0 0,0 0 1 15,-1-3 2-15,-6 3 1 16,0-7 2-16,7 3 2 16,-7 0 1-16,7-3-2 15,-1-1-4-15,1 1-3 16,-1 0-3-16,1 0-2 0,-7-5-1 15,6 6 0-15,-5-2 0 16,-1 0-6-16,-6 1 0 16,-1-1-3-16,1-2 2 15,-8-1-2-15,8 0-1 0,0-3 4 16,-1-1 4-16,-6 0 0 16,6-3-1-16,-5 4-1 15,5-4 3-15,-6 2 0 16,-6-2-3-16,6 3 1 15,-6 1 2-15,-7 2 1 0,0 1-1 16,0 1 2-16,-7-2 1 16,0 2-1-16,1 2 1 15,-7 1-2-15,6 0 2 16,1 0-1-16,-1-1 2 16,1 4 3-16,-8 1-1 0,8-1 1 15,0 5-2-15,6-5 0 16,0 4 0-16,-7-4-1 15,7 4 0-15,0 0 0 0,0-1 1 16,-6 5 1-16,6-3 1 16,-7-2 4-16,1 5 2 15,-7-3 3-15,-1-2 4 16,2 1 2-16,-2 0-1 16,2 0-1-16,-1 1-2 0,-1-5-1 15,-6 3-1-15,8 2 1 16,-1-5 2-16,0 4 1 15,0 0 0-15,-1-4 1 16,8 4 0-16,0-3-1 16,-1-1-1-16,0 4 2 0,1-3 5 15,0 3 3-15,-1-1 5 16,1 2 3-16,-8-2 0 16,2 1 0-16,-2 0-4 15,2 0-1-15,-2 1-5 16,1-1-2-16,-7 0 4 0,8 0-1 15,-8 0 3-15,1-3 3 16,5 2 1-16,-4 1-2 16,4-1-5-16,-5 5-5 15,5-3-6-15,2-2-5 0,-8 5-4 16,7 0-2-16,0-4-2 16,-6 4 0-16,5-1-1 15,-6-3 0-15,8 5-1 16,-8-2-1-16,-5-3 1 15,5 3-1-15,0 0-2 0,-6 2-10 16,7-1-26-16,-1-1-37 16,0 8-47-16,1-4-43 15,-1 4-44-15,1 0-35 16,6 4-19-16,-7 8-18 0,-6-3-6 16,7 7 16-16,-8 3 29 15</inkml:trace>
  <inkml:trace contextRef="#ctx0" brushRef="#br0" timeOffset="-1.17277E8">29230 9550 90 0,'0'-3'115'16,"0"-5"7"-16,0 4-1 15,0-3-1-15,7 4-5 16,-7-1-10-16,0 1-7 15,6-1-4-15,1-4 1 0,-7 8-2 16,7-3-9-16,-7 3-7 16,0-4-12-16,0 4-17 15,6 0-19-15,-6 0-15 16,6 0-11-16,0 4-4 16,2 7-2-16,11 0-2 0,-6 3 5 15,0 11 6-15,0 5 4 16,0 3 4-16,0 8 4 15,0 2 1-15,-6 6-2 16,-1 2-2-16,-6-4-1 16,0 5-2-16,-6-5-3 15,-1 0-3-15,-6-3-9 16,0-3-6-16,0-5-8 0,0-2-12 16,0-9-9-16,0-3-8 15,6-4 3-15,-5-3 5 16,12-3 7-16,-8-6 10 15,8-2 8-15,0-4 7 16,8-8 3-16,-2 1 0 16,7-7-2-16,0-1-3 0,6-7-5 15,7-4 0-15,7 1 0 16,7-4-5-16,11 0 1 16,2-1 0-16,-1 5 4 15,-1 5 0-15,2 3-2 16,-14 2 2-16,0 8 2 15,-6 7 4-15,-7 3 7 0,-7 12 8 16,-5-1 6-16,-8 8 4 16,0 4 1-16,0 4-1 15,-6-5-6-15,8 4-14 16,-2-4-27-16,0 2-34 16,1-5-51-16,-1-4-62 15,1 0-51-15,0-7-18 16,-1-3 8-16</inkml:trace>
  <inkml:trace contextRef="#ctx0" brushRef="#br0" timeOffset="-1.17277E8">30208 9910 153 0,'6'-4'230'0,"1"0"-8"15,-7 0-46-15,13 4-42 16,-7-4-36-16,14 4-31 16,-1-4-22-16,1 2-18 0,0 2-13 15,6-4-22-15,-7 4-34 16,1 0-48-16,-8 0-55 16,8 0-61-16,-14 4-32 15,1-2-2-15</inkml:trace>
  <inkml:trace contextRef="#ctx0" brushRef="#br0" timeOffset="-1.17277E8">30175 10118 32 0,'20'4'111'15,"-1"-1"-6"-15,1-3-13 16,6 5-14-16,0-5-17 0,-7 0-33 16,7 0-48-16,0 0-54 15,1 0-49-15,-7-5-25 16</inkml:trace>
  <inkml:trace contextRef="#ctx0" brushRef="#br0" timeOffset="-1.17277E8">18238 9481 150 0,'0'-7'148'0,"0"-1"-15"15,0 2-13-15,0 1-13 16,0 2-17-16,0-1-18 15,0 4-19-15,0 4-17 16,0 4-9-16,0 1 0 0,-6 13 8 16,-2 5 11-16,2 2 8 15,-7 7 3-15,13 5-5 16,-6 3-9-16,-1-1-7 16,1 2-11-16,-1-1-5 15,1 0-4-15,-8-7-6 16,8-1-1-16,-7-7-2 15,6-3 0-15,1-4 2 0,-7-5 5 16,7-2 13-16,6-7 4 16,-14-2 5-16,8-1-2 15,0-5 0-15,6-5-8 16,-8 3-14-16,8-10-11 16,8 1-12-16,-2-7-12 15,7 3-17-15,7-2-16 16,6-6-11-16,0 5-7 0,6-4 1 15,7 4 8-15,0 3 13 16,1 4 13-16,-8 0 10 16,1 8 11-16,-7-1 3 15,7 8 3-15,-14-1 7 16,0 8 5-16,-6 0 5 16,-6 4 0-16,0-1 7 0,-1 5-1 15,-6-5-3-15,0 1 0 16,0 0-10-16,0-1-23 15,6-3-37-15,-6-3-39 16,7-1-52-16,-7 1-50 16,7-6-19-16,5-4 8 0</inkml:trace>
  <inkml:trace contextRef="#ctx0" brushRef="#br0" timeOffset="-1.17277E8">18876 9774 57 0,'27'0'148'0,"-1"-5"-48"16,6 3-34-16,1-2-22 15,6 1-16-15,0-1-35 0,0 4-50 16,-6-4-48 0,-8 4-27-16</inkml:trace>
  <inkml:trace contextRef="#ctx0" brushRef="#br0" timeOffset="-1.17277E8">18942 9931 90 0,'12'8'129'16,"8"-5"-2"-16,0 1-8 16,6 0-11-16,-1-4-12 15,2 0-15-15,5 3-21 0,-6-3-36 16,7 0-46-16,-7 0-52 15,6 4-60-15,1-4-45 16,-7 0-22-16,0 0 0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59:12.937"/>
    </inkml:context>
    <inkml:brush xml:id="br0">
      <inkml:brushProperty name="width" value="0.05292" units="cm"/>
      <inkml:brushProperty name="height" value="0.05292" units="cm"/>
      <inkml:brushProperty name="color" value="#FF0000"/>
    </inkml:brush>
  </inkml:definitions>
  <inkml:trace contextRef="#ctx0" brushRef="#br0">30729 10096 33 0,'-7'-3'182'0,"-5"-1"-8"15,12 4-14-15,-8-3-4 16,2-1-5-16,6 0-3 0,-6 4-16 16,6-4-18-16,-6 4-18 15,6-3-22-15,0 3-18 16,-7 0-17-16,7 0-10 15,0 0-9-15,0 0-7 16,-7 0-4-16,7 0-2 16,0 0-3-16,0 0-1 0,0 0-2 15,7 0 0-15,0 3 2 16,5-3 0-16,2 0 3 16,12 4 0-16,-1-4-2 15,15 0-1-15,-8 0-17 16,7 0-41-16,-6 0-66 15,6-4-76-15,-7 4-71 16,-6 0-38-16,1 0-4 16,-1 0 28-16</inkml:trace>
  <inkml:trace contextRef="#ctx0" brushRef="#br0" timeOffset="604.8353">31061 9942 102 0,'0'0'106'15,"0"-3"-12"-15,0 3-15 16,0-3-16-16,6 3-17 16,8 0-12-16,6 0-14 0,5 0-5 15,8 0-6-15,0 0-5 16,0 3-2-16,-8 0-3 15,1 5 15-15,0 3-5 16,-20 3 0-16,-6 5 1 16,-6 2 0-16,-20 9 2 15,-13-1-11-15,0 0 6 16,-13 4-1-16,0-3 2 0,6-4-2 16,-6 3 2-16,13-4-1 15,0-3-2-15,6-3 0 16,8-1 3-16,5-4 2 15,13-3 6-15,1 1 11 16,12-5 10-16,7-1 7 16,13-1 1-16,7-5-1 15,6 0-8-15,0-5-14 0,7 3-20 16,6-6-38-16,-7 5-51 16,1-4-61-16,-1-2-45 15,-5 2-24-15,5-3-2 16</inkml:trace>
  <inkml:trace contextRef="#ctx0" brushRef="#br0" timeOffset="1110.1052">31596 9953 50 0,'0'-7'143'16,"6"-3"-7"-16,-6 1-16 15,0 6-17-15,0 3-13 16,-6 3-14-16,-8 6-11 16,2 5-8-16,-8 4-4 0,1 4-3 15,5 3-10 1,-5 5-9-16,12-1-9 0,-6 0-4 15,13 0-4-15,0-2-2 16,0-2-2-16,13-3-3 16,7-4-4-16,0-3-8 15,-1-1-4-15,7-2-7 0,0-9-11 16,0 1-9 0,7-8-1-16,-7 1 1 0,0-9 1 15,-7 2 5-15,-5-1 17 16,-2-4 25-16,-5 1 27 15,0 3 25-15,-1 0 16 16,-6 3 8-16,0 1-6 16,0 7-13-16,0 0-24 15,0 7-20-15,0 4-15 0,-6 3-4 16,6 5-4-16,6-1-1 16,-6 4-8-16,6 1-19 15,1-2-34-15,6 2-48 16,-6-5-60-16,5 4-65 0,2-4-28 15,-8-3 1 1,7-4 24-16</inkml:trace>
  <inkml:trace contextRef="#ctx0" brushRef="#br0" timeOffset="1590.2828">31954 10026 138 0,'0'-11'138'0,"7"5"-24"15,-1-6-17-15,8 5-21 16,-2-1-18-16,8-2-13 16,-1 3-10-16,13-1-6 15,-5 1-10-15,5 3-8 16,-6 0-3-16,7 4 3 16,-7 0 3-16,-6 8 0 15,-1-1 6-15,-6 8 11 0,0 7 6 16,-13 3 8-16,-6 1 2 15,-1 7 1-15,-6 0-5 16,0-4-7-16,0 4-6 16,0 0-9-16,-7-4-8 15,8 1-6-15,-1-1-6 16,6-4-17-16,0-2-42 0,7 2-59 16,0-6-75-16,0-2-40 15,7-2-18-15,0-7 5 16</inkml:trace>
  <inkml:trace contextRef="#ctx0" brushRef="#br0" timeOffset="1979.7928">32567 10326 38 0,'0'-2'196'15,"-7"2"10"-15,-6-5-50 16,0 5-51-16,0 5-41 16,0-5-21-16,-1 2-17 15,2 2-11-15,-1 4-8 0,0-4 0 16,6 3-1-16,1-3-3 15,0 3 2-15,6-3 1 16,-8-1 10-16,8 2 19 16,-6-3 29-16,6-2 18 15,-6 0 10-15,6-2 6 16,0-3-10-16,0 2-18 16,0-6-30-16,6 3-38 0,-6-5-46 15,6-1-56-15,-6 5-73 16,8 0-76-16,-2 0-36 15,0 3-2-15,1-3 25 16</inkml:trace>
  <inkml:trace contextRef="#ctx0" brushRef="#br0" timeOffset="2438.8123">32938 10140 142 0,'-20'-8'136'0,"-5"6"-30"15,-9 2-24-15,9 2-20 16,-8 6-13-16,0 7-8 15,8-1-5-15,11 1-3 0,2 4-2 16,12-5-3-16,0 4 0 16,12-2-6-16,2-2-2 15,5 1-5-15,7-5-6 16,0-3 1-16,7 1-3 16,-7-4 1-16,6-4-4 15,-5-4-3-15,-1 0 3 16,0-3 0-16,-7-5 3 0,-6 2 12 15,-6-5 11-15,-7-3 10 16,-7 3 4-16,0-3 0 16,-5 4-3-16,-1-2-16 15,-1 1-33-15,2 9-55 16,-2-5-59-16,8 7-61 16,0 4-43-16,6 0-16 15,0 0 8-15</inkml:trace>
  <inkml:trace contextRef="#ctx0" brushRef="#br0" timeOffset="2977.8986">33374 10026 64 0,'-13'-7'145'16,"1"-3"-19"-16,-8 2-18 16,7 4-22-16,0-3-17 15,0 7-19-15,-1-4-16 0,8 8-12 16,0-4-6-16,6 7-4 16,6 0 1-16,0 4 4 15,14 0 7-15,-7 3 5 16,13 6 1-16,0-2 0 15,7 4-4-15,-7-4-1 16,7 4-9-16,-1-1-5 0,-6 2-4 16,-6-4 1-1,-1-1-1-15,-13 0 2 0,-6 0 5 16,-6-3 8-16,-13 0 6 16,-1-1 4-16,-12-3 5 15,-1 1 0-15,-5-10 2 16,4 2 4-16,1 1 1 0,8-10 3 15,5 1 1-15,7-3 1 16,13-7-7-16,0-1-10 16,13-3-10-16,0-1-7 15,7-2-5-15,0-1-7 16,-1 0-14-16,1 0-30 16,0 3-41-16,-8 2-57 15,8 2-80-15,-14 3-56 16,1 2-14-16,-14 3 11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1:52:11.585"/>
    </inkml:context>
    <inkml:brush xml:id="br0">
      <inkml:brushProperty name="width" value="0.05292" units="cm"/>
      <inkml:brushProperty name="height" value="0.05292" units="cm"/>
      <inkml:brushProperty name="color" value="#FF0000"/>
    </inkml:brush>
  </inkml:definitions>
  <inkml:trace contextRef="#ctx0" brushRef="#br0">21502 5418 12 0,'7'3'89'0,"-7"-3"-7"0,7 0-1 15,-7 0-7-15,6 0-7 16,-6 0-13-16,0 4-14 16,6-4-16-16,-6 0-13 15,0 0-8-15,6 4-7 16,-6-4-1-16,8 7-2 0,-8-2 2 16,6 4 1-16,0 11 3 15,7 1 2-15,-6 4-3 16,6 9 5-16,0 2-1 0,-6 12 1 15,5 3-1-15,2 5 3 16,-8 9 5-16,1 5 1 16,-1 3 2-16,-6 8 2 15,-6 7 2-15,-1 3-2 16,-6 12-1-16,-6-1 0 0,-1 12 1 16,0 3 5-16,-5 4 3 15,-1 11 5-15,-1 7 1 16,-5 7 0-16,6 2-1 15,-1-6-6-15,1 1-8 0,7-4 0 16,6 1-2-16,0-2-2 16,7 6 4-16,6-1 0 15,0 0 2-15,-7-5-2 16,0 5 0-16,1-7-4 16,0-1-4-16,-2-3 2 0,8-3 4 15,0-5-2 1,8-3 0-16,-2 0 2 0,-6-7-1 15,6-9-9-15,1-1-29 16,-7-13-47-16,0-11-73 16,7-10-49-16,-1-15-28 15,7-19-7-15</inkml:trace>
  <inkml:trace contextRef="#ctx0" brushRef="#br0" timeOffset="1947.4371">22337 5414 16 0,'176'-19'57'16,"6"2"-3"-16,13-2-7 0,0 1-8 15,8-3-11-15,5 1-10 16,7-1-9-16,-6 2-7 15,6 1-1-15,-13 0 3 16,-1 3 6-16,-18 1 10 0,-20-2 4 16,-20 7 3-16,-12 1 1 15,-27 0-3-15,-13 4-3 16,-12 1-5-16,-14-1-3 16,-20 0-7-16,-5 4-1 15,-2 4-2-15,-11 3 0 0,5 5 1 16,1 10 2-16,-1 3 3 15,14 8 0-15,-1 8 2 16,1 3 1-16,13 7-2 16,-7 0 1-16,0 7-3 15,0 1-3-15,0 3-1 0,-6 5-5 16,6 2 7-16,-7 4 6 16,2 12 10-16,-2 6 11 15,1 15 8-15,-7 12 9 16,-1 6-4-16,8 9-5 0,-7-3-3 15,6-1-4-15,2 3-6 16,-1-8-3-16,5 2 0 16,1-5-1-16,7 0 1 15,-6-5-3-15,5-2 3 16,-6-1-4-16,6-3-2 0,1-4 1 16,-6-2 0-16,-1-6-3 15,-7-2-3-15,1-9 1 16,-7-3 0-16,0-4-4 15,-7-5-4-15,1-6 0 0,-1 0-3 16,1-6 3-16,-7-1-3 16,7-4-1-16,-7-2 1 15,0-2-1-15,0-1-2 16,-6-7-1-16,5-2 2 0,-5-3 1 16,-7-1-2-16,-6-7 0 15,6-4-1-15,-7 0-1 16,-6 1-1-16,7-5-2 15,-7-2 1-15,-7 6 1 16,7-4-1-16,0 5 1 0,-6-1 4 16,-1 0 2-16,1 4-3 15,-8-3 2-15,8-5 4 16,-14 5-1-16,1-5 0 16,-1-3 0-16,-6 1 4 15,0-2-2-15,-6 1-2 16,-7-3 3-16,-6-1-2 0,-2 4 1 15,-11-3-3-15,-1 2 1 16,-12 1-1-16,-8-4 1 16,-12 4 0-16,-7-3 0 15,-13 0-1-15,-12-5-3 16,-7 1 0-16,-14-5-1 16,-12 1-2-16,-13-3-1 15,-7-5 0-15,-7 4-2 16,-13-2 2-16,-5-3-3 0,-8-2-9 15,1 4-5-15,-7 0-1 16,0 0-2-16,-8 4-4 16,2-5 0-16,0 3 10 15,6 2 4-15,0-4-3 16,6 4 4-16,7-5 3 16,7 5 5-16,13-5 0 15,12 1 0-15,20-4 4 0,6 0 2 16,20 4-2-16,14-4-2 15,6 0 0-15,20 0 0 16,5 0-1-16,0 0-2 16,14 4 1-16,0-4 1 15,7 0-1-15,-1 0-1 16,7 0 1-16,0 3-1 0,6-3 0 16,-5 4 0-16,4-4 1 15,-5 3 1-15,1 1 4 16,-15-1 0-16,1 5-1 15,0-1-3-15,-13 0 0 16,-1 0-3-16,1-3-2 16,-6 4-1-16,-1-5 0 0,6 1 4 15,2 0 0-15,4 0 3 16,15-4 0-16,6 2-14 16,20-2-32-16,-1-2-70 15,20 2-78-15,19-4-44 16,8-7-19-16,18-1 2 15</inkml:trace>
  <inkml:trace contextRef="#ctx0" brushRef="#br0" timeOffset="3515.9898">20010 7103 98 0,'-6'4'146'0,"-1"-4"-19"16,1 0-18-16,-1 0-11 0,7 0-12 15,-7 0-4-15,1 0-10 16,0 0-3-16,6 0-8 16,-7 0-8-16,7 0-5 15,0-4-10-15,7 4-10 0,-1 0-9 16,7-3-6-16,19-1-5 15,8 0-5-15,19-3-4 16,18-4-1-16,21-1 0 16,7-2 0-16,18-3-13 15,14-3-6-15,13-2 1 0,7-3 0 16,12-1 4-16,7-3 0 16,-7-1 10-16,-12 1 4 15,-21 4-2-15,-12-1-6 16,-26 8-8-16,-20 3-10 15,-19 1-17-15,-14 2-16 0,-5 5-18 16,-21-1-20-16,-6 1-18 16,-6 4-20-16,-14 3-23 15,-6-4-2-15</inkml:trace>
  <inkml:trace contextRef="#ctx0" brushRef="#br0" timeOffset="3875.0951">21861 6602 94 0,'-7'0'104'0,"1"0"-13"16,0-5-12-16,6 5-12 15,0 0-10-15,0 0-14 16,6 0-8-16,7 0-6 16,0 0-8-16,20 0-4 0,-1 0-5 15,13 0-1-15,1 0-2 16,-1 5-5-16,8 2-2 16,-14 4-2-16,0 0 2 15,-13 3 3-15,-6 5 2 0,-14-1 3 16,-19 4-1-16,0 3 4 15,-20-2-2-15,1-1-4 16,-1-1-11-16,1 1-30 16,-1-7-61-16,7-1-51 0,7 1-27 15,-7-11-14-15</inkml:trace>
  <inkml:trace contextRef="#ctx0" brushRef="#br0" timeOffset="5628.6991">19418 6367 170 0,'0'0'198'0,"0"0"-15"16,-8-4-27-16,2 4-32 0,0 0-24 15,-7-3-25-15,-7 3-21 16,0 0-20-16,-6 3-16 15,-7 1-10-15,1 7-7 16,-7 0-1-16,0 11 0 16,0 4 5-16,0 7 5 15,6 0 3-15,13 3 1 0,1 0 1 16,13 1 2-16,6-4 0 16,13 1-3-16,-1-9-1 15,21 0 1-15,0-6 2 16,6-1-1-16,6-7-1 15,8-3 2-15,-1-5 0 0,-1-6-2 16,8-5-4-16,-6-3 0 16,-7-7-3-16,-7-5-1 15,-7 2 3-15,-6-4 15 0,-13-1 7 16,-13-3 5-16,-6-5-1 16,-7 2 0-16,-13 2-1 15,0-3-9-15,-7 4-1 16,1 0-1-16,-1 3-2 15,1 7-29-15,-1 1-50 0,-1 7-65 16,2 3-67-16,-7 6-66 16,0 4-49-16,7 3-3 15,-8 2 34-15</inkml:trace>
  <inkml:trace contextRef="#ctx0" brushRef="#br0" timeOffset="5917.2431">18980 6528 50 0,'27'0'82'0,"-1"0"-4"16,6 0 7-16,7 0 7 16,1 4 1-16,-1 3 0 15,-1 0 0-15,9 5-4 16,-9 2-11-16,7 4-12 0,-5 4-11 15,5-3-7-15,2 3-7 16,-2 0-3-16,1-4-1 16,6 0-1-16,6-4-3 0,1 6-3 15,7-11-11-15,-1 3-33 16,6-4-66-16,0-5-98 16,8 1-52-16,-1-11-31 15,-6-1-9-15</inkml:trace>
  <inkml:trace contextRef="#ctx0" brushRef="#br0" timeOffset="6842.5293">25842 6451 110 0,'-13'0'115'15,"-1"0"-8"-15,2 0-5 0,-1 0-5 16,6 3-6-16,-6-3-6 15,7 0-2-15,0 0-5 16,6 0-5-16,0 0-6 0,0 0 0 16,0-3-2-16,0 3-4 15,19-4-4-15,7 2-2 16,20-6-3-16,12-7 1 16,14 1-4-16,13-5-6 15,12-3-5-15,7-4-10 0,7 1-6 16,13-1-13-16,-7 0-8 15,14-4-4-15,-14 1-4 16,0 0 0-16,-7 3-3 16,-5 1-3-16,-13-1-3 15,-8 1-4-15,-19 3 3 0,-6 0-4 16,-14 7 0-16,-5 0-3 16,-15 1-14-16,-5 3-22 15,-13 3-39-15,-7 2-50 16,-7 1-54-16,-5 2-44 15,-15 3-11-15,7 0 11 0</inkml:trace>
  <inkml:trace contextRef="#ctx0" brushRef="#br0" timeOffset="7179.529">26982 5953 47 0,'0'0'88'0,"0"0"-28"16,13-4-17-16,7 1-12 15,6-1-4-15,13 4 4 0,13-4 9 16,1 4 0-16,12 0 2 16,-7 0-1-16,-6 4 1 15,0 0-3-15,-6 3-2 16,-7 3 1-16,-6 2-2 15,-13 3 2-15,-2-1-3 0,-11 4 1 16,-7 1-6-16,-7-5-3 16,-5 5-2-16,-8-1-6 15,-13-3-3-15,7 3-5 16,-6-3-11-16,6-5-29 16,-1 1-40-16,15 0-44 0,5-3-57 15,14-8-31-15,19 0-6 16</inkml:trace>
  <inkml:trace contextRef="#ctx0" brushRef="#br0" timeOffset="7674.3851">28663 5586 135 0,'-19'-7'167'0,"-7"3"-51"15,-6 0-39-15,-1 8-17 16,-13 4-7-16,1 7-1 16,-8 7 4-16,7 4 2 15,1 6-1-15,6 1-6 0,13 8-8 16,6-1-8-16,27-4-6 15,6 1-4-15,20-8-3 16,12 1 0-16,7-5 0 16,13-7 1-16,7-3-3 15,0-7-3-15,5-8 0 0,2-4-2 16,-8-4-3-16,-5-7-2 16,-8-2-1-16,-6-5 7 15,-13-8 14-15,-12 1 16 16,-14-4 17-16,-7 0 13 15,-18 1 10-15,-8-2 2 0,-13 1-8 16,-5 0-16-16,-9 3-17 16,-5 1-29-16,7 7-55 15,-1 7-74-15,1 5-72 0,-8 3-65 16,1 10-66-16,1 4-23 16,-8 4 27-16,6 8 52 15</inkml:trace>
  <inkml:trace contextRef="#ctx0" brushRef="#br0" timeOffset="7966.8709">28546 5784 32 0,'40'-3'83'0,"5"-1"9"16,1 0 3-16,-7 4-3 15,-1 0-4-15,8 0-6 16,-13 8-6-16,6-1-5 16,0 8-1-16,-7-1 1 0,2 5-7 15,4 2-3-15,1 1-6 16,7 1-6-16,6 2-4 16,14-6-5-16,5 2-5 15,7-2-5-15,0-5-15 16,14 1-42-16,5-4-76 0,1-3-88 15,0-1-49-15,-14-7-26 16,-12 0-5-16</inkml:trace>
  <inkml:trace contextRef="#ctx0" brushRef="#br0" timeOffset="9006.5687">19775 9019 62 0,'-6'5'210'0,"6"-5"10"0,0 0-38 16,0 2-56-16,6-2-33 15,-6 0-12-15,7 0-7 16,6 0-4-16,19-2-10 15,15-7-8-15,24 2-13 0,20-4-14 16,27-4-10-16,25 1-11 16,20-5-6-16,19 2-15 15,7-6-17-15,13 2-17 16,-7-2-14-16,1 1-5 16,-13 0-11-16,-14 4 3 0,-12-3 9 15,-21 6 13-15,-18-1 14 16,-21 1 11-16,-12 5 12 15,-14-1 9-15,-18 0 10 16,-1 4-8-16,-26 0-19 16,0-1-26-16,-19 1-36 0,-7 3-38 15,-14 4-35-15,-12-4-6 16</inkml:trace>
  <inkml:trace contextRef="#ctx0" brushRef="#br0" timeOffset="9356.2361">22049 8615 33 0,'33'-6'43'0,"0"3"-2"16,6-2-4-16,6 2-1 15,1-1 0-15,-1 4 4 16,-5 4 4-16,5-1 6 16,-6 5 3-16,-13 3 3 15,1 0 7-15,-8 4-1 0,-6 3-2 16,-13 4-5-16,-6-1-4 16,-14 2-8-16,-19-2-8 15,-6 6-7-15,-21-2-10 16,-12-3-19-16,-7 0-34 15,-6 0-46-15,-20 0-70 0,1-7-38 16,-8-1-19-16,1-6 4 16</inkml:trace>
  <inkml:trace contextRef="#ctx0" brushRef="#br0" timeOffset="10272.3198">19053 8250 60 0,'-27'14'79'0,"-5"1"-13"16,6 7-3-16,0 0 4 16,6 4 0-16,1-1-6 0,5 1-11 15,1 0-6-15,7-1-7 16,-1-3-5-16,7 0-2 16,7-6-5-16,-1-2-1 15,1-3 1-15,5-4-3 16,2-3-3-16,6-4-3 0,-1-4-3 15,1-3-2-15,6-4-3 16,-7 0-4-16,1-4-2 16,-8-3-4-16,2 0 1 15,-1 3 2-15,0 0 6 16,0 4 3-16,-7 0-1 0,1 4 2 16,6-1-2-16,0 8-2 15,6 0-7-15,1 4-1 16,13 0 1-16,-7 3-1 15,13 4 2-15,-7 0-1 0,7-4 1 16,1 4 3-16,-7-4 2 16,5 0 2-16,1-2 5 15,-6-2 4-15,-1-3 4 16,-6-3 5-16,1-4 4 0,-8 0 11 16,-6-5 6-16,-7-3 9 15,-6 1 13-15,-6-1 6 16,0-3 3-16,-14 0-5 15,-6-4-5-15,0 3-11 16,-6-3-17-16,-2 4-18 0,2 4-35 16,7-2-56-16,5 6-85 15,0 2-94-15,14 5-48 16,6 3-24-16,0 0 10 16</inkml:trace>
  <inkml:trace contextRef="#ctx0" brushRef="#br0" timeOffset="11238.7943">26911 8811 106 0,'-14'3'239'0,"2"1"25"16,5-1-31-16,0-3-40 15,1 0-26-15,6 4-14 16,-6-4-12-16,6 0-20 16,0 0-21-16,0 0-23 15,0 0-20-15,0 0-12 16,6 0-6-16,7-4-7 0,13 1-4 16,14-4-5-16,18-8-6 15,7 1-8-15,13-1-7 16,13-4-5-16,7-3 0 15,6 0-8-15,14-4-1 0,6-3-4 16,-1 0 1-16,7-5 2 16,0 2 0-16,1-1 6 15,-7 0 5-15,-13 1 4 0,-7 2 0 16,-13 0 1 0,-19 8 4-16,-14 4-4 0,-18-1-5 15,-1 9-12-15,-20-2-21 16,1 3-37-16,-14 1-40 15,-6 0-45-15,0 1-53 16,-6 3-57-16,-7 0-37 16,-13 4 4-16,0-3 24 0</inkml:trace>
  <inkml:trace contextRef="#ctx0" brushRef="#br0" timeOffset="11581.0872">28286 8253 109 0,'0'0'101'0,"12"-3"-17"0,2-1-11 16,12 1-10-16,13 3-4 16,13-4-6-16,13 4-3 15,0 0-2-15,13 0-6 16,1 4-6-16,-1 3-13 15,-7 0-5-15,-6 0-5 16,-6 4-2-16,-14 4 1 0,-11 1 3 16,-15-2 10-16,-19 1 7 15,-7 2 4-15,-12-2 6 16,-14 3-3-16,-12 1-3 16,-8-4-10-16,1-1-13 0,-7 1-22 15,1 0-33-15,6-5-43 16,6 2-53-16,7-2-57 15,13-6-24-15,6 3-2 16</inkml:trace>
  <inkml:trace contextRef="#ctx0" brushRef="#br0" timeOffset="12337.8964">29954 8020 37 0,'-7'0'157'0,"0"2"-21"16,-5 3-26-16,-15 1-14 15,1 6-3-15,-6 7-2 16,-7-2-6-16,6 5-16 16,1 0-13-16,-1 4-16 0,13 0-12 15,1-4-12-15,6 0-7 16,13 0-4-16,0-8-2 15,0 1 0-15,13-4-1 16,6 0 5-16,1-4 0 0,-1-2 1 16,7-5 0-16,1 0 0 15,-7-8-1-15,5 0-2 16,1-3 1-16,-6 1-2 16,0-2 3-16,-1-2 8 15,-6-1 7-15,6 3 4 16,-5 2 0-16,5-1-1 0,7 7-2 15,0-2-11-15,0 6-6 16,13 0-6-16,1 2-1 16,-8 6-2-16,14-1 0 15,-8-3 3-15,8 4 2 16,0-1 4-16,0-4 2 0,-1 1 5 16,1-4 2-16,-1-4 2 15,-5 1 4-15,5-4 2 16,-13-5 1-16,1 1 4 15,-1-7 11-15,-12-1 11 16,7-3 7-16,-15 1 11 0,2-5 17 16,-8-1 17-16,-6 2 6 15,-13 0-2-15,-6-1-8 16,-8 4-14-16,-5 1-23 0,-13 6-27 16,-8 4-45-16,1 6-66 15,-13 3-96-15,6 4-139 16,-6 6-71-16,13 4-36 15,13-5 4-15,0-3 45 16</inkml:trace>
  <inkml:trace contextRef="#ctx0" brushRef="#br0" timeOffset="15033.9021">17553 6649 111 0,'0'4'203'15,"0"-4"4"-15,0 0-64 0,0 0-51 16,0 3-16-16,0-3 3 16,0 0 6-16,7 0 9 15,-7 0-2-15,0 0-10 16,7 0-18-16,6 0-15 16,6 0-13-16,14 0-7 0,12 0-3 15,14 0-2-15,13-3 1 16,12 3-3-16,1 0-5 15,6-4-4-15,0 4-1 0,1-4-3 16,-1 4-5-16,-6-4-8 16,-7 1-23-16,-13 3-34 15,-6-4-47-15,-14 1-76 16,-12-1-75-16,-13 1-32 16,-14-1 0-16,-12-4 22 0</inkml:trace>
  <inkml:trace contextRef="#ctx0" brushRef="#br0" timeOffset="15357.7522">18074 6425 105 0,'-6'-3'188'0,"6"3"-31"15,-6 0-40-15,6 0-28 16,0 3-10-16,0 9-4 0,0 2 0 16,0 5 0-16,6 6 6 15,0 8-4-15,2 0-12 16,4 3-20-16,2 5-38 15,-1-4-52-15,-1 3-86 0,2-1-77 16,-2-2-43-16,2-3-17 16,5-5 10-16</inkml:trace>
  <inkml:trace contextRef="#ctx0" brushRef="#br0" timeOffset="19097.0738">31042 8089 24 0,'0'0'144'0,"-7"0"1"16,7 0-2-16,0 0-2 15,0 0-8-15,0 0-14 16,0 0-9-16,0 0-7 16,0 0-8-16,-6 0-3 0,6 0-2 15,0 0-3-15,0 0-5 16,6 0-6-16,1 0-7 15,6 0-10-15,7-4-13 0,12 4-10 16,20-4-10-16,0 1-1 16,7-1-3-16,6-4 0 15,0 6 1-15,7-4 2 16,-1 4 0-16,-6-5-10 0,0-1-9 16,-12 4-23-16,-14 0-42 15,-7 0-70-15,-6-3-86 16,-12 7-86-16,-8-7-47 15,-6 4-9-15,-12-1 25 16</inkml:trace>
  <inkml:trace contextRef="#ctx0" brushRef="#br0" timeOffset="19433.1988">31505 7843 180 0,'-14'-7'200'16,"1"-5"-2"-16,1 6-12 0,4 2-19 15,2-3-18-15,0 3-20 16,-1 0-21-16,0 0-23 16,7 4-23-16,0 0-23 15,-6 0-17-15,6 4-14 16,-6 0 0-16,6 7 0 0,0 7 0 15,-7 4 5-15,1 3 5 16,-1 9 4-16,0-2 0 16,7 9-4-16,-6 0 1 0,6-2-1 15,0 2-31-15,-6 3-64 16,6-4-115 0,0 1-82-16,0-4-41 0,6-8-23 15,-6-4 12-15</inkml:trace>
  <inkml:trace contextRef="#ctx0" brushRef="#br0" timeOffset="23499.7737">27607 5846 57 0,'-6'0'70'0,"6"4"-6"0,0-4-1 16,0 0-10-16,0 4-11 16,6-4-13-16,-6 0-1 15,8 0 8-15,-8 0 6 0,6 0 8 16,-6 0 4-16,6 0 3 15,8 0-3-15,5 0-5 16,7 0-8-16,0 0-5 16,19 0 12-16,1 0 7 15,7-4-3-15,-2 4-3 16,8-4-2-16,-7 0-1 16,1 2-19-16,-8 2-11 0,-5-4-5 15,-8 0-2-15,-13 0-1 16,1 4-1-16,0 0 2 15,-14-3-2-15,7 3-8 16,-13 0-26-16,6 0-54 16,-6 0-96-16,0 0-50 0,0 0-27 15,-6 0-7-15</inkml:trace>
  <inkml:trace contextRef="#ctx0" brushRef="#br0" timeOffset="24931.3124">18147 8407 71 0,'-7'0'168'0,"0"4"-19"16,7-4-24-16,-6 4-11 16,6-4 1-16,0 0 7 0,0 0-7 15,0 0-8-15,0 0-16 16,0 0-15-16,0 4-11 15,0-4-11-15,0 0-4 16,0 0-8-16,6 0-6 16,-6 0-8-16,7 0-8 0,0 0-4 15,5 0-3-15,2 0 0 16,18 0-3-16,1 0 0 16,-1 0 0-16,7 0-1 15,0 0-2-15,7 0 1 16,-13-4-2-16,6 4-3 0,-13 0-3 15,0 0-3-15,0 0-5 16,-13 0-8-16,0 0-6 16,0 0-10-16,-7 0-11 0,2 0-7 15,-2 0-7-15,0 0-10 16,7 0-15-16,-6 0-31 16,-7 0-54-16,6 0-56 15,-6 0-24-15,0 0-5 16,13-4 13-16</inkml:trace>
  <inkml:trace contextRef="#ctx0" brushRef="#br0" timeOffset="59561.1195">5596 6203 107 0,'8'0'194'0,"-8"0"-11"16,6 0-7-16,-6 0-8 16,0 0-9-16,6 0-19 15,-6 0-24-15,0 0-29 0,7 0-24 16,-7 0-15-16,0 0-11 16,6 0-10-16,-6 0-3 15,7 0-5-15,-7 0-5 0,0 0-8 16,6 2-9-16,-6-2-2 15,7 0-4-15,6 4 3 16,0-4-1-16,13 4-1 0,-7 0 6 16,15-4 1-16,-9 3 0 15,7 1-1-15,2 0 0 16,-2-4 2-16,7 4 0 16,14-2-1-16,-2-2-1 15,8 5-1-15,13-2 0 0,6-3-2 16,0 0 0-16,0 4 1 15,7-4 0-15,6 0-2 0,-6 0 7 16,6 3 4-16,-6-3 2 16,6 4 2-16,0-4 2 15,-6 4 3-15,-1-4-6 16,1 0-2-16,0 4-1 16,0-4-2-16,-7 0-1 0,-6 0-2 15,6 0 3-15,-6 3-2 16,6-3 0-16,-6 0 2 15,5 0 0-15,8 0 1 16,7 4-3-16,5-4 2 0,-6 0 0 16,14 3-2-1,-7 1-1-15,-1-1 0 0,1 1 0 16,-1 1-1-16,2-2-1 16,-8 0 0-16,6 1-1 15,-5-4-1-15,5 4 0 0,1-1 0 16,0-3 1-16,6 3 0 15,0-3-5-15,7 0 3 16,6 0 0-16,1 5 4 16,6-5 2-16,-7 0 2 0,0 4 5 15,-6-4 2-15,0 0 2 16,0 3-5-16,-7-3 0 16,-1 0-2-16,2 0-1 15,-7 0-2-15,6 0 0 16,0 0-1-16,0 0-1 0,1 0 0 15,-1 0 1-15,1 0 1 16,5 0-1-16,-5 0-1 16,-14 0 0-16,6 0 0 15,-5-3-1-15,-1 3 0 16,0 0 0-16,-6 0-1 16,0-4-1-16,-14 4 1 0,-6-5-1 15,-6 5 1-15,-7-3 0 16,-13 0 1-16,0-1 0 15,1 4 0-15,-8-4-1 0,7 1 0 16,-6 0 0-16,13-2-1 16,-7 5-1-16,-1-4 1 15,1 1 1-15,1-1-1 16,-8 4 1-16,-5-3 2 16,-8 3 0-16,0-4 0 0,1 4 1 15,-7 0 0-15,-7 0 0 16,8-3 0-16,-14 3 0 15,6 0 0-15,0-4 0 16,1 4 0-16,-7 0 1 0,6 0-2 16,-6 0 0-16,0 0 0 15,0 0-2-15,0 0-5 16,0 0-13-16,0 0-24 16,0 0-39-16,0 0-57 0,0 0-74 15,0 0-54-15,0 0-16 16,-19 0 7-16</inkml:trace>
  <inkml:trace contextRef="#ctx0" brushRef="#br0" timeOffset="70116.1083">4522 5542 72 0,'6'0'116'0,"-6"4"-2"15,0-4-5-15,6 0-14 16,-6 0-22-16,8 0-23 16,-8 4-16-16,12-4-9 0,1 0 3 15,7-4 14-15,0 4 19 16,12-4 14-16,7-3 10 16,7 0 5-16,5-5-9 15,8-2-17-15,0-4-19 0,0-8-17 16,6 1-16-16,7-4-16 15,-7-5-24-15,6 5-36 16,-6-4-43-16,-6 4-58 0,-7 4-58 16,1 2-25-16,-14 8 1 15</inkml:trace>
  <inkml:trace contextRef="#ctx0" brushRef="#br0" timeOffset="71445.1009">4658 7371 100 0,'7'0'113'16,"0"3"6"-16,-1-3 1 0,0 0-9 16,-6 0-23-16,7 0-24 15,6 0-11-15,-7 0 8 16,1 0 21-16,6 0 21 15,0-3 20-15,0-1 6 0,14 0 0 16,-8-2-12-16,13-6-23 16,1-2-20-16,13-2-21 15,-1-2-14-15,1-4-14 0,6-3-20 16,0-1-28-16,13-3-33 16,-7-1-40-16,7 1-50 15,2-4-62-15,-9 8-66 16,7-1-25-16,-6 5 4 0,-8-2 25 15</inkml:trace>
  <inkml:trace contextRef="#ctx0" brushRef="#br0" timeOffset="75791.8289">5428 9792 107 0,'6'-3'113'0,"6"-1"-3"15,-4-4-4-15,4 5-5 0,2-2-9 16,-1 3-17-16,6-2-24 15,0 1-17-15,14-1-16 16,7 4-9-16,11-4-3 0,14 0-3 16,20 4-3-16,13-4 0 15,6 4 1-15,14-4 0 16,12 4-3-16,7 0-13 16,6-3-2-16,7 3-2 15,13 0 5-15,0-4 4 16,7 4 6-16,5 0 14 15,-5 0 4-15,-2-2 3 0,-4 2 1 16,-14 0 1-16,0 0-1 16,-8 0 1-16,-4 0 3 15,-8 0-1-15,-13 0-1 16,1 0-6-16,-7 0 2 16,-7 0 5-16,-7-5 4 15,2 5 4-15,-8 0 6 16,0-3 1-16,-7 3-1 0,7-4-7 15,0 4-8-15,-6-4-7 16,13 4-7-16,-7-4-4 16,0 4-2-16,0-3 8 15,8 3 1-15,-8 0 5 16,7-4 3-16,-1 4 3 16,1 0 0-16,7-4-6 15,5 4-3-15,1-3-5 0,-7 3 0 16,1-3 0-16,-8-1-2 15,-6-1-2-15,-6 5 2 16,-7-3 0-16,-6 0-3 16,6-1-1-16,-12 4 0 15,5-4 0-15,0 4 0 16,-6-3 1-16,1 3-2 0,-1 0 1 16,-6-4 0-16,0 4-1 15,6 0 1-15,-14 0 0 16,8-4 1-16,-7 4-1 15,7-4 0-15,-7 1 0 16,7 3 0-16,0-4 0 16,-8 4-1-16,8-3-1 15,-7 3 2-15,1-4 0 0,-8 4-1 16,1-3 1-16,-13 3 1 16,-1-4 1-16,-6 4-2 15,-1-4 1-15,-5 4 3 16,-6-4 7-16,-1 4 4 15,-7 0 9-15,8 0 9 16,-8-3 6-16,0 3 1 0,-6 0-2 16,0-5-2-16,6 5-6 15,-6 0-7-15,8 0-7 16,-8 0-2-16,0-2-3 16,0 2-2-16,0 0-3 15,6 0-2-15,0 0-1 16,-6-5-2-16,7 5-1 0,-1-2-1 15,1-2-1-15,0 0 2 16,-1 4 0-16,0-4 2 16,-6 4-2-16,6-4-1 15,-6 4-24-15,8-4-58 16,-8 4-104-16,0 0-83 16,0 0-43-16,-14 4-20 15,2-4 9-15</inkml:trace>
  <inkml:trace contextRef="#ctx0" brushRef="#br0" timeOffset="79188.726">5786 6166 46 0,'0'-5'74'16,"-7"5"-8"-16,7 0-7 15,0 0-13-15,0 0-13 0,-7 0-11 16,7 0-7-16,0 0-5 16,-6 0-4-16,6 0 1 15,-6 0-3-15,0 0-1 16,-2 0 1-16,-4 0-4 0,12 0-6 15,-7 0-7-15,0 0-1 16,7 5-2-16,-6-5 0 16,6 0 1-16,-7 0 6 0,7 0 13 15,0 0 8-15,-6 0 11 16,0 0 12-16,-1 0 14 16,7 0 15-16,-7-5 4 15,1 5 1-15,0-4 1 0,-1 1-4 16,0-1-4-16,-6 1-12 15,7-4-12-15,-1-5-7 16,1 5-7-16,-1-7-11 0,7-5-8 16,-6 1-3-16,6-4-1 15,6-4 2-15,-6-3 5 16,7-3 5-16,-7-5 6 16,6-1 0-16,-6-2 5 0,0 0-3 15,0-3-4-15,0-1-8 16,0-4-7-16,7 0-4 15,-7 0-4-15,6-2-3 0,-6-5-2 16,0-1 2-16,7 5-2 16,-7-4-1-16,0 7-2 15,0-3 2-15,0 4 2 0,-7 2-1 16,7 2 0-16,0-2 4 16,7 5 0-16,-7 4 0 15,6 3 1-15,1 4 1 16,0 3 3-16,-1 4-1 0,-6 3 5 15,6 4-1-15,-6 5 1 16,7-5 0-16,-7 8-3 16,0-4-1-16,7 0-1 15,-7 4-2-15,0-1-1 0,0 2 0 16,0-3 4-16,0 2-1 16,0 0-3-16,6 3-4 15,-6-3-8-15,6 3-6 16,1 1-5-16,-1-2-5 0,1 5-1 15,0-2 5-15,-7-2 6 16,12 4 3-16,-4 0 3 16,10 0 3-16,15 0 2 15,19 4-1-15,20-4 3 0,19 7-5 16,33-4-9-16,19 4-15 16,20 1 16-16,27 3 7 15,18-3 3-15,20 2 8 16,13 1 6-16,20-3 4 0,13-1-27 15,-8 0-16-15,1 0-11 16,-12-3-5-16,-7-4 5 16,-15 4 8-16,-10-4 11 15,-15-4 9-15,-19 0-6 16,-20 1 1-16,-6-1-1 0,-26 1 7 16,-14-4 12-16,-5 3 6 15,-13-4 17-15,-1 5 9 16,0-5 3-16,0 4-5 15,-6 2-8-15,-1-2-4 0,-6-1-3 16,8 2-4-16,-15 3 4 16,1-4 0-16,-7 4-1 15,-6-3-3-15,-7 3 2 16,-13 0-1-16,-13 0-1 16,1-4-1-16,-8 4 7 15,-13 0 2-15,7 0 3 0,-6-4 0 16,-7 4 6-16,7 0 3 15,-8 0-5-15,2-4-1 16,-1 4-3-16,0 0-3 16,13 0-7-16,0 0-1 15,6 4 0-15,8-4-3 0,-1 4-2 16,7-4 3-16,5 4 1 16,2-4 0-16,-1 3-4 15,-1 1 2-15,-4-4 1 16,5 3-2-16,-7-3-1 15,1 5 0-15,-1-5 3 16,1 4 0-16,0-4-1 0,6 0 0 16,0 0 1-16,0 2 0 15,6-2-1-15,1 0-1 16,-6 0-3-16,-1 4 1 16,-13-4-2-16,-7 3-1 15,1-3 0-15,-7 5-2 0,-6-5 3 16,-7 3-1-16,-1-3 3 15,2 0 1-15,-2 4 1 16,-5-4 2-16,0 4-1 16,6-4 1-16,0 4-2 15,0-1 1-15,-7-3 1 0,8 4-1 16,-2-1 2-16,8 1 0 16,-7 3-1-16,7-3 1 15,-1 0-1-15,0 3 0 16,-6-3-1-16,7 0-1 15,-6-2 2-15,-2 6 1 0,-6-4 1 16,8 3-1-16,-8 1 2 16,1 2 0-16,-1 1 2 15,0 4 0-15,2 4-2 16,-2 3 4-16,0 3 2 0,1 4 2 16,-7 4 1-16,-7 8 2 15,1 3 0-15,-8 4 0 16,-5 3 1-16,-1 3-1 15,2 1-1-15,-9 1 1 16,7-1 0-16,-6-5 0 0,7-2-3 16,-1 0 0-16,1-7-3 15,0 2-1-15,-1-6-2 16,0 3 0-16,1-3 1 16,-1-1 0-16,7 1 0 15,6-4 2-15,1 4 0 0,6-4 0 16,0-1 1-16,6-2 2 15,8-1 1-15,-2 1-3 16,2-5-2-16,12 1 0 0,-13-9-1 16,7 6-7-16,-8-5-2 15,1-3-3-15,7 0-1 16,-7-1-1-16,-6-3 0 16,-1-3 1-16,7 3 2 15,-6-5 3-15,-1-1 0 0,0 2 0 16,-6-4 0-16,0 1 0 15,7 0 1-15,-7 0-1 16,6-4 0-16,-6 3 1 16,7-3 0-16,-7 4 1 15,0-1 0-15,7 1 2 0,-1-1-1 16,0 1 0-16,2 4 0 16,-2-5-1-16,-6 1 1 15,6 0 0-15,0-4 2 16,-6 3-2-16,7-3-1 0,-7 3-1 15,0-3-1-15,7 5 0 16,-7-5 1-16,0 4-1 16,0-4 2-16,0 3 1 15,0-3 1-15,0 5 3 16,0-3-3-16,-14 2 1 0,2-4-5 16,-8 4-27-16,-13 3-52 15,-5-3-44-15,-15 6-25 16,-5-2-12-16</inkml:trace>
  <inkml:trace contextRef="#ctx0" brushRef="#br0" timeOffset="80770.3033">5355 9767 12 0,'0'-7'160'0,"-6"-1"10"15,6 0 3-15,0 1-3 16,0 3-3-16,0-3-10 16,0 0-13-16,0 3-19 0,0 0-16 15,0 1-21-15,0-1-19 16,0 0-22-16,0 4-14 16,0-3-13-16,0 3-10 15,0 0-4-15,0-3-6 0,0 3 0 16,0 0-2-16,0 0 1 15,0 0 0-15,0 0-2 16,0 0 3-16,0 0 4 16,0 0 2-16,-6-4-2 15,6-1 2-15,-7-1 1 0,1-5-5 16,-1-4 0-16,0 1-2 16,-5-6 1-16,-2-1-1 15,8-4 2-15,-7-1 2 16,0-3-1-16,6-4 0 0,-5-4 1 15,4 0-2-15,2-4 0 16,0 5-1-16,0-8-1 16,-2 3-2-16,8-2 1 0,-6-1 1 15,0-4-3-15,6 1 1 16,-7-5-1-16,7 1-3 16,0 0-3-16,0-1-3 15,0 2 0-15,0-2-1 0,-6 4 1 16,6 4-2-16,0 4 2 15,0 3 4-15,6 4 1 16,-6 4 2-16,0 3 0 16,7 5 5-16,-1-2-1 0,0 5-1 15,8 0 0-15,-8 0 1 16,0 4 0-16,2-5 0 16,4 4 3-16,-5-4-1 0,-1 5-1 15,1-3 2-15,0-3 0 16,-1 3 1-16,0 1-2 15,0-2 0-15,-6 7 0 16,8-3-1-16,-2 6-1 0,0-3-5 16,-6 5-4-16,14 0-5 15,-1 4-8-15,7-2-6 16,6 4-3-16,6 0-5 16,7 0 1-16,6 4 4 0,14-4 2 15,6 2-5-15,13 4-2 16,7-4-2-16,13 2-11 15,6-4-12-15,20 4-12 16,6-4-18-16,7 0-28 0,0 0-24 16,-1 0-7-16,2-4 0 15,-8 4 12-15,-6-4 21 16,-13 2 38-16</inkml:trace>
  <inkml:trace contextRef="#ctx0" brushRef="#br0" timeOffset="82185.6624">9897 8151 5 0,'111'0'17'16,"-7"-3"6"-16,1 3 3 16,-14-5 2-16,0 5 0 15,-7-3 2-15,-5-1-13 0,-8 4-5 16,-6-4-4-16,1 1-3 16,-7-1-3-16,-8 1 4 15,2 3-3-15,-1-4 3 0,-7 0 2 16,1 1 0-16,0 3 3 15,0-4-1-15,-1 0-2 16,1 1-2-16,5-2-4 16,-5 5 0-16,0-2-3 15,-7 2-1-15,6-4 1 0,8 4 1 16,-1 0-1-16,7-4 0 16,6 4 3-16,13 0 0 15,0 0-1-15,7 0 0 16,13 0 0-16,-7 0-1 15,13 0-2-15,-13 0-2 0,7 0 0 16,-6 0-1-16,-8 0-1 16,-6 0-1-16,-6 0 0 15,-7 0-1-15,1 0 0 16,-9 4 0-16,2-4 5 0,-7 0 3 16,1 0-4-16,-14 0 3 15,-1 0 1-15,-4 0 1 16,-9 0 2-16,-5 0-2 15,0 0 6-15,-1-4 0 0,1 4-2 16,0 0-2-16,5 0-2 16,-5-4-1-16,6 4 0 15,0 0-1-15,0 0 2 16,-7 0 0-16,1 0 0 16,0 0-1-16,-1 0 0 0,-5 0 0 15,-8 0-3-15,7 0 1 16,-6 4-2-16,-1-4 3 15,-6 0-5-15,6 0-3 16,-6 4 1-16,0 0-1 0,-6-2 1 16,6-2 0-16,-6 8 1 15,-1-4 2-15,7 0 2 16,-7 3 0-16,7 0 1 16,-6 0-1-16,6 4 1 0,0 4 1 15,0 0 1-15,0 3-1 16,6 1-1-16,-6 6 0 15,7 1 1-15,-7 3 4 16,0 1 5-16,7 6 6 16,-7 1 9-16,-7 3 6 0,7 0 6 15,-7 1 1-15,1-1-1 16,6 4-1-16,-6-4-6 16,6 0-5-16,6 1-6 15,-6-4-5-15,6 3-3 16,1-4-1-16,6 1 0 0,-7-3 0 15,7 2-2-15,-6-4 3 16,6 2 2-16,-7-1 2 16,1-1 0-16,6 1 1 15,-7 0 6-15,8 0 5 0,-1 1 3 16,-7-5-2-16,8 0 6 16,-8 0 4-16,0 0-1 15,7-3-4-15,-6-1-5 16,-1-2-5-16,1-2-9 15,-1 2-5-15,1-5-3 16,-7 1-2-16,7-4-1 0,-7-1-1 16,0-3 3-16,-7 0-1 15,7-4-1-15,-7 5-1 16,7-2 2-16,-6 0-2 16,-1 2 0-16,1-1 0 0,-1-4 4 15,0 5-2-15,1-6-1 16,6 1 2-16,-6 1-2 15,0-4-1-15,6 4-1 16,-8-5-1-16,8-3 3 16,-6 4 0-16,0-1-1 15,-1-3 1-15,1 4-1 0,-8-4 0 16,2 3 0-16,-8-3-2 16,0 4 2-16,-5-4 4 15,-1 4 2-15,-7-4 4 16,-7-4 3-16,-5 4 7 15,-1-7 9-15,-5 3 5 16,-8 1 2-16,7-1 0 16,-1-3-1-16,2 3-10 0,5 0-12 15,-1 1-23-15,2 3-31 16,7-5-41-16,-2 5-44 16,-5 0-45-16,6 5-43 15,-1-2-9-15,-5-3 15 16</inkml:trace>
  <inkml:trace contextRef="#ctx0" brushRef="#br0" timeOffset="83966.6895">6528 8191 119 0,'0'-4'121'16,"0"4"-10"-16,0-2-12 16,7 2-14-16,-7-6-14 15,0 6-9-15,0 0-10 0,0-2-3 16,0 2-8-16,0 0-11 15,0 0-8-15,6 0-7 16,1 0-7-16,6 2-3 0,7-2-4 16,-1 6 0-16,7-6 1 15,6 2-2-15,8-2-1 16,5 4 0-16,2-4-12 16,4 4-6-16,1-4-2 15,7 0 1-15,6 0 0 0,0 0 1 16,0 0 12-16,7 0 7 15,-7-4 2-15,0 0-2 16,0 2 1-16,-6-4-1 16,6 4 1-16,-6-2 1 15,0 1-1-15,-7 3 0 0,0-5 0 16,-6 5-1-16,6 0-1 16,-7 0 0-16,-5 0-2 15,5 0 1-15,-6 0 0 16,1 5 1-16,-2-5-1 0,-5 0 1 15,6 0 0-15,-7 0 0 16,8 3 1-16,-1-3-2 16,-7 0 2-16,14 0 1 15,-7-3 0-15,6 3-1 16,1 0-1-16,-7 0 1 0,7 0 0 16,-7 0-1-16,6 0 0 15,-5 0-2-15,5 0 4 16,1 0-1-16,-1 0 1 15,2 3-1-15,-2-3 2 0,1 0 0 16,-7 4-2-16,7-4 0 16,-1 0-2-16,1 0 0 15,-1 2-1-15,7-2-2 16,-6 0 2-16,6 0 1 16,-6 0-1-16,-1 0 0 0,1 0 0 15,-7 0 3-15,6 0-1 16,-5 0 0-16,-1 0 1 15,-7 0-3-15,1 0 2 16,-7 6-1-16,0-6-1 16,-7 0 0-16,1 0 1 0,0 2 0 15,-7-2-2-15,0 0-3 16,0 4-1-16,-1-4-3 16,2 4 1-16,5-4 1 15,1 4-2-15,-7-4-1 16,6 3 0-16,1-3 0 0,-1 4 0 15,-5-4-1-15,-2 0 2 16,2 4 3-16,5-4 1 16,-6 0 3-16,6 0 1 15,1 0 0-15,0 0 3 16,-1 0-2-16,1 0 2 0,0 0 0 16,-1 0 0-16,-6 0-4 15,0 0-5-15,1 0-14 16,-2 0-19-16,-6 0-22 15,-6 0-16-15,0 0-20 0,0 0-13 16,0 0-2-16</inkml:trace>
  <inkml:trace contextRef="#ctx0" brushRef="#br0" timeOffset="97487.2433">4085 5532 35 0,'7'-4'248'0,"-7"1"14"0,6 3 8 16,-6-4-101-16,0-1-73 15,0 5-44-15,6 0-25 16,-6 0-12-16,7 0-4 0,0 0 8 15,-1 0 13-15,7 0 11 16,0 0 17-16,6 0 17 16,14 0 21-16,-1-3 11 15,21-4 7-15,5-3 3 0,21-7-4 16,12-4-12-16,13-12-21 16,14-3-23-16,5-8-23 15,21-10-24-15,0-2-33 0,-2-3-33 16,2-7-45-16,-14 5-60 15,-6-6-57-15,-13 1-82 16,-7 5-52-16,-26 5-12 16,-13 5 24-16,-12 6 49 0</inkml:trace>
  <inkml:trace contextRef="#ctx0" brushRef="#br0" timeOffset="98334.8385">3812 9477 51 0,'-8'0'260'16,"2"-3"18"-16,12-2 12 16,2 2-86-16,17-3-52 0,7-6-22 15,21-7-2-15,12 1-1 16,20-8 2-16,6-3-11 16,20-3-24-16,19-6-32 0,8-5-54 15,11 3-79-15,0-5-116 16,1 1-116-16,-6 0-59 15,-20 4-28-15,-19 3 12 16,-28 5 53-16</inkml:trace>
  <inkml:trace contextRef="#ctx0" brushRef="#br0" timeOffset="100917.4044">7643 12112 41 0,'6'0'147'0,"1"0"2"16,-7 0 0-16,6 0-2 0,-6 0-11 15,0 2-20-15,7-2-25 16,-7 0-27-16,0 4-22 16,0 0-13-16,6 0-5 15,-6 11 0-15,7 4 3 16,-1 6 2-16,8 8 3 15,-2 3-1-15,2 11-3 0,5 0 0 16,1 2-7 0,0 2-4-16,-1-3-3 0,-6-4-4 15,0 0 3-15,-1-7-5 16,-4-1-1-16,-2-7 0 16,-6-6 2-16,0-6 14 15,0-2 8-15,0-4 8 16,-14-4 3-16,2-7 1 15,-8-4 2-15,1-3-10 0,-7-7-5 16,-1-5-2-16,1-2 0 16,0-9-2-16,0-2-5 15,7-9-5-15,5-3-8 16,8-7-11-16,12-4-8 16,8-7-11-16,12 0-12 15,7-5-10-15,5 2-9 0,15-6-6 16,-2 10-2-16,15-1 7 15,-7 3 9-15,-1 7 7 16,0 8 12-16,1 8 8 16,-6 3 5-16,-7 11 3 15,5-1-1-15,-11 9 0 16,-1 7-3-16,-7 3-3 0,1 8 0 16,-13 3-1-16,-8 4-1 15,-12 4 0-15,-6-1 3 16,-14 9 6-16,-12-1-1 15,-7-1 4-15,-7 1 4 16,-6 4 3-16,0-4 0 16,-7-3 0-16,7 2-1 15,-7-2-3-15,0-5-27 16,8 5-72-16,-2-4-79 0,15-5-45 16,-2 5-23-16,7-8-9 15</inkml:trace>
  <inkml:trace contextRef="#ctx0" brushRef="#br0" timeOffset="101633.0159">8483 12143 24 0,'13'5'77'0,"7"7"-10"15,-1-2 5-15,1 11 7 16,-1 6 7-16,7 2 4 16,0 7-9-16,7 1-19 15,-1-1-13-15,1 1-7 0,7 0-4 16,-1 0-2-16,-1-8-1 16,-5 0-3-16,-1-7-4 15,1 0-10-15,-7-7 9 16,0-1 25-16,-12-7 21 15,5 1 15-15,-6-8 11 16,0-4 10-16,-7-7-6 16,2-7-19-16,-2-8-11 0,-6-3-5 15,-6-7-6-15,6-5-5 16,0-6-1-16,0-6-3 16,0-1-8-16,6-1-3 15,7 1 0-15,-7 6-3 16,7 4-8-16,-6 7-23 15,5 4-45-15,2 11-57 16,6 4-67-16,5 3-95 0,1 8-86 16,7 3-30-16,-7 8 15 15,-6-1 35-15</inkml:trace>
  <inkml:trace contextRef="#ctx0" brushRef="#br0" timeOffset="101928.6089">9532 12210 60 0,'33'-4'156'15,"6"1"-36"-15,7-2-28 16,-1-2-16-16,7 5-11 0,7-7-34 16,0 6-71-16,-7-1-70 15,-7 1-40-15,1-1-24 16</inkml:trace>
  <inkml:trace contextRef="#ctx0" brushRef="#br0" timeOffset="102166.7213">9526 12441 194 0,'6'3'206'0,"7"1"-6"16,1-4-10-16,12-4-20 0,6 1-30 16,1 0-41-16,6-5-64 15,7 0-83-15,-1 1-103 16,7 4-70-16,-7-5-38 16,8 5-17-16,-7-5 15 15</inkml:trace>
  <inkml:trace contextRef="#ctx0" brushRef="#br0" timeOffset="106495.0871">10282 12547 23 0,'-6'0'135'0,"6"-4"-34"16,0-3-31-16,0 4-2 15,0-5 14-15,6-3 15 16,-6 1 14-16,6-2 5 0,7 1-8 15,-6-3-26-15,6-5-25 16,7 1-25-16,5 0-14 16,1-4-26-16,7 0-13 15,-1 0-5-15,8-4-5 16,-1 4-3-16,0 0-1 16,0 4 16-16,0-5 6 0,-6 9 2 15,6-1 5-15,-7 7 0 16,8 1 0-16,-8 5-2 15,-5 2 2-15,-2 7 4 16,1 3 3-16,0 9 6 16,-12 3 6-16,-2 3 5 15,-5 8 2-15,-7 1-2 0,0 2-1 16,0-3-2-16,0 0-2 16,-7-4 2-16,7-7 1 15,0 0 16-15,-6-7 24 16,6-4 16-16,-6-4 8 15,6-4 2-15,0-3-4 16,-8-7-20-16,8-3-32 16,-6-5-27-16,6-7-16 0,0-4-10 15,0 0-8-15,0-3-12 16,6-3-14-16,2 3-12 16,-2-2-10-16,7 2-3 15,0 7-5-15,6 0 6 16,1 7 15-16,6 8 18 15,-7 7 13-15,1 5 13 16,6 5 15-16,-13 9 8 0,7 2 9 16,0 1 3-16,-1 4 2 15,-6-1-2-15,0-2 5 16,0-5 23-16,0 0 37 16,-7-7 41-16,1-4 22 15,0 1 14-15,-1-11 0 16,1-5-22-16,-1-3-39 15,1-7-41-15,6-4-26 0,-1-3-13 16,8-9-7-16,0 1-5 16,-1 0-4-16,1 4-3 15,-7-5 0-15,6 9-9 16,-6 2-18-16,7 6-9 16,0 9-5-16,-1 4-4 15,7 12 0-15,-6 7 1 0,6 3-6 16,0 7-14-16,-1 5-30 15,2 3-38-15,-1 0-45 16,0 1-43-16,7-2-8 16,-1-6 12-16</inkml:trace>
  <inkml:trace contextRef="#ctx0" brushRef="#br0" timeOffset="107394.0319">12165 12235 29 0,'0'15'101'0,"0"7"-42"16,0 4-15-16,0 3 4 0,6 8 9 16,-6 0 15-16,7-5 16 15,-7 5 11-15,0-7-1 16,0-1-10-16,0-4-9 16,0-6 2-16,6-4 18 15,-6-1 29-15,0-7 18 16,0 1 6-16,-6-8-1 15,6-4-19-15,-7-7-34 0,1-3-42 16,0-9-27-16,-1-2-15 16,-6-11-8-16,13-5-5 15,0-7-4-15,0-3-2 16,13-3-7-16,6-9-4 16,14 1-6-16,6-5-7 15,7 2-9-15,13-1-4 16,6 0 0-16,6 7 1 0,-6 4 3 15,1 7 6-15,-1 8 7 16,-6 11 1-16,-14 3-4 16,7 12-8-16,-13 6-6 15,-13 8-4-15,-6 11 0 16,-14 8 5-16,-12 6 5 16,-20 8 12-16,0 4 8 0,-13 3 5 15,-7-4 3-15,7 1 1 16,0 1 6-16,-1-9 0 15,2-4 0-15,5 0 4 16,0-6-1-16,7-1 0 16,0-4 0-16,6-2-2 15,8-1 1-15,-1 0-4 0,6-4 0 16,0 4 3-16,7 1-2 16,0-2 2-16,0 5 0 15,14-4 1-15,-1 3 3 16,6 4 0-16,0-2 1 15,14-2-2-15,-7 1 3 16,14-1-13-16,-8 5-23 16,14-5-40-16,-8 1-63 0,15-1-73 15,-7-3-41-15,5 0-10 16,2-3 12-16</inkml:trace>
  <inkml:trace contextRef="#ctx0" brushRef="#br0" timeOffset="107747.5527">13546 11939 18 0,'-6'-7'132'16,"6"7"-27"-16,-7 3-42 15,7 5-20-15,-6 10 2 16,6 4 14-16,0 3 17 16,0 8 10-16,0 4-1 0,0 3-15 15,0 2-17-15,0-4-14 16,0-1-11-16,0-3-9 15,-7-5-11-15,7-4-36 16,-7-2-56-16,7-5-71 16,-12-3-39-16,-8-9-21 15,-13 2-6-15</inkml:trace>
  <inkml:trace contextRef="#ctx0" brushRef="#br0" timeOffset="108060.618">13077 11851 32 0,'104'-18'159'15,"14"-1"17"-15,5 5 33 16,21-1 16-16,0-3-8 0,5 7-35 16,0-3-30-16,-5-2-32 15,0 5-50-15,-14 1-60 16,-7-2-77-16,-24 5-103 16,-15 0-88-16,-19 4-43 15,-19-1-17-15,-26 0 14 16</inkml:trace>
  <inkml:trace contextRef="#ctx0" brushRef="#br0" timeOffset="111057.0202">7246 13049 105 0,'0'-3'105'0,"6"-2"-2"16,-6 2-13-16,13 3-8 16,0-4-14-16,13 4-21 15,7-4-15-15,12 4-13 16,20 4 0-16,26-4-1 16,20 0 1-16,19 4 1 15,27-4 1-15,19 3 2 0,12-3-1 16,28 5-1-1,12-5-1-15,13 0-1 0,20 0-3 16,13 0-20-16,6 0-12 16,6 0-11-16,1 0-2 15,-7 0 3-15,-12 0 9 16,-8 0 26-16,-19-5 21 16,-13 2 18-16,-19 3 11 0,-8-4 0 15,-5-4-5-15,-13 6-8 16,6-6-11-16,-7 1-13 15,-6 3-10-15,-7-7-6 16,-12 4 19-16,-8 0 8 16,-18-1 9-16,-13 1 11 15,-21-1 9-15,-6 2 7 16,-13-6-17-16,-6 5-10 0,-7 0-7 16,0-5-11-16,0 2-5 15,-6 3-4-15,0-5-1 16,-1 1 0-16,-5-3 2 15,6 2 1-15,-8-5-3 16,1 2-1-16,7-8-2 16,-7 2-3-16,0-4-3 15,-6-6-1-15,-1-5-2 0,1-4-2 16,-7-8-2-16,1-3-1 16,-1-8-6-16,-1-7-7 15,9-3-5-15,-2-8 1 16,-7-3 1-16,9-5 4 15,-15 4 6-15,1 1 10 16,-7-1 13-16,-14 8 1 0,-4 3 2 16,-8 8 1-16,0 3-2 15,-20 12-5-15,6-1-6 16,-11 8-3-16,-1 7-4 16,0 3-5-16,-13 5-7 15,-1 2-3-15,-5 9-5 16,-8-1-4-16,-5 7-2 0,-14 6-1 15,-6-2 0 1,-13 4-4-16,-1 4-5 0,-18 4-1 16,-7-2-16-16,-14 2-5 15,-12 3 0-15,-13-5 7 16,-14 6 11-16,-6-5 6 16,-13 1 22-16,-6-1 12 15,-13 0 4-15,-7 0 0 16,-14-2-2-16,-6 1-1 0,1 2-3 15,-7-1-3-15,-6 1-2 16,6 0 11-16,-1-2 8 16,1-3 4-16,6 1 4 15,14 0 3-15,6-4 4 16,13 4-6-16,6-4-5 16,21 4-4-16,5-4-2 15,14 4-1-15,18-4-3 0,15 2-3 16,12-2 0-16,7 5-1 15,12-5-2-15,8 2-1 16,6-2-3-16,13 5-4 16,-7-5-5-16,7 0-3 15,0 4-3-15,0-4 1 16,0 0 3-16,6 0 4 0,-6 0 3 16,6 0 4-16,-6 0 3 15,0-4 0-15,-1-1 0 16,-5 3-1-16,-8-3 0 15,8 3-3-15,-8-2 2 16,8-4 0-16,-7 4 0 16,6 0 0-16,-6 1 1 15,0 3-4-15,-1-4-2 16,1 4 1-16,7 0-2 0,5 0 4 16,1 4-3-16,20-4-6 15,13 0-8-15,5 0-10 16,14 3-7-16,20 1-12 15,12 4-11-15,7 0 8 16,20 1 9-16,-1 3 6 0,8 3 10 16,5-1 12-16,1 1 12 15,-7 4 5-15,-6-2 2 16,6 3 2-16,-13 1-1 16,0 1 0-16,0 4-1 15,-6 3 3-15,-8 3 2 0,1 9 1 16,-12-1 1-16,-14 8 2 15,-7-1 3-15,0 5 1 16,-11-1 1-16,-2 4 1 16,-7 1 3-16,1-2 0 15,7 1-2-15,-1-4-2 16,8 4 2-16,-2-7-4 16,8-4-1-16,-8 0-2 15,14-3-1-15,-6-5 1 0,0-3-4 16,6-4-1-16,-7-4 0 15,7-2-1-15,-6-5 0 16,6-3-1-16,0-1 1 16,0-2 4-16,0-2 0 15,0-3-1-15,0-3 0 16,6 4-2-16,-6-5 2 16,7 4-3-16,-7-3 0 0,6-1 1 15,0 5-1-15,-6-4 0 16,8 4-2-16,-2-1 1 15,0 0-1-15,1 0 1 16,0 4-1-16,-1-3 1 16,-6-2-3-16,6 6 1 0,1-5-2 15,-1 0 0 1,1 1 2-16,0-1-2 0,5 0 2 16,2 0 1-16,-2 1 0 15,2-1 0-15,-1 5 2 16,-1-6 1-16,2 2-3 15,-8 3-7-15,7-3-1 16,-13-2-5-16,7 3-4 16,-1-3 0-16,-6 5 1 0,0-3 2 15,7 3-5-15,-7-1-9 16,6 2-20-16,1-2-38 16,-7 1-55-16,7 5-28 15,-7-7-9-15</inkml:trace>
  <inkml:trace contextRef="#ctx0" brushRef="#br0" timeOffset="113845.2907">6275 12383 119 0,'12'0'156'0,"2"-4"-35"16,5 0-17-16,7-3-4 16,-6-1 8-16,12 2 14 15,1-2 14-15,6-7 3 16,0 4-13-16,7-8-21 0,12 1-25 16,1-3-23-16,0-6-6 15,6 2-9-15,6-5-33 16,-6 1-57-16,7-4-97 15,0 4-91-15,-1 4-60 16,-12-5-31-16,-7 4 8 16</inkml:trace>
  <inkml:trace contextRef="#ctx0" brushRef="#br0" timeOffset="118266.5223">4280 13387 54 0,'13'-5'66'0,"7"-2"-13"0,-6 0-12 16,4 3-12-16,15 0-6 16,0-3-3-16,13 4 0 15,12 3-1-15,20-4-3 16,7 4 1-16,12-3 1 15,15 3 5-15,11 0 3 0,7 0 6 16,8-4 7-16,12 4 3 16,-1-5-2-16,1-1-6 15,7 2-8-15,5-4-10 16,2 1-11-16,-2 0 16 16,-6 2 10-16,-6 3 6 0,-6-2 4 15,-8 0 3-15,-12 4 6 16,-7 0-20-16,-12 0-13 15,-7 0-5-15,-13 0-7 16,-8 0-1-16,2 0-2 16,-14 0-3-16,6 0 0 15,8 0 0-15,-1 0 0 0,0-4 0 16,13 1 1-16,-6 3 1 16,13-4-1-1,-1 4 0-15,-5-4 0 0,5 4-1 16,-6-4 0-16,8 4-1 15,-2-2 1-15,-5 2 0 16,5 0 0-16,1-5-2 16,13 5-1-16,-7 0 0 0,13 0 1 15,0 0-5-15,7 0 1 16,7 5 1-16,5-5-18 16,-6 2-11-16,14-2-3 15,-7 4 1-15,6-4-1 16,7 4 3-16,6-4 21 0,-6 4 11 15,6-4 5-15,8 0 0 16,-2 0-3-16,-5 0-7 16,6 0-7-16,-7 0-4 15,1 0-9-15,-7 0-2 16,-7 0-1-16,0 0 2 16,-12-4 4-16,-7 4 4 0,-7-4 6 15,-13 4 3-15,-7-4 3 16,2 2 2-16,-2-6 2 15,-5 4-1-15,-1 1-1 16,-6-5 23-16,-1 4 13 16,-6-3 6-16,-6 4 6 0,-7-1 2 15,-13-3 5-15,0 2-22 16,-6 2-12-16,0 0-7 16,-7-5-1-16,-1 5-1 15,2 0-2-15,-7-6-2 16,-1 6-1-16,1-2 1 15,-1 3-2-15,-6-2-2 0,1 0-3 16,-1 4 4-16,-7-4 3 16,-6 4 0-16,6 0 0 15,-5 0 1-15,-2 0-1 16,2 4 1-16,-1 0-2 16,-1 2 2-16,2 6 6 15,-2 3 2-15,-4 7 3 16,-2 7 1-16,-12 12 3 0,-2 3-1 15,-4 10-2 1,-8 8 0-16,1 5 0 0,-1 6-1 16,-6 4-2-16,6-1-3 15,1 5 1-15,5-1-3 16,-4 1-2-16,4 0 1 0,1-1 2 16,7 5 3-1,-8-8 5-15,2 3 4 0,-2 1 5 16,2 3-2-16,-1-3 0 15,-1 3 1-15,8-3-2 16,0-1-6-16,-1 1-1 16,0 0-1-16,1-5-4 15,-7 2-1-15,6-5-1 16,1-8 4-16,-7-3-3 0,0-3 1 16,6-3 3-16,-5-9 0 15,4 2-2-15,2-6-1 16,0-3-1-16,-1 0 1 15,7 1 2-15,-6-1-2 16,6-4 2-16,0 4-2 16,-7-3-1-16,7 4 0 15,0-5-2-15,0 4 2 0,0 2-1 16,0-3 3-16,-6 1-3 16,6 2 1-16,-7-3-2 15,7-3-1-15,-6 5-4 16,0-4-4-16,-2-4 2 15,8-4-4-15,-6 0-4 16,0-2-2-16,6-2 1 16,0-4-4-16,-7 2-2 0,7-2-5 15,-7 1-7-15,7-3-7 16,-6 0-3-16,-7-2-1 16,7 2 3-16,-8-4 7 15,-6-1 18-15,-5 4 16 16,5-7 8-16,-6 4 6 15,0 0 4-15,0-5 2 0,-7 1-11 16,1 5-8-16,-1-6-7 16,1 1-5-16,-7 1-10 15,0-2-4-15,-7 1 0 0,1 0 1 16,-14-3 4-16,0 3 6 16,-6-4 8-16,-1 0 9 15,-11-3 5-15,-8 3 7 0,-13-3 5 16,1-4 3-16,-21 4 6 15,-13-4-2-15,-11 0 1 16,-15 0-2-16,-12 0 0 16,-14-4 4-16,-6 0 5 0,-7 4 11 15,1-7 5-15,-1 3 0 16,8 0-4-16,5 4-6 16,14-3-9-16,6 0-14 0,7 3-11 15,12 3-3-15,1-3-5 16,6 3-3-16,7 5-4 15,0-5-2-15,-1 5-2 16,7 0 3-16,7-2-1 16,-7 1 2-16,7 5 3 0,6-4 2 15,7-1 1-15,-6 0-1 16,11 0 0-16,-5 1 0 16,7-1-2-16,-1 0 1 0,0 0-1 15,0 1 0-15,1-5-1 16,-1 5 1-16,-7-5 2 15,1 1 2-15,7 0 2 16,-14-4 1-16,0 4 5 0,-7-4 11 16,-5 0 12-16,-8 3 13 15,-5-3 13-15,-7 5 9 0,-14-5 6 16,7 0-5-16,-13 0-8 16,0 0-10-16,7 0-12 15,6 0-11-15,6-5-9 16,8 5-6-16,12-3-8 0,7 3-4 15,6-4-2-15,13 0-3 16,1 0 0-16,-2 1-1 16,8 3 0-16,0 0 0 0,0-4 1 15,-1 4 0-15,1 4-2 16,7-4 1-16,-1 0-1 0,13 0 1 16,1 3-2-16,12-3-3 15,7 0 1-15,7 0-3 16,6 0 0-16,13 0-2 0,-1 0 1 15,7 0 7-15,2-3-2 16,4 3 3-16,1-8-1 16,7 5-3-16,-1-5-2 0,7-2-5 15,0-5-5-15,0-3-2 16,0-4 0-16,0-8 1 16,0-3 3-16,-7-3 3 15,-5-8 6-15,-8-4-2 0,-6-3 3 16,-7-4 1-16,1-8 4 15,-7 2 1-15,-1-14 10 16,1 3 6-16,7-8 3 16,-1-2-3-16,7-1-3 15,7-2-5-15,6 5-11 16,6-1-3-16,1 4-2 16,-1 0-1-16,0 3 3 0,7 1 1 15,0-4 1-15,0 4 1 16,7-8-1-16,0 1-14 15,6-3-8-15,0 1-1 16,0 1 1-16,7 8-2 16,-1 4 0-16,-6 7 12 15,13 3 5-15,0 8 3 0,0-2-3 16,6 7 2-16,1 2-2 16,-1 3 3-16,-6 5 1 15,7-1 0-15,-7 4 0 16,7 0-3-16,-7 3-3 15,0 1-1-15,0 0-4 0,7-4-2 16,-1 4 0-16,-5-1-1 16,5-2-4-16,-6-1-5 15,7-4-3-15,-7-6-5 16,6-2-4-16,1-2 1 16,-7-9 3-16,-7 5 5 0,7-4 4 15,-6 1 7-15,-7 6 3 16,-6 8 6-16,6 3 3 15,-7 7 1-15,-6 5 3 16,0 7 4-16,6 3 4 16,-6 0-1-16,8 4-1 0,-8 4-3 15,6 0-5-15,-6-1-8 16,0 4-6-16,0 1-3 16,0 0-1-16,0 3 2 0,0-5 6 15,0 5 6-15,0-4 5 16,0 4 5-16,0 0 3 15,0-3 1-15,0-1 3 16,0 4 0-16,0-7 0 16,0 7-2-16,0-7 2 0,0 3 1 15,0 0-3-15,0 1-1 16,6-1-1-16,1-4-2 16,-7 6 0-16,7-6 0 15,-1 1-1-15,0 3-1 16,1-4 0-16,-1 6-2 0,-6-3-5 15,7 2-13-15,0-1-11 16,5 1-19-16,2 3-27 16,-2 0-30-16,8 3-29 15,7 1-26-15,-9-1-16 16,9 4 0-16</inkml:trace>
  <inkml:trace contextRef="#ctx0" brushRef="#br0" timeOffset="119353.0351">15006 14536 6 0,'123'-11'145'15,"-5"0"1"-15,-7 1-16 16,0-1-13-16,-7 0-16 16,-19-1-15-16,0-1-20 15,-14 1-16-15,-12 1-16 16,-14 3-15-16,-6-3-20 15,-6 4-49-15,-14 0-60 0,-12-1-59 16,-14 1-31-16,-12 0-15 16</inkml:trace>
  <inkml:trace contextRef="#ctx0" brushRef="#br0" timeOffset="119649.3731">15397 14272 124 0,'-7'-3'162'0,"7"-1"-10"0,0 1-20 15,20-1-12-15,5 0-28 16,15 4-33-16,13 0-28 16,4 4-18-16,16 0-9 15,4 3-6-15,8 4 0 16,-6 8 0-16,-8-2 3 0,0 5 2 15,-18 1 0-15,-7 2 0 16,-27 4 0-16,-19 1-3 16,-19-1 0-16,-27 1-8 15,-19-5-29-15,-14 1-59 16,-5-4-60-16,-7 0-32 16,-7-12-20-16</inkml:trace>
  <inkml:trace contextRef="#ctx0" brushRef="#br0" timeOffset="120488.0082">14028 14500 55 0,'-12'0'98'16,"12"4"-17"-16,-8-4-24 0,2 0-22 15,6 0-15-15,0 0-1 16,-6 0 4-16,6 3 12 16,-7-3 20-16,7 0 15 15,0 0 12-15,0 0 0 16,0 0-3-16,13 0-1 16,1 4-3-16,18-4-4 15,21 3-5-15,18 1-3 0,14 0-3 16,19-1-8-16,13 1-17 15,7 0-11-15,13-4-7 16,-1 3-3-16,8-3-6 16,-8 0-2-16,-5-3-4 15,-7 3 0-15,-26 0-1 16,-7-4-2-16,-13 4 1 16,-20 0 0-16,-5 0 1 0,-15 0 0 15,-5 0-1-15,0 0 1 16,-14 0-3-16,-5 0-13 15,5 0-39-15,-13 0-65 16,-6 0-67-16,0 0-55 16,0 0-29-16,-6 7 0 15</inkml:trace>
  <inkml:trace contextRef="#ctx0" brushRef="#br0" timeOffset="127940.1899">16915 14079 151 0,'0'0'211'15,"-7"0"-3"-15,7 3-11 0,0-3-17 16,0 0-23-16,0 0-24 16,0 0-22-16,0 0-15 15,0 4-11-15,0-4-12 16,0 0-10-16,0 0-12 16,0 0-12-16,0 0-11 15,0 0-11-15,0 0-5 0,0 0-7 16,-12 0-6-1,5 0-5-15,-12 0-2 0,-1 0 2 16,-13 0 0-16,-13 0 2 16,-5 0 6-16,-2 0 5 15,8-4 0-15,-1 1 1 16,7-5 1-16,1 1 3 16,11-5-1-16,7 2 14 0,14-5 16 15,19 1 9-15,7-9 0 16,12-2-2-16,21-4 0 15,5-1-18-15,14-7-19 16,-1 1-14-16,14-4-13 16,0-5-9-16,-8 5-3 15,-4 4-1-15,-8-1-11 16,-13 8-1-16,-13 6 15 0,-13 6 7 16,0 2 2-16,-13 1-2 15,0 6 11-15,-13 1 5 16,7 7-7-16,-14 0 0 15,7 3 2-15,-13 9 4 16,7 2 3-16,-1 1 1 16,0 6 0-16,1 4 2 0,6 2-1 15,6 6 0-15,1 3 2 16,0 4 0-16,12 1 3 16,0 7-4-16,1-1-2 15,-7 5 1-15,7-1 0 16,-8 0-1-16,-4 0-1 15,4-3 3-15,-5-1 1 0,-7-2-6 16,-7-9-18-16,-5 0-24 16,-8-2-23-16,-6-8-12 15,-7-1-5-15,-13-3 3 16,-5-4 16-16,-8-3 23 16,0 1 24-16,-6-7 12 15,0 3 6-15,6-8 3 16,1 2-1-16,5-1 1 0,1-3 0 15,13 3-1-15,0-5 3 16,-1 0 2-16,8 4 0 16,7-4 2-16,-9 0-1 15,15 0 2-15,-1 0-4 16,8 0-6-16,-2 0-13 16,2-4-41-16,5 4-75 15,7 0-88-15,0 0-41 0,13 0-23 16,7 0 1-16</inkml:trace>
  <inkml:trace contextRef="#ctx0" brushRef="#br0" timeOffset="128231.737">17782 14397 45 0,'0'-4'64'0,"0"4"-35"16,0 0-41-16,0 0-38 16,0 0-25-16</inkml:trace>
  <inkml:trace contextRef="#ctx0" brushRef="#br0" timeOffset="128994.0586">17717 14383 90 0,'-40'0'105'0,"1"0"1"15,-6-4-2-15,-7 4-5 16,6 4-11-16,7-4-20 16,0 3-18-16,13 1-21 15,0-1-16-15,13 5-17 0,6-5-12 16,14 8-11-16,6-4-5 16,-1 1 1-16,14-1-2 15,1 1 3-15,5-4 3 16,8-2 6-16,-1-4 3 15,0-2 0-15,-7-7-1 0,1-3 10 16,-1-5 20-16,-6-3 20 16,-6-7 28-16,-7-5 25 15,7-2 29-15,-8-4 18 16,-4 0 6-16,4-5-9 16,-6-2-22-16,1 3-22 15,0-4-25-15,6 4-21 0,-7 4-17 16,8 4-11-16,-8 6-4 15,0 4-8-15,0 8-7 16,2 7-3-16,-8 8-3 16,-8 6-2-16,2 4 3 15,-6 12 7-15,-8 7 5 16,0 3 3-16,-5 4 3 16,5 3 4-16,0 1-1 0,13-1 3 15,7 1 1-15,7 0 2 16,6-4 2-16,6-1 2 15,14 2-1-15,-1-9 0 16,2 1 0-16,5-8-2 16,-1 0-3-16,1-7 0 15,1 0-1-15,-1-7-6 16,-7 0-4-16,-5-8-6 16,-1 0-4-16,0-7-5 0,-7-3-1 15,-6-1-1-15,-6-3 0 16,-7 0 4-16,-7-1 3 15,1 1 8-15,-7 3 3 16,-7 0-1-16,7 8-4 16,-7 0-4-16,1 3-2 0,-1 8-6 15,8 0 0-15,-8 6 4 16,14 5 7-16,6 4 5 16,6-1 4-16,0 0 3 15,14 1 0-15,0-5 1 16,12 4 2-16,1-3-6 15,6-4-25-15,6 4-55 16,1-8-82-16,6 4-80 16,7-7-40-16,0 3-17 0,-1-7 12 15</inkml:trace>
  <inkml:trace contextRef="#ctx0" brushRef="#br0" timeOffset="130022.2458">18674 14287 78 0,'-39'0'119'0,"1"4"-35"15,-2-1-33-15,1 4-20 16,13 1-11-16,0-1-13 15,7 5-7-15,5-5-6 16,8 0-5-16,-1 1-10 16,7-5-3-16,7 5 0 15,-7-8 5-15,6 3 3 16,0-3 7-16,8 0 9 16,-8 0 7-16,1-3 4 0,0-5 7 15,-1 5 8-15,0-2 12 16,1-2 12-16,-1 4 11 15,1 3 5-15,-7-5-3 16,7 3-6-16,-1 2-10 16,0 0-16-16,1 0-10 0,0 0-10 15,-1 2-3-15,7-2-3 16,0 5-4-16,0-2 2 16,7 1-2-16,-8-4 4 15,8 3 5-15,7-3 10 16,-9 0 4-16,9 0 3 15,5-7 2-15,1-1 1 16,-1 2-5-16,2-9-8 16,-2 0-3-16,1-7-5 0,-7 1-6 15,-1-5 0-15,1-4-4 16,-6-6 0-16,0-1-4 16,-1-3 1-16,-13-4 4 15,8 0 5-15,-8-4 9 16,1 2 3-16,-1-6 7 15,-6 0 15-15,0 8 7 0,-6 4-3 16,-1 7-9-16,1 8-10 16,6 6-7-16,-14 13-15 15,8 6-10-15,-7 14 1 16,0 8 6-16,0 10 7 16,7 4 6-16,-1 10 2 15,7-7 3-15,7 6 1 0,6-6 2 16,6 2-1-16,8-5 0 15,11-2-2-15,1-5-1 16,14 0-10-16,-1-7-34 16,7 0-55-16,-2-3-75 15,16-5-76-15,-2 1-38 16,-6-5-14-16,14-3 19 16</inkml:trace>
  <inkml:trace contextRef="#ctx0" brushRef="#br0" timeOffset="131287.0208">20336 14050 37 0,'-26'-12'181'0,"-7"4"2"15,-13-1-45-15,7 1-33 16,-6 4-21-16,-1 4-25 15,1 0-13-15,5 4-20 16,1-1-24-16,13 4-21 16,0 4-22-16,13 1-21 0,7-6-17 15,6 1-11-15,0 1 2 16,6 0 7-16,1-4 12 16,-1-4 22-16,8 0 19 15,-2 0 22-15,2-8 22 16,-2 4 22-16,2-4 17 15,-1 1 14-15,-1 1 14 0,2-2 5 16,5 4-9-16,-6 0-13 16,14 4-13-16,5 4-16 15,1 8-17-15,5 6-10 16,-5 4-4-16,-1 3 0 16,1 8 1-16,-20 3 3 15,-6 5 4-15,-7-4 6 0,-7-1 1 16,-19 5-1-16,-6-9 1 15,-7 2 1-15,-13-5 3 16,-1-2 5-16,-6-10 6 16,-6-3 3-16,-6-2 1 15,6-5-1-15,-1-3-1 16,8-8-2-16,12 1-1 0,14-8-6 16,12-4-14-1,20 0-13-15,20-7-16 0,19-4-24 16,26 1-26-16,13-4-20 15,26-4-11-15,7 4-5 16,7-5 1-16,-1 5 7 16,-7 0 12-16,-5 0 19 15,-14 2 19-15,-6 10 18 16,-14-6 14-16,-12 8 24 0,-20 1 29 16,-7 3 28-16,-5-1 13 15,-14 5 5-15,-13 5-3 16,-7-2-16-16,-6 4-21 15,-7 4-26-15,-6 3-10 16,-13 3-5-16,7 2-1 16,-7 5 1-16,13-2-3 0,0-1 2 15,6 5 0-15,7-4 1 16,7-4-3-16,0-1-1 16,6-2 4-16,-8-4 5 15,8-1-2-15,8-3-2 16,-8 0-2-16,12-3-5 15,-6-5-3-15,8 2-7 0,5-6 0 16,-5 1 0-16,4 0 0 16,9-3 4-16,-7 3 0 15,6 0 2-15,-7 3-2 16,1 1 1-16,0 3 0 16,-2 1-3-16,2 3 1 15,0 3-2-15,-1 1-2 0,1 3 0 16,0 1 1-16,-7 3 5 15,6-5-1-15,-6 3 2 16,0-2 4-16,-6 0 6 16,6-4 6-16,-7-3 1 15,1-3 4-15,6-1 2 16,-7-3 3-16,8-5 0 0,5-2-3 16,0-4 1-16,8-4-1 15,-1 1 1-15,6-2-4 16,7 1-4-16,6-4-5 15,-5 5-1-15,5-1-4 16,1 3-1-16,-7 8-2 16,0-3 0-16,1 6-2 15,-1 4-4-15,-1 4-1 16,-5 4-2-16,-1 4-1 0,1 2-2 16,-7 5 0-16,-6 0-1 15,-14 3-2-15,1-3 3 16,-14 4 0-16,-5-2 2 15,-8 3 3-15,-6-7 6 16,-7 3 5-16,-6-2 0 16,0 1 0-16,-7-5-15 0,-6 1-40 15,1 0-75-15,-8 0-80 16,0 1-43-16,0-5-21 16,-6 0 1-16</inkml:trace>
  <inkml:trace contextRef="#ctx0" brushRef="#br0" timeOffset="150434.8289">23542 11668 24 0,'0'0'141'16,"-7"0"-9"-16,7 0-14 15,0 0-16-15,0 0-20 16,7-4-13-16,-7 4-5 0,7-3-2 16,-1 3-12-16,0 0-14 15,-6 0-14-15,6 0-11 16,-6 0-11-16,8 0-9 15,-8 3-3-15,0 5 2 16,6 2 2-16,-6 1 4 16,0 4 1-16,0 7-3 0,-6-1 2 15,-2 10 0-15,2-2 1 16,-6 7 1-16,-2 1 0 16,8 3 2-16,-14 0 4 15,7 8 1-15,-7 4-1 16,1-2 2-16,-7 6 2 15,0 2 2-15,-7 1-4 16,1 2 1-16,-1 3-3 0,1-6-1 16,-1 1-4-16,1 0 0 15,6-5 1-15,-1 1-1 16,-5 0 0-16,12 4 1 16,-6-4-4-16,0 4 4 15,7 3 2-15,-1 0 2 16,0 0 3-16,1 3 0 0,5 2 7 15,-4-1-4-15,-2 0-4 16,1 4-3-16,-1-5-1 16,0 5 1-16,7-7-2 15,-7 2-1-15,2 2 2 16,4-5-1-16,1 3 2 16,0-2-2-16,0 2-1 0,-1 1 1 15,8-3 1-15,0-1 5 16,6 1-2-16,0-2 4 15,-6 2 2-15,6-5 0 16,-8 1 1-16,8 3-3 16,8-4 1-16,-2 2 1 15,0-1-2-15,8-1-2 0,5-3 1 16,-6 1-1-16,6-6 0 16,-5 1-4-16,-2-2 1 15,2-3 0-15,-1 0-1 16,-7-8-3-16,0 3 0 15,-6 0-1-15,0-4 0 16,0 0-1-16,-6-6 1 16,6 6 4-16,-13-4 3 15,7 1 1-15,-8 2 2 0,2-2 0 16,6-3 3-16,-8 4 0 16,8-3-3-16,-1-3-1 15,-6-3-2-15,6 3 0 16,7-3-3-16,-6 0-1 15,6-1 3-15,0 1 0 16,0-1 1-16,0 2 2 0,0-2-1 16,6 0-1-16,-6-3-3 15,0 0-1-15,0 0-1 16,0-4-1-16,0 1 1 16,0-5 1-16,0 1 1 15,0-4 2-15,0-3-3 16,0 3 2-16,7-8-1 15,-7 1 2-15,13-1 1 0,0 1 3 16,7 0 1-16,12-8-1 16,7 0 0-16,20 1-3 15,12-1-4-15,8-3-2 16,12-4-3-16,7 4-1 16,19-1 0-16,7-3 0 0,13 4-2 15,13 0-6 1,12 0 1-16,7 2 2 15,1-2-1-15,6 3-2 0,0-3 5 16,0 0 6-16,0 0 1 16,0-1 0-16,0 1 4 15,0 0 1-15,-7 0 0 16,1 3-1-16,-8-4-1 16,-5 1-1-16,-8 3 6 0,1-2 6 15,-12 1 7-15,-2-2 13 16,-5 4 10-16,-15-5 13 15,-4 5 8-15,-1-1 6 16,-7 0 0-16,0-3 7 16,6 2-1-16,8-1-6 15,-1 3-9-15,1-2-12 0,-1 2-3 16,7-1-19-16,-7 4-11 16,-7-4-8-16,2 4-1 15,-1 0-3-15,-7-4-2 16,-7 4-1-16,-6 0 0 15,0 0 0-15,-12 0-1 16,-1-3-1-16,-6 3 0 16,-7 0-1-16,-13 0-4 0,-6-4-7 15,-14 4-22-15,-6 0-43 16,-13-3-88-16,-13-1-121 16,-6 1-64-16,-27-5-26 15,-12-3 3-15,-27-3 34 16</inkml:trace>
  <inkml:trace contextRef="#ctx0" brushRef="#br0" timeOffset="151534.0381">22480 12709 62 0,'-13'-4'81'0,"6"-1"8"15,-6 2 3-15,0 0 1 16,7-1-7-16,-8 0-13 16,2 1-8-16,5-5-9 15,-6 4-3-15,0-3-1 16,7 4-1-16,-2-1 1 0,2 1 4 15,0-1-3-15,0 0-3 16,6 0-8-16,0 4-7 16,0 0-10-16,0 0-15 15,6 4-6-15,-6 4-3 16,6 6 1-16,-6 1 3 16,0 7 6-16,-6 3 2 15,6 8 0-15,-6 0 1 0,-1 1 2 16,0 5 1-16,1 1-3 15,-1 2 0-15,7-3 1 16,0 1 0-16,-6-3-10 16,6 0-13-16,-6-8-29 15,6 0-35-15,-8-3-48 16,2-7-63-16,0-1-53 0,-8-4-20 16,-5-6 13-16</inkml:trace>
  <inkml:trace contextRef="#ctx0" brushRef="#br0" timeOffset="151888.3939">21534 12796 117 0,'8'-12'250'0,"4"3"0"15,21-3-42-15,26 4-36 16,25 1-38-16,34-3-44 16,12 2-28-16,26 1-10 15,0-1-7-15,8 5-6 16,-2-4-4-16,-12 2-5 15,0 2-7-15,-26-4-4 0,-20 3-9 16,-19 4-28-16,-20-3-59 16,-19-1-85-16,-14 4-66 15,-25 4-52-15,-14-1-25 16,-19 1 10-16</inkml:trace>
  <inkml:trace contextRef="#ctx0" brushRef="#br0" timeOffset="153698.8913">26389 16416 112 0,'-6'-12'281'16,"-1"-2"21"-16,-13-1 11 0,8 5-116 16,-8 3-72-16,1-5-41 15,-1 5-25-15,0-3-14 16,1 5-11-16,6-2-9 16,-6 2-8-16,5 5-9 15,-6 0-5-15,-5 0-5 16,-7 5-2-16,-8-2 0 15,-5 6 1-15,-1 1 2 0,-6 5 0 16,0-1 1-16,-1 1 0 16,15-1-1-16,-1 1-1 15,5 0 2-15,15-1-8 16,6 1-11-16,6-4-7 16,14 1-3-16,6-2-2 15,14 1-3-15,5 0 9 0,13-4 12 16,8 0 11-16,5 5 3 15,1-5 4-15,-7 1-1 16,6-1 2-16,-5 3-4 16,-7-2-2-16,-8 6 1 15,1-3 1-15,-13 4 2 16,-6 0 3-16,-7-1 6 16,-13 5 4-16,-6-1 8 15,-7 1 9-15,-7-2 11 0,-12-2 13 16,-1 0 8-16,-7-1 4 15,-11 2 0-15,5-9-7 16,-6 3-9-16,-6-2-14 0,-1-4-11 16,0-1-10-16,7-3-9 15,-7 0-5-15,7 0-7 16,7-3-20-16,6-1-40 16,5 0-83-16,2-2-129 15,13-2-66-15,13-4-34 0,6 1-4 16,6-3 30-16</inkml:trace>
  <inkml:trace contextRef="#ctx0" brushRef="#br0" timeOffset="154864.7316">23816 13658 20 0,'13'0'116'16,"-1"0"-12"-16,2-4-6 16,-2 4 1-16,8 0-7 15,0-4-13-15,-1 0-11 16,7 1-1-16,13-1-6 15,13-4-5-15,7 1-10 16,20 0-6-16,5-8-7 0,14 4-9 16,12-7-3-16,8-1 3 15,-1 2 8-15,13-6 4 16,-6-2 7-16,13-5 3 16,0 1-4-16,0-4-6 15,13-4-8-15,12-7-5 16,8-4-6-16,6-7-6 0,7-3-8 15,6-4-3-15,6-12-2 16,13 1-6-16,-12-7 0 16,6-4-1-16,-20-1 4 15,-12 5 2-15,-14 6 2 16,-12 1 2-16,-21 11-2 16,-12 2-1-16,-20 13 0 0,-13 4-1 15,-13 3-2-15,-12 11-4 16,-14 2-9-16,-7 6-42 15,-6 6-68-15,-6 1-67 16,-7 6-44-16,0 4-24 16,0 4-1-16</inkml:trace>
  <inkml:trace contextRef="#ctx0" brushRef="#br0" timeOffset="156112.8261">24611 15482 88 0,'58'-7'97'0,"1"-1"7"16,6 0 2-16,6 2-3 15,8-6-2-15,-1 1 3 0,7 0 2 16,0-3 0-16,12-1-2 16,7 0-3-16,7 1-8 15,6-5-13-15,7 2-9 16,0-6-10-16,6 0-6 15,7-2-10-15,0 0-8 16,6-4-9-16,1-1-7 0,-1-3-9 16,7 0-7-1,0-8-6-15,-7 1-4 0,13-4 18 16,-6 1 6-16,0-2 7 16,6-2 2-16,-6-4 3 15,0 3 0-15,0-4-16 16,0 2-13-16,-13-2-4 15,0 2 1-15,-7 2 2 16,-13 0 6-16,-12 4 10 0,-8 4 5 16,-12 3 4-16,-13 0-1 15,-14 4 1-15,-5 8-4 16,-14-1-8-16,-7 3-3 16,-6 9-4-16,-6-1-7 15,-7 5-22-15,-1 3-43 16,-4-2-53-16,-8 6-67 0,0 3-97 15,-14 0-53-15,-5 8-13 16,-7-4 26-16,0 3 42 16</inkml:trace>
  <inkml:trace contextRef="#ctx0" brushRef="#br0" timeOffset="157541.7164">25294 15455 104 0,'14'-2'91'0,"-8"2"-15"15,7 0-5-15,0-5-8 16,-6 5-6-16,-1 0-1 15,0-3 2-15,-6 3 6 16,8 0-3-16,-8 0 2 16,6 0-4-16,-6 0-6 15,0 0-9-15,0 0-8 0,0 0-5 16,6 0-9-16,-6 0-5 16,0 0-2-16,0 0-1 15,0 0 0-15,0 0 1 16,0 0 2-16,0 0 2 15,0 0 4-15,0 0 5 16,0 0 1-16,0 0 1 16,0 0 0-16,0 0-1 0,0 0-7 15,0 0-4-15,0 0-4 16,0 0-4-16,0 0-3 16,0 0-2-16,0 0-1 15,0 0-2-15,0 0 1 16,0 0-2-16,0 0-1 15,0 0 0-15,0 0-1 0,0 0 1 16,0 0 0-16,0 0 4 16,0 0 3-16,0 0 3 15,0 0 0-15,-6-4-28 16,6 4-102-16,-6 0-92 16,-8-7-49-16,1 3-27 15,0-7-13-15</inkml:trace>
  <inkml:trace contextRef="#ctx0" brushRef="#br0" timeOffset="157935.1002">25620 15184 66 0,'13'-3'187'15,"1"-1"4"-15,-8 4-64 16,0 0-54-16,-6 0-20 0,0 4-1 16,-12 3 8-16,-2 9 3 15,-11-2 4-15,-1 4 4 16,-14 8-12-16,1-1-14 15,-6 1-13-15,-1 3-8 16,-7 0-5-16,2 0-8 16,-1-3-2-16,-1 3-4 0,8-6-1 15,-1-5 1 1,13-3-2-16,1-5 0 0,12 2-20 16,1-5-60-16,-1-7-83 15,8 0-61-15,-2-3-28 16,8-5-16-16</inkml:trace>
  <inkml:trace contextRef="#ctx0" brushRef="#br0" timeOffset="158244.3136">25099 15295 144 0,'13'-11'195'16,"0"0"-14"-16,0 3-23 15,1 5-26-15,-8-5-28 0,7 8-26 16,0 0-24-16,0 4-22 16,-1 3-13-16,8 4-6 15,7 4 1-15,-1 3 0 16,0 5 2-16,0-1 0 16,13 3 0-16,-7-4-2 15,1 2 0-15,6-5-4 16,-7-4-3-16,1 1-9 0,-1-1-29 15,-6-6-51-15,-6 4-74 16,-7-9-61-16,1 1-32 16,-14-4-9-16</inkml:trace>
  <inkml:trace contextRef="#ctx0" brushRef="#br0" timeOffset="159492.9978">25112 13295 45 0,'0'0'60'0,"0"0"1"16,6 0 8-16,-6 0 6 0,7 0 0 15,-7 0-5-15,0 0-4 16,0 2-4-16,0-2-11 16,0 0-11-16,0 5-8 15,0-5 1-15,-7 7-1 16,-5 0-4-16,-1 8-2 15,-7 0 4-15,-6 3 0 0,0 7-4 16,-1-2-8-16,-5 6-2 16,-7-4-1-16,0 5 0 15,0-1-5-15,0 0-2 16,0 0 2-16,0-3-3 16,-1 0-3-16,8-3-3 15,-1-6 0-15,7-5-14 16,7-2-30-16,-1-3-53 15,0-3-71-15,1-4-37 0,6-4-19 16,7 1-1-16</inkml:trace>
  <inkml:trace contextRef="#ctx0" brushRef="#br0" timeOffset="159736.9223">24747 13372 98 0,'14'-8'141'16,"-2"4"-29"-16,2 1-33 15,-2 6-26-15,8 1-9 16,-7 4-1-16,7 7 3 16,-8-1 4-16,8 8-4 0,-7 0-2 15,7 4-8-15,-1-1-6 16,7 4-5-16,0-3-5 15,0 3-6-15,7 0-42 16,-1 1-74-16,1-1-59 16,7 0-32-16,-8-3-18 15</inkml:trace>
  <inkml:trace contextRef="#ctx0" brushRef="#br0" timeOffset="162276.5698">25367 15325 93 0,'6'-5'180'15,"0"5"-25"-15,1-4-21 16,-1 4-15-16,1-3-16 16,-7-1-9-16,6 0-10 15,-6 1-7-15,7 3-5 16,-7-4-5-16,0 1-4 0,0 3-7 16,0-4-5-16,0 0-7 15,0 4-9-15,0-3-5 16,0 3-7-16,0 0-7 15,0 0-5-15,0-5-3 16,0 5-1-16,0-3 1 16,0 3-1-16,-7-3 3 0,7-1 6 15,-6 0 7-15,6 1 6 16,-7-5 5-16,1 2 0 16,-1 1 2-16,1-5-5 15,6 2-6-15,-6-4-6 16,-2 6-5-16,2-9-1 15,0 4-4-15,-1-4-3 16,1 1-2-16,6-1-1 0,-7 0 0 16,7 1 0-16,-6-4-1 15,6 3 2-15,0-3 0 16,0-1-1-16,0 4-1 16,0-3 0-16,0 0-1 15,0 3 0-15,6-3 0 16,-6 3-1-16,0 1 1 15,7-1 0-15,-7 4 0 0,0-4-1 16,0 4-1-16,0-4 0 16,0 5-1-16,6-1-1 15,-6 0 1-15,7 3 1 16,-7-2-1-16,0-1 2 16,0 3 0-16,0 1 0 15,0-4 1-15,0 4-2 0,0-5 1 16,0 5 0-16,0-4-1 15,0 4 1-15,0-4-2 16,0 3 2-16,0 1-1 16,0-3 0-16,0 2 0 15,0 1 0-15,0-1 0 16,0 1-2-16,0 0 2 0,0-4 1 16,0 4-1-16,0-1-1 15,0-4 2-15,-7 5 0 16,7 0 0-16,0-4 0 15,0 4 0-15,0 0 1 16,0-4-1-16,-6 3 0 16,6 1 0-16,0-3-1 0,0 2-1 15,0-3-2 1,0 3 1-16,0-2 1 0,0 1 0 16,0-1 0-16,0 3 2 15,0-5-1-15,0 3-2 16,0 1 1-16,0-4 1 15,0 1 1-15,0 0 0 16,0 0 0-16,0 0 1 16,0 1-1-16,0 2-2 0,0-3 2 15,0 4-1-15,0-5 3 16,0 2-1-16,0 3-1 16,6-1 3-16,-6-3-1 15,0 3-1-15,0 1-1 16,0-3-1-16,0 2 2 15,0 1-1-15,0-4 0 0,0 4 3 16,0-4-1-16,0 3 1 16,0 1-1-16,0-4-1 15,0 4 0-15,0 0-1 16,0-5-1-16,0 4 0 16,0 1 0-16,0-3 1 15,0 2-1-15,0 1 2 0,0-4 1 16,0 4-1-16,0-1-1 15,0 1-1-15,-6-3 1 16,6 1-1-16,0 2 0 16,0 0 2-16,-7-4 0 15,7 4 4-15,-6 0 3 16,6-4 2-16,-7 3 0 0,1 0-1 16,6-1-1-16,-7 1 0 15,7 0-4-15,-7-3-2 16,1 4 0-16,6-5 1 15,0 2-2-15,-6 3 0 16,-1-5 2-16,0 5-1 16,7-3 0-16,-6 2-2 0,0 1 1 15,6-5 0 1,-7 6-2-16,7-2 1 0,-6 0 0 16,6-3 0-16,-7 5 0 15,7-3 0-15,-7-1 0 16,1-1-1-16,6 0-2 15,-6 0 1-15,-2 0-1 16,2 0 1-16,0-3-1 16,0-2 1-16,6 2-1 15,-7-1 0-15,0 4 1 16,7-4 0-16,-6 1 0 0,6-1 1 16,0 0 0-16,0 1 1 15,0-1 0-15,0 5-3 16,0-2 2-16,0 1-2 15,0 0 0-15,6 0 0 16,-6 1 1-16,0 2 2 0,7-3 0 16,0 3 0-16,-7-2 0 15,6 3 0-15,0-5-1 16,-6 2-1-16,0 1 0 16,6 3 1-16,-6-5-1 15,8 3 1-15,-8 1-1 16,6-4 1-16,0 4-1 0,1-1 0 15,0-2 1-15,-7 3 1 16,6 3 0-16,-6-4-5 16,7 5-38-16,-7-1-87 15,0 4-120-15,0 0-66 16,0 4-33-16,0 3-14 16,0 1 29-16</inkml:trace>
  <inkml:trace contextRef="#ctx0" brushRef="#br0" timeOffset="163472.5423">26115 15558 110 0,'8'-10'200'0,"-2"2"-11"0,-6-3-24 15,6 3-21-15,-6 2-12 16,7 2-12-16,-7-3-7 16,0-1-13-16,6 4-8 15,-6 2-7-15,7-6-7 16,-7 8-6-16,0-4-7 15,6 1-8-15,-6 3-9 16,0-5-8-16,0 5-5 0,7-3-1 16,-7 3-1-1,0-4 0-15,0 0 3 0,0 0 6 16,0 4 1-16,0-2 3 16,0-3 2-16,0 5-3 15,0 0-6-15,0 0-11 16,0 0-8-16,0 5-10 15,0 1-4-15,0 5-5 16,0 3 0-16,0 6 2 16,6 5 1-16,-6-3 2 0,6 7-1 15,-6-4 4-15,8 2-2 16,-2-2 1-16,-6 1-3 16,6 0-4-16,1-5-13 15,-7-2-40-15,0-5-72 16,0 5-112-16,0-8-110 15,0 0-57-15,-7-4-18 0,1-3 21 16,-8 0 62-16</inkml:trace>
  <inkml:trace contextRef="#ctx0" brushRef="#br0" timeOffset="164987.8773">24519 12755 47 0,'0'-3'105'16,"0"-1"-2"-16,0 4 5 16,0-2 8-16,0-3 6 15,0 2 4-15,0-1-9 0,0 4-8 16,7-4-11-16,-7 0-4 16,6 1-5-16,0-1-12 15,8 0-8-15,5 1-14 16,7 0-15-16,14-1-14 15,-1-1-12-15,6 2-4 16,1 3-4-16,-1 0-4 16,-5 3-4-16,-8 2-4 0,1 2-6 15,-14 4-4-15,-6 0-5 16,-6 3 0-16,-20 5 0 16,-7 3 4-16,-12 0 7 15,-7 3 2-15,-14 1 4 16,1 0 3-16,-7-1 1 15,8 1 1-15,5-4 10 0,1 0 6 16,5-4 3-16,14 0 2 16,0-3 3-16,7-3 3 15,12-3-20-15,1-1-7 16,12 4-2-16,7-5 1 16,13-3-1-16,7 3-1 15,13-3 10-15,-1-4 0 16,7 4-18-16,7-4-41 0,-8-4-68 15,8 4-89-15,-7 0-62 16,-5-4-30-16,-2 4 0 16,-7 0 29-16</inkml:trace>
  <inkml:trace contextRef="#ctx0" brushRef="#br0" timeOffset="172996.6196">28233 11621 72 0,'-6'0'63'0,"0"-4"-12"16,-2 4 3-16,8-4 3 15,-6 4 6-15,6-4-2 16,0 4-10-16,0 0-15 15,-6 4-13-15,6 0-4 16,-7 3-9-16,1 4 0 0,-7 7 3 16,6 1 1-16,-5 6-1 15,-2 0-2-15,8 4 1 16,-8 2 0-16,8-2-4 16,0 0 0-16,-1-3-1 15,1-1-3-15,-1-3-1 16,0-3 1-16,7-4 2 15,-6-1 11-15,0-7 25 0,-2 1 34 16,2-5 14-16,0 1 5 16,-7-8 7-16,0 1-5 15,0-5-19-15,-7-6-24 16,7-1-10-16,0-3-3 16,7-5-7-16,-1 1-3 15,7-7-5-15,7 0-7 0,12-4-3 16,8-4-3-16,18-3-3 15,1 4-5-15,13-8-1 16,6 3-3-16,6-3-3 16,14 1-1-16,0-6-6 15,12 5 2-15,7 1-5 16,-6 6 0-16,0 0 1 0,-14 4-2 16,-5 7 2-16,-21 9-3 15,-5 3 1-15,-14 6 0 16,-7 4-1-16,-12 8 0 15,-14 4 1-15,-6-2 4 16,-12 9 3-16,-14 3 0 16,-1 0 3-16,-5 4 2 15,-14 0 1-15,1 4-2 0,-2-7 1 16,-11 3 0-16,-7-1-1 16,-7 1 1-16,7 1-1 15,-7-6 2-15,1 3 0 16,-1-6-1-16,14 1-1 15,-8-1-19-15,14-2-50 16,0 2-77-16,13-3-77 16,-1 3-37-16,21 1-21 0,0-3 9 15</inkml:trace>
  <inkml:trace contextRef="#ctx0" brushRef="#br0" timeOffset="173473.6586">28448 11847 99 0,'20'-4'78'0,"13"-3"-35"16,5 4-21-16,9-1-9 15,4 1-4-15,1-1-3 16,-6 4-3-16,-7 4-4 16,-6 3-5-16,-7 0-3 15,-13 8-3-15,-20-1 5 16,-5 4-1-16,-21 1 4 0,-7 7 4 15,-5-4 2-15,-7 3 3 16,13-3 0-16,-7 0 2 16,13-4 1-16,7-3 0 15,7 4 7-15,12-9 7 16,1 2 12-16,12-2 17 16,1 1 13-16,12-3 9 15,7-1 2-15,7 1-1 16,-1-6-11-16,8-2-30 0,12 5-70 15,6-5-83-15,1 0-46 16,6 0-24-16,0 0-16 16</inkml:trace>
  <inkml:trace contextRef="#ctx0" brushRef="#br0" timeOffset="175094.6447">29928 13936 70 0,'6'0'178'15,"0"0"-26"-15,1 0-17 0,-7 0-13 16,7 0-7-16,-7 0-18 16,6 0-25-16,-6 0-25 15,0 3-19-15,0-3-14 16,0 0-8-16,0 4-2 15,0 3-2-15,0 1 2 16,0 3 0-16,0 7 3 0,0 4 1 16,6-1 0-16,-6 6 3 15,7 2-1-15,0-4-1 16,-1 5 0-16,1-5 1 16,-1 4-3-16,-6-3-1 15,0-4-2-15,0-3-2 16,0-1 1-16,0-4 0 0,0-3 14 15,-6-3 11 1,-7-5 6-16,6 1 3 0,-6-4 1 16,-7-4 1-16,8-3-12 15,-8-3-9-15,-7-5-3 16,15-4 5-16,-8 0 9 16,7-6 6-16,0-1 3 15,13-3 2-15,7-3 0 16,12-2-10-16,1-2-12 0,19-1-9 15,0-3-9-15,13-4-5 16,13 1-3-16,1-6-3 16,-1 2 0-16,13-5-1 15,-6 4-2-15,-1 4 0 16,8 5-1-16,-14-2-1 16,0 8 0-16,-13 8 0 0,0 3-1 15,-13 3-1-15,-6 12 3 16,-1-1-1-16,-5 8 2 15,-8 8 2-15,-6 3 2 16,-7 4 3-16,-12 7 3 16,-1-5 2-16,-12 6 1 15,-7 2 1-15,-13-3 0 16,-7 0 1-16,1-3 2 0,-20-1-1 16,-1 1 2-16,1-5-3 15,0 1-15-15,0-1-43 16,0-2-77-16,12 2-85 15,8-3-46-15,5 1-23 16,8 2 4-16</inkml:trace>
  <inkml:trace contextRef="#ctx0" brushRef="#br0" timeOffset="175518.4858">30436 14134 53 0,'13'0'220'0,"-7"0"9"16,0 0-26-16,2 3-83 15,-8 4-56-15,0 0-18 16,-8 5-5-16,-4 5 0 16,5 6 0-16,-6 3 0 15,0 3 0-15,1 0-9 0,-2 4-9 16,8 0-4-16,-8-3-3 15,8 2-1-15,-1-2-2 16,1-1-2-16,-7-3-3 16,6-1-32-16,1-7-82 15,-7 1-86-15,0-4-48 16,0-1-26-16,-7-6-14 16</inkml:trace>
  <inkml:trace contextRef="#ctx0" brushRef="#br0" timeOffset="182021.2847">16440 15936 38 0,'6'-4'45'15,"-6"4"5"-15,6 0 9 16,-6 0 12-16,7 0 13 16,-7-4 10-16,0 4 6 15,6-3 7-15,-6 3-4 16,7-5-10-16,0 3-15 15,5-2-8-15,-4 1-7 16,4-2-13-16,8-2-9 0,-1 3-9 16,7 0-7-16,0 4-9 15,7 0-5-15,6 0-5 16,0 4-5-16,7 4 0 16,0 3 0-16,-1 7 3 15,1 1 0-15,-1 6 4 16,-6 4 1-16,-7 0 4 0,-5 9 4 15,-8-2 3-15,-19 1 1 16,0-1 2-16,-6 1 1 16,-7-4-1-16,0-8 1 15,-1 1 12-15,2-8 15 16,5-3 20-16,-6-4 15 16,0 1 12-16,-7-9 4 15,1 1 0-15,-1-8-7 0,1 1-3 16,0-6-8-16,-1-5-9 15,0-1-9-15,14-7-13 16,-1-3-14-16,7-4-19 16,13-7-12-16,7-10-7 15,12 3-6-15,7-8-6 0,14-5-4 16,-1 5-2-16,7 4-5 16,-1-1-1-16,1 8 4 15,-8 7-7-15,-4 7-8 16,-2 4-8-16,1 7-15 15,-1 5-20-15,-5 6-31 16,-8 4-32-16,-6 4-46 16,-7 6-62-16,-12 5-72 0,0 1-21 15,-7 5 7-15,0-3 28 16</inkml:trace>
  <inkml:trace contextRef="#ctx0" brushRef="#br0" timeOffset="182291.5952">17560 15995 22 0,'20'0'233'0,"6"-4"11"0,0 0 6 16,6 4-101-16,7-4-67 16,-6 4-37-16,13-3-20 15,-7 3-23-15,-1 0-48 16,2 0-64-16,-7 3-70 16,-7-3-37-16,-7 4-19 0,-19 0 1 15</inkml:trace>
  <inkml:trace contextRef="#ctx0" brushRef="#br0" timeOffset="182503.3797">17560 16170 5 0,'-7'7'247'16,"1"1"20"-16,6-4 28 0,6-2-58 15,1-2-58-15,6 0-33 16,0 0-23-16,13-2-17 15,7-6-28-15,6 1-49 16,13-1-76-16,6 2-103 16,15-6-106-16,-8 1-59 15,12 0-26-15,-4-3 5 16</inkml:trace>
  <inkml:trace contextRef="#ctx0" brushRef="#br0" timeOffset="182906.7416">19469 15338 138 0,'-33'-13'227'0,"1"-3"7"16,-13 9-64-16,-1 3-69 15,1 8-52-15,-8 3-25 16,1 9-9-16,7 1-6 16,5 10-1-16,7 2 2 15,14-1 4-15,6 5 3 0,7-2 1 16,12-2 9-16,7-4 10 15,6 0 8-15,21-6 3 16,-1-2 2-16,6 3 0 16,14-9-9-16,-1-5-26 15,7 2-46-15,8-4-75 16,-2-1-97-16,-6-3-52 16,1-3-26-16,-8-1 0 0</inkml:trace>
  <inkml:trace contextRef="#ctx0" brushRef="#br0" timeOffset="183619.2192">19900 15632 172 0,'-7'4'222'0,"0"0"8"16,1-2-77-16,0 10-64 16,-2-1-33-16,-4 3-13 15,5 1-4-15,1 7-2 16,-1 0-5-16,-6 1 0 16,7 2-4-16,0-3-4 15,-2 0-2-15,-4-1-7 0,5-2-2 16,0-1-4-16,1 0-1 15,-1-6-1-15,1-2 7 16,6-2 16-16,-6-1 25 16,-1-3 16-16,0-4 8 15,1 0 3-15,0-4-4 16,-8 1-15-16,8-9-22 0,-1 2-15 16,7-5-6-16,0-4-4 15,0 1-3-15,7-7-3 16,6-1-4-16,0-3-5 15,7-1-4-15,5-2-6 16,1-5-1-16,14-3-1 16,5-2 0-16,8 3 1 15,-1-1-2-15,6-2 3 16,0 6-3-16,1 4 1 0,-6-1 1 16,-7 7 1-16,-1 3 1 15,-6 5 1-15,-7 0 3 16,2 7-1-16,-15 3-4 15,7 5 0-15,-6 3-1 0,-8 3-1 16,-5 9-3-16,0-1 4 16,-14 7 2-16,0-4 3 15,-5 9-1-15,-15-1 3 16,1-3 3-16,-13 2 0 16,0-3 0-16,-7 0 0 15,0 2 1-15,-5-5-1 16,-8-1-8-16,1-3-26 15,-1 3-41-15,-6-6-59 16,6 3-70-16,0-1-65 0,1-2-29 16,5 0 7-16,8-2 30 15</inkml:trace>
  <inkml:trace contextRef="#ctx0" brushRef="#br0" timeOffset="184068.9889">18915 16082 24 0,'39'5'230'0,"1"-2"37"16,11-3-15-16,22 3-19 15,12-3-11-15,12-3-10 16,27 0-11-16,19-2-16 15,14 1-18-15,25-2-20 16,1-2-23-16,5-3-34 0,-5 3-29 16,-1 1-25-1,-12-4-17-15,-7 4-14 0,-20-1-21 16,-7 1-36-16,-24 0-60 16,-21 0-81-16,-20 3-91 15,-18 0-95-15,-27 4-40 16,-26 0 11-16,-20 4 44 15</inkml:trace>
  <inkml:trace contextRef="#ctx0" brushRef="#br0" timeOffset="184567.0857">20036 16375 52 0,'13'-10'241'0,"-13"-6"25"16,7 6-12-16,-14 0-58 16,0 1-51-16,-5 1-38 15,-8 2-29-15,-13 2-22 16,1 4-24-16,-13 0-11 16,-1 8-4-16,-7 2-1 0,8 5 3 15,-7-1 3-15,7 9 5 16,5-1 0-16,7 3 1 15,7-3 3-15,14 4 2 16,-1-4 6-16,13-3 3 16,13-2 3-16,-1 2 0 15,14-9-5-15,1 5-7 0,11-7-13 16,8-1-34-16,0-3-59 16,12-1-93-16,7 1-113 15,1-4-60-15,-1-4-27 16,-6 4 8-16,0-3 44 15</inkml:trace>
  <inkml:trace contextRef="#ctx0" brushRef="#br0" timeOffset="185104.8579">20603 16569 8 0,'0'0'264'15,"0"0"23"-15,0 0 15 16,0 0-74-16,0 0-81 16,0 0-58-16,0 4-25 15,7 0-15-15,-1 3-6 16,0 4 6-16,2 4 5 15,10 4 11-15,-4-2 1 16,5 6 1-16,7-5-2 16,-6 4-8-16,-1-4-9 0,7 0-9 15,-6-3-5-15,-7-4-4 16,7 4-2-16,0-7-8 0,-2-2 10 16,2 2-5-16,0-5-7 15,-1-3-1-15,-5 0-4 16,5-3 7-16,-6-5-10 0,0-2 7 15,0-6 0 1,-6 2 0-16,-1-8-1 0,0 0-2 16,-6 0-2-16,7-7-4 15,-7 0-4-15,7 0-1 16,-1 3-2-16,1-1-1 16,-1 2-2-16,1 7-5 15,-7 0-21-15,6 4-42 0,1 2-51 16,5 1-55-16,-4 4-65 15,4 7-66-15,-5-4-51 16,-7 4 1-16,13 4 33 16,-13-4 44-16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3:59:36.266"/>
    </inkml:context>
    <inkml:brush xml:id="br0">
      <inkml:brushProperty name="width" value="0.05292" units="cm"/>
      <inkml:brushProperty name="height" value="0.05292" units="cm"/>
      <inkml:brushProperty name="color" value="#FF0000"/>
    </inkml:brush>
  </inkml:definitions>
  <inkml:trace contextRef="#ctx0" brushRef="#br0">19450 9836 16 0,'-6'4'238'0,"-8"-4"35"15,2 0 13-15,4 0-49 16,-4 0-34-16,-1 0-13 16,6 0-13-16,0 0-18 15,7 0-19-15,0 0-19 16,0 0-16-16,0 0-17 15,7 0-16-15,6 0-14 0,6 0-13 16,7 0-13-16,7-4-12 16,7 4-8-16,-1-4-14 15,6 4-20-15,1-3-30 16,-1-1-48-16,1 0-72 16,6-2-102-16,-7 2-95 15,8-4-38-15,-8-3 1 0,-5 0 32 16</inkml:trace>
  <inkml:trace contextRef="#ctx0" brushRef="#br0" timeOffset="672.8599">19991 9635 79 0,'-7'-4'236'0,"-6"0"36"16,0 1-23-16,6-2-32 15,-5 3-17-15,5-3-10 16,0 5-21-16,1-2-29 16,12 2-31-16,1-4-29 15,12 4-28-15,14 0-23 16,7-4-13-16,-2 4-7 0,7 0-6 15,2 0-3-15,-9 4 0 16,-5 2-2-16,-1 1-2 16,-12 1-1-16,-7 7-7 15,-13-1-9-15,0 5-12 16,-13-4-9-16,1 3-8 16,-8 0-3-16,-13-4 1 0,7 2 7 15,0-3 9-15,0-1 11 16,7-1 8-16,5-3 8 15,2-2 8-15,5-1 10 16,0-1 8-16,7-4 5 16,7 3 5-16,6-3 3 15,-1-3 0-15,8 3-3 0,0 0-3 16,-1 0-5-16,7 0-3 16,1 0-1-16,-1 6 2 15,0-2 1-15,0 3 1 16,-1 5 1-16,-5-5 6 15,-6 7 2-15,-14 2-2 16,0-3 7-16,-14 3 6 16,2 1 7-16,-15 2 1 0,1-4-1 15,-6-1-2-15,-7 1-7 16,6-1-10-16,-6-3-23 16,6-3-34-16,7-5-50 15,7-3-74-15,5-3-78 16,8-1-83-16,19-6-61 15,7-5-14-15,12-4 24 0,7-6 58 16</inkml:trace>
  <inkml:trace contextRef="#ctx0" brushRef="#br0" timeOffset="1322.9636">20981 9581 46 0,'20'-12'228'0,"-1"1"32"16,-12 0-11-16,-1 3-16 15,1 1-15-15,-14 0-25 0,1 0-33 16,-1 3-40-16,-12 0-36 16,-7 0-28-16,-7 4-23 15,1 0-18-15,-7 4-12 16,5 0-12-16,2 3-15 15,-7-3-11-15,6 3-11 16,1 0-5-16,6 1-3 0,-1-1-1 16,9 0 6-16,4 1 4 15,1-4 10-15,0 4 8 16,6-6 7-16,1 2 9 16,0 3 5-16,6-3 3 15,-7 0 2-15,7 4-3 0,0-6 0 16,-7 5-5-16,7 1-7 15,7 0-4-15,0-1-2 16,5-3-3-16,2 3-2 16,5 0 3-16,13-3 7 15,-5 0 3-15,5-1 7 0,7 1 6 16,-7-4 3 0,8 4 4-16,-1-4-1 0,-6 0 4 15,-1 3-1-15,1-3 8 16,-7 0 13-16,-6 3 13 15,-1 6 14-15,1-3 13 16,-7 2 11-16,-7 3 3 0,1 1-2 16,-7-3-5-16,-7 7-8 15,-6-3-7-15,0 3-9 16,-13-1-7-16,0 0-9 16,0 2-6-16,-7-2-7 15,-6-1-13-15,7 1-23 16,-1-3-43-16,7-2-60 15,0 2-81-15,6-9-112 16,1 1-54-16,19-4-13 0,6 0 19 16,7-7 50-16</inkml:trace>
  <inkml:trace contextRef="#ctx0" brushRef="#br0" timeOffset="1672.0306">21261 9756 150 0,'20'0'290'0,"-14"0"35"16,0 0-3-16,-6-4-78 16,8 4-64-16,-8 0-41 0,0 4-30 15,0-4-28-15,0 4-24 16,0-1-14-16,-8 1-9 15,8 3-8-15,0-4-6 16,0 5-5-16,0-4-5 16,0 3-2-16,0-3 0 15,0-1 14-15,0 0 19 16,0-3 28-16,-6 0 18 16,0 0 7-16,-1 0-6 0,-6-3-30 15,0-4-49-15,7 0-74 16,-8-1-92-16,14 1-101 15,-6-4-104-15,6 0-55 16,6-1-11-16,-6 5 26 16,14-3 64-16</inkml:trace>
  <inkml:trace contextRef="#ctx0" brushRef="#br0" timeOffset="2206.1247">21366 9624 60 0,'0'-7'248'15,"0"0"19"-15,6 3-7 16,-6-4-82-16,13 4-63 0,0 0-37 16,7 1-30-16,-7-1-16 15,7 4-13-15,-8 4-7 16,1-1-7-16,0 1-3 15,0 8-6-15,-13-1-13 16,0-1-14-16,-13 5-16 16,0-1-14-16,0 1-16 15,-13-1-8-15,7-2-3 0,-7 2 7 16,6-2 11-16,-6-2 12 16,7-3 20-16,5 1 24 15,8-4 17-15,6 0 11 16,0-4 11-16,20 0 11 15,-1-4 1-15,7 0 5 0,0 4 3 16,7-4 5-16,-1 0 5 16,1 4 5-16,-1 0 4 15,-6 0 3-15,1 4 0 16,-8 4-2-16,-6 0-2 16,-7-1-8-16,-6 3-5 15,-6 2-11-15,0-1-8 16,-8 0-7-16,-5-1-9 0,-7 5-11 15,0-4-24-15,-7-4-36 16,1 0-47-16,-7 1-63 16,6-1-83-16,7-7-37 15,6 0-4-15,14-7 21 16</inkml:trace>
  <inkml:trace contextRef="#ctx0" brushRef="#br0" timeOffset="2776.1124">21783 9646 156 0,'19'-7'197'0,"7"3"-35"16,0-4-29-16,0 5-13 15,7-4-5-15,-7 2-8 0,7-1-18 16,-7 2-18-16,0 4-19 16,-1-4-15-16,-5 4-9 15,0 4-7-15,-7 0-2 16,-13 7-1-16,-7-1-2 16,-6 5-2-16,-6-4-5 15,-7 7-6-15,-7-4-7 16,-6 1-4-16,0 0-2 0,6 1-4 15,-6-7 3-15,7 3 2 16,6-4 5-16,13-1 6 16,-7 0 10-16,14-7 7 15,6 3 4-15,6-3-2 16,7-3 1-16,7-2-4 0,6 3-8 16,6-5-1-16,-6 3-2 15,7 0 1-15,-7 0 4 16,7 4 5-16,-14 0 11 15,7 4 5-15,-6 0 8 16,-8 0 9-16,2 3 7 16,-8 3 2-16,0 2-4 15,-6-1-5-15,-6 0-8 0,-6-1-12 16,-8 5-10-16,-7-4-21 16,-5 0-34-16,-1 0-49 15,1-4-57-15,-1 1-78 16,7-4-89-16,6-2-33 15,14-4 4-15,6-2 31 16</inkml:trace>
  <inkml:trace contextRef="#ctx0" brushRef="#br0" timeOffset="3192.9998">22740 9474 195 0,'-6'-8'229'0,"-8"2"7"15,-5 6-70-15,-13 6-45 16,-14 5-22-16,1 8-8 0,-1 3-4 16,7-1-5-16,-7 9-8 15,13-1-10-15,8 4-8 16,11-4-9-16,8 5-15 15,12-9-11-15,21 4-11 16,5-10-5-16,14-1-8 16,12-3-7-16,1-4-4 0,-1-7-3 15,1-1 1 1,-7-6 2-16,-5-1 9 0,-15-1 20 16,-13-1 29-16,-19-2 30 15,-6 1 30-15,-21-1 23 16,-5 0 7-16,-21 6-8 15,8-5-30-15,-7 3-72 0,7 4-122 16,5-4-149-16,8 4-112 16,5 0-62-16,8 0-21 15,6 0 29-15</inkml:trace>
  <inkml:trace contextRef="#ctx0" brushRef="#br0" timeOffset="5821.0972">18524 10253 33 0,'-12'-2'110'0,"-2"-3"-26"16,1 5-11-16,7-3-3 15,0-1-1-15,-1 4 2 16,7-4-3-16,-7 4-7 16,1 0-8-16,6 0-3 15,-14 0-5-15,8 0-7 16,-7 0-6-16,7 0-6 0,-7 0-9 16,-6 4-4-16,-1 0-6 15,-7-1 2-15,1 4-2 16,0-3 1-16,0 4 0 15,1 3 0-15,5-5-1 16,0 6-3-16,14-1-2 16,-1 0-3-16,7-3-2 0,7 3-1 15,12-4 1-15,0 4 1 16,14-4 4-16,0 0 4 16,6 0-1-16,0-3 1 15,7 4 1-15,-1-1 0 16,-6 1 1-16,1-6 1 15,-8 6 8-15,1-1 11 0,-7 1 16 16,-7-1 16-16,-5 0 18 16,-8 4 14-16,-12-3 6 15,-8 3 2-15,-5 0-6 16,-7 1-8-16,-7-6-14 16,1 5-16-16,-14 1-9 15,7-5-13-15,0 0-12 0,-7 0-9 16,13-3-11-16,-5 3-17 15,5-3-28-15,7-4-49 16,6 0-84-16,7 0-106 16,13 0-54-16,13-7-16 15,7-1 8-15,-1-3 40 16</inkml:trace>
  <inkml:trace contextRef="#ctx0" brushRef="#br0" timeOffset="6603.3613">19091 10415 52 0,'-13'0'197'0,"7"0"19"16,-1 0-39-16,1 3-43 16,6-3-12-16,0 0 2 15,6 4 3-15,7-4-4 16,0 4-12-16,7 0-12 15,13-1-18-15,-1-3-20 0,7 4-20 16,6-4-13-16,8 0-14 16,-1 0-27-16,1-4-53 15,-2 4-72-15,-11-3-84 16,-8 3-68-16,-6 0-32 16,-7 0 1-16,-19 0 37 15</inkml:trace>
  <inkml:trace contextRef="#ctx0" brushRef="#br0" timeOffset="6867.654">19228 10587 44 0,'0'7'196'16,"0"-7"8"-16,7 3-9 15,6 2-12-15,7-5-11 16,6 4-16-16,6-4-21 16,7 0-30-16,14 0-39 15,-8 0-32-15,1-4-61 0,5 4-97 16,2-5-101-16,-1 2-50 16,0-4-26-16,-7 0-11 15</inkml:trace>
  <inkml:trace contextRef="#ctx0" brushRef="#br0" timeOffset="10832.5345">29589 10990 99 0,'0'-4'234'16,"0"-3"30"-16,0 3-41 15,-6-3-30-15,6 3-18 16,-8-3-10-16,8 0-4 0,-6 3-10 16,0-3-16-16,-8-1-16 15,2 1-24-15,-1 4-24 16,-1-4-23-16,-6 3-22 16,-5-4-16-16,-1 5-9 15,-14-5-5-15,8 8-3 16,-13-4-2-16,6 4 0 0,-1 4 1 15,1-1 3-15,7 2-1 16,-1 2 4-16,13 1 0 16,1 2 3-16,12-3 2 15,14 5 2-15,0-5 1 16,19 3 2-16,6-2 2 16,7 3-1-16,14 0 0 15,5 0 0-15,7 0 0 0,0 0-5 16,7-4 1-16,0 7-2 15,-13-2 0-15,-1 3-3 16,-13-5-1-16,-12 5-2 16,-1-1-1-16,-18 2 1 15,-14-2 0-15,-14 4 3 16,-18-3 0-16,-1 0 3 16,-19-1 2-16,-7 1 1 0,2-3-1 15,-9-2 0-15,1-2 1 16,0-1-4-16,6-4-1 15,6 1-5-15,8 0-38 16,13-8-89-16,12 4-136 16,20-4-85-16,14-3-44 15,18 0-19-15,13 0 24 0</inkml:trace>
  <inkml:trace contextRef="#ctx0" brushRef="#br0" timeOffset="11367.765">30051 11067 142 0,'-12'-3'248'0,"-2"3"29"15,14 0-50-15,-6-4-44 16,6 4-30-16,6 0-20 15,0 0-20-15,8 0-19 0,5 4-15 16,13-4-16-16,2 0-11 16,5 0-12-16,0 3-15 15,-7-3-23-15,1 0-50 16,-7 0-81-16,6 4-114 16,-12-4-67-16,-1 3-35 15,-5 1-7-15,-8-1 31 16</inkml:trace>
  <inkml:trace contextRef="#ctx0" brushRef="#br0" timeOffset="11594.6865">30110 11284 197 0,'-6'2'237'16,"6"2"-23"-16,6 0-34 0,14-4-20 15,-1 4-18-15,13-8-29 16,14 4-36-16,6-4-44 16,0 0-71-16,7-3-102 15,0 7-82-15,-13-7-44 16,-1 7-24-16,-6-4 3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00:02.092"/>
    </inkml:context>
    <inkml:brush xml:id="br0">
      <inkml:brushProperty name="width" value="0.05292" units="cm"/>
      <inkml:brushProperty name="height" value="0.05292" units="cm"/>
      <inkml:brushProperty name="color" value="#FF0000"/>
    </inkml:brush>
  </inkml:definitions>
  <inkml:trace contextRef="#ctx0" brushRef="#br0">20180 10645 62 0,'0'0'261'16,"0"5"33"-16,0-5 31 16,-7 0-67-16,7 0-45 15,-7 0-16-15,7 0-5 16,-6 0-13-16,6 0-16 15,-6 0-17-15,6 0-17 0,0 0-13 16,0 0-13-16,0 0-11 16,6 0-16-16,-6 0-17 15,6 0-15-15,1 0-14 16,0 0-12-16,12-5-9 16,13 5-5-16,8 0-1 15,5-2-2-15,1 2-2 16,7 0-13-16,-8-4-23 15,1 0-42-15,-7 0-53 16,-1 4-60-16,-11-3-76 0,-1 3-83 16,-7 0-73-16,-6 0-12 15,0-4 26-15,1 0 45 16</inkml:trace>
  <inkml:trace contextRef="#ctx0" brushRef="#br0" timeOffset="774.9268">21098 10447 21 0,'0'0'198'15,"-6"0"15"-15,0 0-45 16,-2 0-51-16,-11 4-30 15,0 4-18-15,-8 0-5 16,1-1 0-16,1 7 2 0,-1-3 1 16,6 8-7-16,0-5-9 15,7 1-12-15,7 3-11 16,6-3-5-16,6-1 4 16,7 1 5-16,7-4 4 15,0 0 4-15,12-3-1 16,1-4-5-16,12-2-9 15,-5-2-6-15,5-2-2 0,1-2 4 16,-7-4 8-16,-13-3 13 16,6 0 10-16,-13-4 17 15,-5 1 24-15,-8-5 20 16,-6 5 14-16,-6-4 7 16,-14 3-3-16,-6 0-11 15,-7 1-23-15,-6-1-26 16,1 4-23-16,5-1-20 0,-7 9-17 15,8-4-25-15,6 3-27 16,0 4-32-16,7-3-40 16,-1 3-48-16,7-4-41 15,-1 4-39-15,8 4-50 16,-6-1-69-16,12 1-14 16,-7 3 20-16,7-4 34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00:12.775"/>
    </inkml:context>
    <inkml:brush xml:id="br0">
      <inkml:brushProperty name="width" value="0.05292" units="cm"/>
      <inkml:brushProperty name="height" value="0.05292" units="cm"/>
      <inkml:brushProperty name="color" value="#FF0000"/>
    </inkml:brush>
  </inkml:definitions>
  <inkml:trace contextRef="#ctx0" brushRef="#br0">21437 10617 19 0,'0'-5'102'15,"-6"5"0"-15,6 0 0 16,6 0 9-16,-6 0 0 16,0 0-5-16,6 0-3 15,-6-3 0-15,0 3 0 0,0 0-4 16,0 0-1-16,0-3-1 16,0 3 0-16,0 0-1 15,0 0-5-15,0 0-5 16,0 0-11-16,0 0-9 15,0 0-13-15,0 0-12 16,0 0-14-16,0 0-15 0,-6 0-7 16,6 3-5-16,0 0-3 15,-6 5-2-15,-1 3 3 16,1-3 1-16,-1-2 1 16,7 6 0-16,-7-5 0 15,1-3-2-15,0 3 0 16,6-3 1-16,0-1 1 15,-7 1 1-15,7-1 4 16,0-3 4-16,0 0-2 16,0-3-4-16,0-4-9 0,7 3-14 15,-7-7-23-15,0 4-32 16,6-5-34-16,0 6-40 16,1-5-44-16,-7 3-42 15,0 0-39-15,7 2-10 16,-1 2 17-16,7-4 34 15</inkml:trace>
  <inkml:trace contextRef="#ctx0" brushRef="#br0" timeOffset="477.9412">21639 10353 39 0,'0'0'124'0,"7"0"-19"0,-1 2-11 15,0 3 0-15,1 2 5 16,0 0 2-16,-1 5-5 16,0 5 0-16,-6 2-10 15,14 3-9-15,-8 4-11 16,1-1-12-16,6 4-14 15,-7 1-12-15,7-1-10 16,-7 0-5-16,2 2-3 0,-2-6-5 16,7-4-5-16,-6 2-6 15,-7-5-18-15,6 1-28 16,1-4-53-16,-7-5-67 16,6-3-50-16,0 1-24 15,-6-8 2-15</inkml:trace>
  <inkml:trace contextRef="#ctx0" brushRef="#br0" timeOffset="1080.3305">22199 10297 38 0,'-12'0'73'0,"5"8"-10"16,-13-1-4-16,0 7 9 16,2 5 12-16,-9 3 4 15,1 4-1-15,0-1-4 0,-7 1-4 16,14 4-12-16,6-1-18 16,0 0-11-16,6 0-9 15,14-3-9-15,6-1-7 16,7-2-3-16,6-5-1 15,-1-3-1-15,1-1 2 16,1-3 1-16,-7-7 1 0,6 0 2 16,-7-1 3-16,-6-6 5 15,0-1 5-15,-7 0 14 16,-6-7 16-16,-12 4 13 16,-2-4 9-16,1 4 4 15,-7-5-2-15,2 6-9 16,-2-2-17-16,7 5-23 15,-7-1-35-15,8 0-35 16,4 1-36-16,2-2-38 0,0 5-50 16,-1-3-44-16,7 3-37 15,0 0-5-15,0 0 11 16</inkml:trace>
  <inkml:trace contextRef="#ctx0" brushRef="#br0" timeOffset="1529.6831">22349 10342 150 0,'6'0'150'0,"-6"0"-26"16,8 0-31-16,-8 0-24 15,0 3-5-15,0 5 5 16,0-1-2-16,0 7 5 0,0 5 3 16,0 3-2-1,6 0-14-15,-6 3-17 0,6 1-12 16,-6 0-12-16,7 3-4 16,0-4-5-16,-1 1-3 15,1 0-3-15,-1-3-17 16,0-2-26-16,1-3-45 15,0 1-62-15,-1-5-60 16,0-6-31-16,-6-4-2 16</inkml:trace>
  <inkml:trace contextRef="#ctx0" brushRef="#br0" timeOffset="2164.3987">22545 10305 105 0,'0'-4'105'0,"0"4"-25"16,0 0-10-16,0 4-8 16,0 3 7-16,-7 5 10 15,1 2 9-15,-7 8 5 16,-1 0 0-16,8-1-12 16,0 9-18-16,-1-4-23 0,7 3-15 15,7-3-10-15,-7-1-10 16,12 1-9-16,-4-8-10 15,4 1-17-15,8-1-13 16,-7-7-7-16,7 1-5 16,-8-10-1-16,8 3 2 15,-1-5 11-15,1-5 11 16,-6 3 16-16,-2-6 14 0,-6-3 20 16,-6-1 26-16,0 2 28 15,-6 2 22-15,0-3 16 16,6 0 4-16,-6 7-2 15,6-3-19-15,-8 4-25 16,8 3-24-16,0 0-25 16,0 3-16-16,8 4-7 15,-2 5-5-15,-6 2 2 0,12 1-3 16,-5 4-7-16,0-4-13 16,-1 2-22-16,7 2-31 15,-7-5-47-15,2-3-52 16,-8 0-51-16,6-3-16 15,-6-8 6-15</inkml:trace>
  <inkml:trace contextRef="#ctx0" brushRef="#br0" timeOffset="2687.0122">23001 10297 14 0,'0'-3'123'16,"0"3"-16"-16,0 3-21 15,-7 1-18-15,1 7-3 16,-13 1-3-16,-7 9-2 16,6 6 1-16,-7-2 1 15,9 4 1-15,4 4-13 16,1-4-11-16,13 5-3 0,0-5-2 16,13 0 1-16,7-3-5 15,6-1-3-15,7-3-2 16,12-3-4-16,1-5-6 15,-1-3-3-15,1-7-10 16,-1-1-3-16,-12 1-2 16,-1-8-2-16,-12 1 5 15,-6-5 9-15,-14-3 22 0,-14 4 25 16,-6-8 16 0,-19 5 16-16,-6-1 8 0,-7 3-4 15,-1-3-13-15,1 8-23 16,-6-2-25-16,12 5-43 15,7 0-49-15,1 0-41 16,18 5-46-16,0-2-49 16,13 1-37-16,7 0-21 15,7-1-1-15,13 1 16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00:34.622"/>
    </inkml:context>
    <inkml:brush xml:id="br0">
      <inkml:brushProperty name="width" value="0.05292" units="cm"/>
      <inkml:brushProperty name="height" value="0.05292" units="cm"/>
      <inkml:brushProperty name="color" value="#FF0000"/>
    </inkml:brush>
  </inkml:definitions>
  <inkml:trace contextRef="#ctx0" brushRef="#br0">30814 11185 80 0,'-7'0'99'0,"1"-5"-16"16,-1 5 0-16,0-3 7 15,7 3 8-15,-6 0 4 16,0 0 2-16,-1 0 0 0,0 0-5 15,1 0-13-15,0 0-10 16,-7 0-10-16,6 0-4 16,0 0-1-16,1 3 3 15,0-3 3-15,6 0 1 16,-8 0 1-16,8 5-5 16,8-5-5-16,-2 0-5 0,7 0-6 15,0 0-4-15,13 0-2 16,-7 0-4-16,8-5-3 15,-1 5-9-15,0 0-8 16,6-3-6-16,-5 3-14 16,-1-4-24-16,-1 0-40 15,9 0-57-15,-15 4-76 16,7-2-83-16,-6-3-54 16,-1 2-12-16,0-5 21 0,-6 1 48 15</inkml:trace>
  <inkml:trace contextRef="#ctx0" brushRef="#br0" timeOffset="712.6007">31237 11001 67 0,'-12'4'80'0,"-2"-1"10"16,-5 4 6-16,-1 1 8 15,0 4 6-15,1-3-3 16,6 7-7-16,-6 2-12 16,5 0-12-16,8-4-13 15,-8 9-18-15,8-5-13 0,6 0-6 16,0-2-3-16,6-1-3 15,8-1-1-15,6-3 3 16,5-5-1-16,8 2-1 16,0-4 0-16,0-4 0 15,-1 0 4-15,1 0 2 16,-1-7 5-16,-6 2 4 0,0-5 7 16,-7 3 2-1,-5-5 5-15,-1-2 6 0,-7-1 4 16,-6 0 11-16,-6-3 6 15,-1 0 3-15,-6 3-1 16,-6-3-6-16,5 3-8 16,-5 1-17-16,-1 2-12 15,-6 1-13-15,7 4-10 16,-1 0-6-16,0-1-8 0,2 5-13 16,4-1-24-16,1 1-27 15,7 3-28-15,-8 0-39 16,2 0-43-16,5 3-49 15,0 1-38-15,1 7-38 16,6-4-6-16,0 0 20 16,0 0 37-16</inkml:trace>
  <inkml:trace contextRef="#ctx0" brushRef="#br0" timeOffset="1156.9775">31772 11140 135 0,'-7'-4'208'0,"-6"4"-11"16,-7 4-20-16,7-4-15 16,-6 4-15-16,0-4-23 15,-1 7-23-15,0-3-19 16,1-1-16-16,5 4-13 16,-5 1-15-16,6-1-12 15,0 1-6-15,7-4-5 16,-8 4-6-16,14-6-3 0,-6 2 1 15,0 0 7-15,6 0 11 16,-8-4 13-16,8 0 8 16,-6 0 3-16,6-4 0 15,0 0-8-15,0 0-16 16,0-4-26-16,0 2-34 16,6-2-37-16,2-3-52 0,-2 5-64 15,0 1-81-15,14-2-43 16,-1 3-5-16,1-3 18 15</inkml:trace>
  <inkml:trace contextRef="#ctx0" brushRef="#br0" timeOffset="1798.0345">32188 10990 8 0,'-12'-7'158'15,"5"-1"-22"-15,-6 1-21 16,-6-1-20-16,-1 5-10 15,-6 3-12-15,-1 0-10 16,-5 0-14-16,-1 7-10 0,1 1-9 16,-1-1-11-16,1 8-13 15,6-4-11-15,6 3-9 16,1 2-10-16,5-3-14 16,14-1-13-16,0-1-7 15,14-1-7-15,-2-2-9 16,8-1-3-16,7-3 6 15,-9-4 7-15,15-4 8 0,-7-3 15 16,0-1 23-16,-6-2 23 16,7-1 25-16,-9-5 26 15,-4 2 32-15,-8 3 31 16,7 0 28-16,-13 0 18 16,7 4 6-16,-7 0-14 15,0 3-22-15,0 4-22 16,0 0-25-16,-7 7-22 0,7 4-12 15,-6 7-6-15,6 2-3 16,-7 5-9-16,7 0-8 16,-6 0-9-16,0 5-8 15,-2-1-9-15,2-4-22 16,-6 6-35-16,-2-9-43 16,8-1-54-16,-1 1-58 15,7-7-75-15,0 1-23 0,13-10 8 16,-7-6 31-16</inkml:trace>
  <inkml:trace contextRef="#ctx0" brushRef="#br0" timeOffset="2318.6103">32417 11035 90 0,'0'-12'161'0,"0"1"-16"0,-14 0-16 15,1 0-15-15,-6 7-12 16,-14-3-15-16,1 7-12 16,-1 0-13-16,1 4-12 15,-1-1-12-15,7 5-10 16,7-1-12-16,5 4-6 15,2 0-4-15,12 1 0 0,12 1 3 16,2-1 4 0,11-1 4-16,1 3 1 0,1 1 0 15,5-5-2-15,-6 2-5 16,0 2-3-16,-6-3-4 16,-7 0-3-16,-7 0 1 15,-12 0 0-15,0 1 0 16,-14-4 1-16,-6 2-2 15,-7-3 0-15,1 1-1 0,-7-4 0 16,0-2 0-16,5-2-1 16,2 0 1-16,7 0 0 15,5-6 1-15,14-2-1 16,6-3-3-16,6-1-4 16,20-2-5-16,0-3-7 15,13-2-5-15,0 1-7 16,7-1-10-16,-7 1-18 0,0 0-30 15,-7 7-34-15,1-1-48 16,-1 1-35-16,-6 4-9 16,-6 0 10-16</inkml:trace>
  <inkml:trace contextRef="#ctx0" brushRef="#br0" timeOffset="2798.7416">32579 10921 163 0,'-6'-4'186'16,"0"8"-16"-16,-8-1-18 15,8 8-6-15,-7 4-4 16,0-1-10-16,0 8-23 15,-1 0-25-15,8 0-19 16,0 0-20-16,6 4-14 0,6-4-13 16,0-4-15-16,8 0-17 15,-1-3-21-15,0-3-17 16,0-2-18-16,7-6-9 16,-1-1-5-16,7-3 5 15,-6-3 11-15,0-5 13 16,-8 2 16-16,1-6 22 15,0 1 33-15,-6 0 29 0,-1 4 30 16,-6-5 20-16,7 9 5 16,-7 0-1-16,0-1-16 15,0 8-15-15,0-1-22 16,0 8-14-16,7 0-10 16,-7 4-17-16,12-1-36 15,-6-3-44-15,8 5-54 16,5-1-62-16,-5 2-68 0,5-3-26 15,7-2 8-15,-6-5 29 16</inkml:trace>
  <inkml:trace contextRef="#ctx0" brushRef="#br0" timeOffset="3303.3638">33075 11023 111 0,'-13'-11'183'16,"-6"4"-34"-16,-1 3-32 0,-13 0-21 15,1 4-21-15,-1 4-17 16,1 0-16-16,-2 3-14 15,9 4-14-15,-1-4-14 16,12 5-14-16,8-2-16 16,0-2-22-16,12 3-24 15,14-4-22-15,-1 0-16 16,7 1-7-16,6-5 1 0,1 1 16 16,-1-8 29-16,2 1 36 15,-9-5 46-15,1 1 47 16,-12-4 48-16,-1 0 50 15,-7-1 38-15,-6 3 37 16,0-3 26-16,-6 1 0 16,-1 4-21-16,1 3-37 0,6 0-42 15,-6 8-47-15,6 0-43 16,-8 6-30-16,8 2-14 16,8 3-18-16,-2 3-28 15,7 0-42-15,-7 0-70 16,7 1-94-16,0 2-91 15,1 1-39-15,-8-3-2 0,-6-4 27 16</inkml:trace>
  <inkml:trace contextRef="#ctx0" brushRef="#br0" timeOffset="6516.2465">31856 11192 57 0,'0'0'30'15,"-7"-4"-11"-15,1 1 2 16,0-2 6-16,-8-2 13 0,8 3 10 16,-7 0 7-16,0-3 2 15,0 4-8-15,-7-1-12 16,8 0-16-16,-2 1-21 16,1-1-11-16,0 0-7 15,-6 4-4-15,5-3-1 16,-5 3 2-16,6-4 4 15,-6 4 2-15,5 0 5 0,-5 4 0 16,6-1 1-16,0-3 2 16,-7 0 9-16,8 4 4 15,-2-4 4-15,2 4 5 16,-2-1 4-16,1 1 1 16,1 0-6-16,4-1-2 15,8 4-5-15,0-3-4 0,0 0-4 16,8-4-5-1,4 4-4-15,1-4-1 0,1 0-2 16,4-4-2-16,-4 4-6 16,6-4 2-16,-7 4 3 15,6-4 1-15,-6-3 3 16,0 4 5-16,0-5 8 16,-6 1 7-16,-1 3 5 15,1-3 2-15,-7 4-2 0,0 3-2 16,6-4-5-16,-6 4 3 15,0 0 5-15,-6 0 6 16,6 4 7-16,-7-1 4 16,1 4 2-16,-1 1-7 15,7-1-8-15,-6 0-5 16,6-2-8-16,0 1-2 16,0-2-1-16,0 3 0 0,0-2-1 15,0-5 3-15,0 3 1 16,0-3 2-16,0 0-5 15,0-3 0-15,0-2-3 16,6 2-4-16,-6-5-4 16,0 2-1-16,0 1 2 15,0-2 1-15,-6 0 0 0,6 3 0 16,-7-3-10-16,7 7-22 16,0 0-32-16,0 0-55 15,0 0-28-15,7 3-15 16</inkml:trace>
  <inkml:trace contextRef="#ctx0" brushRef="#br0" timeOffset="9166.5204">29621 11964 67 0,'-19'0'186'0,"6"0"-1"16,7 0-22-16,-2 4-10 0,2-4 4 15,0 0 3-15,6 0 0 16,0 0-7-16,0 0-15 16,0 0-17-16,6 4-19 15,0-4-17-15,8 0-21 16,18 0-18-16,1 4-15 16,12-4-22-16,1 0-48 15,7 0-73-15,-2 0-102 0,1 0-95 16,-6 0-48-1,0 0-15-15,-14 0 24 0</inkml:trace>
  <inkml:trace contextRef="#ctx0" brushRef="#br0" timeOffset="9421.9072">29543 12225 2 0,'-6'3'117'16,"-7"4"-9"-16,13-3 4 15,0 0 3-15,13-4-9 16,13 0-12-16,0 0-23 0,13-4-21 16,-7 4-22-16,14-4-22 15,-13 2-32-15,6 2-42 16,-7-5-62-16,-6 2-42 15,7-1-19-15,-1 1-4 16</inkml:trace>
  <inkml:trace contextRef="#ctx0" brushRef="#br0" timeOffset="9837.3064">30058 12191 200 0,'-13'0'234'16,"7"-2"-35"-16,6 2-36 15,-8 0-27-15,8 0-27 0,0 0-25 16,8 0-18-16,-2 0-13 16,13 0-9-16,1 0-9 15,0 2-8-15,6-2-11 16,-1 5-5-16,1-3-8 15,1-2-3-15,-1 0-15 16,6 5-38-16,-12-5-58 16,6 0-70-16,0 0-59 0,-7 0-29 15,8-5-5-15</inkml:trace>
  <inkml:trace contextRef="#ctx0" brushRef="#br0" timeOffset="10382.848">30664 12075 124 0,'-13'-4'120'16,"-7"4"-21"-16,-6 0-15 0,7 4-6 15,-7-1-4-15,0 8-3 16,-1-3-4-16,1 7-4 16,0-1-7-16,0 3-11 15,7 2-4-15,-1-1-9 16,7 0-5-16,6-2-3 16,7 3-2-16,7-5 1 0,6 1-3 15,7-5 0-15,6 1 0 16,-1-3-5-16,9-5-4 15,-2 1-5-15,1-4-2 16,-1 0-2-16,-5-7-5 16,-1-1-2-16,-7 1 0 15,1-5-1-15,-2-2-2 0,-4-1-1 16,-8 1 4-16,-6-4 7 16,0 0 6-16,-6 3 9 15,0-4 7-15,-8 5 7 16,-5-1 4-16,6 5-6 15,-6-2-7-15,5 5-12 16,-6-1-19-16,8 1-24 0,-8 7-33 16,1-3-31-16,-1 6-31 15,7-3-34-15,0 7-40 16,0-3-16-16,7 0 9 16</inkml:trace>
  <inkml:trace contextRef="#ctx0" brushRef="#br0" timeOffset="10950.3864">31035 12225 1 0,'-6'0'152'15,"-1"3"-13"-15,1-3-18 16,-8 5-13-16,8-5-15 16,0 2-15-16,-8 2-8 0,14 0-10 15,-6 0-10-15,-1 3-8 16,1-3-11-16,6 0-6 16,-6-2-4-16,6-2-2 15,0 5 3-15,0-2 6 16,0-3 9-16,0 0 14 15,0 0 14-15,0 0 11 0,0 0 1 16,0-3-4-16,-7-2-7 16,7 3-10-16,-7-6-12 15,1 4-9-15,0-3-4 16,-1 3-2-16,7-2-5 16,-7 1-6-16,7 2-5 15,-6 3-8-15,6-4-12 16,0 1-17-16,0 3-16 0,0 0-16 15,0 0-38-15,6 0-62 16,-6 0-87-16,7 0-43 16,6 0-13-16,7 0 0 15</inkml:trace>
  <inkml:trace contextRef="#ctx0" brushRef="#br0" timeOffset="11636.0335">31641 12056 31 0,'-13'-3'172'16,"-7"-5"-25"-16,-6 4-26 16,-6 2-18-16,-1-3-15 15,1 1-14-15,-1 4-12 0,-6 0-11 16,7 0-7-16,-8 9-7 15,7-7-9-15,1 5-9 16,6 1-6-16,1 4-4 16,11-2-5-16,14 1-5 15,0-3-7-15,14 2-7 16,-2 1-10-16,14-3-12 0,1-1-24 16,11-3-16-1,1 0-12-15,-6-4-4 0,6 0 4 16,0-4 11-16,-6-4 23 15,-7 1 23-15,0-3 19 16,-7-2 31-16,1 1 32 16,-7-3 34-16,0 3 39 0,-6 0 39 15,-7-1 32-15,6 1 16 16,-6 4-5-16,0 0-24 16,0 3-34-16,-6 0-38 15,6 4-35-15,-7 4-35 16,1 3-20-16,-1 4-10 15,0 4-1-15,-5 4-4 0,-2 2 0 16,8 1-1-16,-7 4-7 16,0 1-14-16,6-7-26 15,1 6-40-15,0-4-51 16,6-3-55-16,0-2-60 16,6-1-57-16,0-5-11 15,8-1 18-15,5-1 38 0</inkml:trace>
  <inkml:trace contextRef="#ctx0" brushRef="#br0" timeOffset="12251.0146">31947 12071 73 0,'0'-7'106'15,"-6"-4"-11"-15,-1 6-9 0,1 2-8 16,-8-3-8-16,-4 6-9 16,-2 0-6-16,0 0-6 15,1 2-7-15,5 2-2 16,-5 4-7-16,6-1-6 15,6 1-3-15,7 2-4 16,0 1 0-16,13 0-3 0,1 1-3 16,6 2 0-16,5 1-4 15,-5-5-4-15,6 5-1 16,6-1-1-16,-12 2 2 16,7-2-3-16,-9-3-6 15,9 1-5-15,-15-2-10 16,2 1-11-16,-8-3-3 0,-6-1-4 15,-6 0 2-15,-8 0 2 16,-5-3 7-16,-1 0 4 16,-12 3 3-16,6-7 3 15,-1 3 1-15,1-6 5 16,7 3 3-16,6-7 6 16,0-1 2-16,13-3 2 15,6 1 4-15,8-5 1 0,5 1 2 16,7-1-1-16,0-5-3 15,7 2 0-15,-7 0-3 16,7-1-4-16,-7 5-3 16,0-1 1-16,-7 1-1 15,1 7-7-15,-8-4-19 16,8 4-29-16,-13 3-44 0,0 1-44 16,6 3-23-16,-7-4-4 15</inkml:trace>
  <inkml:trace contextRef="#ctx0" brushRef="#br0" timeOffset="12764.8108">32241 12008 45 0,'0'4'132'16,"-7"0"-20"-16,1-1-15 0,-1 8 2 16,0 0 7-16,1 4-4 15,-7 0-8-15,13 7-12 16,-7-3-12-16,1 2-17 16,6-3-15-16,0 4-14 15,6-4-10-15,1 1-6 16,0-4-5-16,-1-1-3 0,7-6-2 15,-6 3-2-15,6-7-1 16,0-4-2-16,0 0-4 16,-1-4-1-16,-4-4 0 15,-2-3 1-15,-6 0 3 16,6 1 9-16,1-5 19 16,-7 3 17-16,6 1 18 0,-6 1 10 15,7 2 2-15,-7 6-1 16,6-3-15-16,-6 5-10 15,0 5-14-15,0 1-9 16,0 1 0-16,0 9-2 16,0-7-2-16,7 11-4 15,-7-5-9-15,6-1-18 0,-6 3-35 16,0-1-50 0,0-2-59-16,7-3-71 0,0 1-42 15,-1-2-8-15,7-6 18 16</inkml:trace>
  <inkml:trace contextRef="#ctx0" brushRef="#br0" timeOffset="13311.8843">32729 12093 133 0,'-6'-11'177'15,"0"0"-11"-15,6 0-23 16,-14 4-21-16,1-1-18 16,0 2-17-16,-12 1-15 15,-2 5-17-15,1 5-12 16,-6 1-9-16,-1 2-6 0,7 7-8 15,6-5-11-15,7 5-10 16,7-1-11-16,6 1-15 16,0-4-16-16,13-1-18 15,7-2-19-15,-1 1-12 16,7-7-8-16,0 2-1 16,0-8 9-16,7 4 12 0,-7-7 23 15,-7 0 17-15,7-4 35 16,-6 0 31-16,-8-1 44 15,2 2 50-15,-8 3 48 16,1-1 35-16,-1 1 7 16,1 0-10-16,-7 7-27 15,0 0-32-15,0 10-37 0,0 2-32 16,-7 5-20 0,1 10-6-16,6-2-9 0,0 7-13 15,0 3-13-15,6-4-38 16,8 3-80-16,-2 3-132 15,14-4-87-15,1 0-47 16,5-8-22-16,1-3 21 16</inkml:trace>
  <inkml:trace contextRef="#ctx0" brushRef="#br0" timeOffset="24610.8883">5414 16302 148 0,'0'-7'225'15,"0"-5"14"-15,14 2-67 16,4 3-41-16,9-8-26 0,5 4-18 15,8-1-17-15,5-2-13 16,1 8-16-16,-1-6-16 16,1 7-13-16,-7 3-9 15,0 2-3-15,-6 7-2 16,-7 5-5-16,-13 2 3 0,-13 11 0 16,-13 1 4-16,-13 7 5 15,-7 4 5-15,-12-1 6 16,-8 4 4-16,1-3 2 15,-7 3 6-15,-6-3 1 0,14-4 3 16,-1-4 2-16,5 0-4 16,9-3 0-16,5-7 6 15,7-1 9-15,13-3 14 16,6-5 12-16,7 1 14 16,14-3 12-16,12-1-2 15,6 0-7-15,13-3-14 0,14 0-13 16,6-4-17-16,1-4-15 15,-1 4-15-15,0-4-32 16,-6 1-51-16,0-1-73 16,-8-3-95-16,-5 3-111 15,-7 0-54-15,0-3-9 0,-6 3 31 16,-8-3 60-16</inkml:trace>
  <inkml:trace contextRef="#ctx0" brushRef="#br0" timeOffset="25277.1833">6060 16419 127 0,'0'-7'212'0,"6"-3"-14"15,7-2-34-15,-7 5-21 16,14-4-18-16,0 0-14 16,-1-1-24-16,13 2-16 0,2 0-18 15,-2 1-22-15,7 1-17 16,0 2-8-16,-7 2-2 15,1 4-6-15,-7 0-6 16,-6 4-1-16,-1 2 0 16,-12 11-2-16,-7-3 1 0,-7 4 3 15,-12 4 7-15,-7-1 2 16,-7 2 3-16,1-1 3 16,-1-1-1-16,1-2 0 15,5 0-1-15,1-4 3 16,6-5 2-16,8 1 3 0,5-3 7 15,0-6 7-15,14 3 5 16,0-5 1-16,13-5 1 16,-1 3 1-16,7-2 0 15,6-4-3-15,-5 5-2 16,5-5 2-16,1 4-1 0,-1 4 1 16,1-2-2-16,-1 4-1 15,1 2 3-15,-7 0 0 16,0 7-1-16,0-3-3 0,-13 6 0 15,0 1-3-15,-13-1-6 16,0 1-5-16,-13 4-3 16,-6-2-5-16,-14-2-3 15,1-1-2-15,-14 1-2 16,1 0-19-16,-1-4-49 16,0-4-83-16,0 1-127 15,14-8-67-15,-1 0-33 0,21 0-1 16,4-12 39-16</inkml:trace>
  <inkml:trace contextRef="#ctx0" brushRef="#br0" timeOffset="25893.6589">6763 16375 15 0,'7'-7'212'16,"-1"-3"21"-16,8 1-15 16,-8 3-39-16,0-6-31 15,8 5-28-15,-2 0-14 0,8-4-16 16,-1 3-23-16,1 1-20 16,6-3-15-16,-7 5-10 15,7-2-9-15,1 4-3 16,-1 3-7-16,-6 0-3 15,-1 3-2-15,0 4-4 16,-6 4 0-16,1 4-3 0,-14 3 2 16,0 1-2-16,-14 3 3 15,-5 0 3-15,-7-1 5 16,-7 2 4-16,-6-1-1 16,0-4 2-16,0 1 2 15,7-5-1-15,-1-3-2 0,7 1-1 16,6-2 4-16,7-6 2 15,7 3 3-15,6-7 1 16,0 4 0-16,19-4 1 16,-5 0-3-16,12 0-4 15,-1-4-4-15,1 4-3 16,7 0 1-16,-7 0 1 0,6 4 2 16,-5 0 5-16,-1 3 1 15,0 0 4-15,-7 4 0 16,-6-4 0-16,-6 8-5 15,-7-4 0-15,-7 3-3 16,-6 1-5-16,-6-4 4 16,-14 4 0-16,1 0 1 0,-8-1-2 15,8-3-5-15,-7 0-35 16,6 0-70-16,1-4-104 16,12 1-78-16,1-5-42 15,12 1-18-15,7-4 24 16</inkml:trace>
  <inkml:trace contextRef="#ctx0" brushRef="#br0" timeOffset="26290.7108">7323 16511 60 0,'7'-3'225'0,"-7"3"10"15,0-4-23-15,0 4-75 0,0 4-53 16,-7-4-28-16,1 3-13 16,0 4-3-16,-1 0-7 15,-6 1-7-15,6-1-5 16,1 1-3-16,6 3 0 15,-6-4-1-15,6 0-1 16,0-3 2-16,0 0 4 0,0-1 20 16,0 1 21-16,0-4 24 15,0 0 16-15,0 0 6 16,0-4-5-16,0 1-20 16,0-5-49-16,0 1-78 15,6-5-111-15,-6 2-121 16,6-1-64-16,1 1-31 15,-1-5 4-15,1 3 43 0</inkml:trace>
  <inkml:trace contextRef="#ctx0" brushRef="#br0" timeOffset="26625.6077">7545 16244 219 0,'7'-16'282'16,"-7"6"32"-16,6 3-62 15,0-1-55-15,-6 8-35 16,0 0-24-16,0 5-23 16,0 9-22-16,0 1-12 15,0 10-5-15,0 0-12 0,0 5-13 16,0 2-10-16,0 2-11 15,0-1-8-15,0 3-7 16,0-2-5-16,7-2-7 16,0 2-40-16,6-5-79 15,-1-3-109-15,8-4-102 16,0-5-53-16,6 2-25 0,-1-11 23 16</inkml:trace>
  <inkml:trace contextRef="#ctx0" brushRef="#br0" timeOffset="27156.2131">8144 16375 129 0,'0'-21'240'0,"-6"2"29"16,0 1-46-16,-1-1-37 15,-6 4-35-15,-6 5-26 16,-1-1-28-16,-6 3-27 0,-7 5-29 16,1-1-23-16,-1 8-10 15,-6-1-6-15,7 5-1 16,6-1 1-16,6 5 3 16,7-2 2-16,6 1 1 15,14 4 3-15,6-3 0 16,13 2-3-16,0 1 0 0,7 2 0 15,-1-2-3-15,7-1-1 16,-13 1 0-16,7-1-1 16,-7 2-1-16,-6 2-2 15,-14-4-1-15,-6 1-3 16,-14 4-1-16,-4-5 0 16,-9 1 1-16,1-5 1 15,-6 2 1-15,-1-1 1 0,1-4 4 16,5-3 6-16,8-1 4 15,6-6 6-15,7-1 4 16,6-7 1-16,12-3 0 16,14-1-5-16,7-6-5 15,6-6-7-15,1 5-3 16,5-3-14-16,1-1-24 0,-7 0-45 16,-7 1-69-16,1 2-87 15,-1 5-65-15,-6-1-25 16,1 5 6-16,-9-1 33 15</inkml:trace>
  <inkml:trace contextRef="#ctx0" brushRef="#br0" timeOffset="27629.1979">8450 16087 96 0,'0'-12'239'0,"8"5"13"15,-8 3-44-15,0 1-40 16,0 10-31-16,-8 3-21 0,2 13-12 16,0 2-3-16,-7 4-5 15,13 7-18-15,-7 1-19 16,1 1-15-16,-1-2-11 16,7 5-9-16,7-5-4 15,-1-3-7-15,1-4-4 16,6-3-6-16,-1-7-10 15,8-1-11-15,0-7-13 0,6-3-8 16,-7-8-6-16,1 0-2 16,-1-8 8-16,-5-3 9 15,-2 0 13-15,-4-3 17 16,-2-2 24-16,-6 2 30 16,6-2 22-16,-6 6 14 15,0-1 5-15,0 3-7 0,0 6-16 16,6 2-19-16,1 2-19 15,-7 6-12-15,7 3-3 16,-1 4-2-16,1 3-5 16,-1 0-8-16,0 4-35 15,-6-3-40-15,14-1-66 16,-8 3-104-16,8 2-95 16,5-5-46-16,1-3 2 0,-1 4 26 15</inkml:trace>
  <inkml:trace contextRef="#ctx0" brushRef="#br0" timeOffset="28377.5224">9571 16225 184 0,'-6'0'225'15,"0"3"-8"-15,-1-3-22 0,7 0-15 16,0 0-10-16,-7 0-15 16,7 5-22-16,0-5-27 15,0 0-15-15,0 0-6 16,7 0 7-16,6 0 11 16,13 0 4-16,13 0-5 15,13-5-12-15,7 2-17 16,12 3-17-16,8-3-20 0,-1-5-16 15,6 5-10-15,1-5-1 16,-6 1-3-16,-1 0-11 16,-7-5-22-16,-5 5-40 15,-21-1-53-15,-6-2-74 16,-13 3-96-16,-12-1-86 16,-14 1-26-16,-14 3 14 0,-5 1 40 15</inkml:trace>
  <inkml:trace contextRef="#ctx0" brushRef="#br0" timeOffset="28708.2046">10008 16031 52 0,'-13'-7'210'16,"0"-1"1"-16,7 1-4 15,-1 3-17-15,-6 4-16 16,7-3-30-16,-1 6-12 16,-6 1-19-16,0 7-12 15,6 7-6-15,1 8-3 0,6 3-2 16,0 4-17 0,6 1-13-16,1 2-16 0,6-4-12 15,-7 6-10-15,8-2-8 16,-2-3-7-16,8 0-21 15,-7-7-57-15,0 3-99 16,0-7-120-16,7 0-61 0,-14-3-32 16,0-9-1-16,-6 2 45 15</inkml:trace>
  <inkml:trace contextRef="#ctx0" brushRef="#br0" timeOffset="30509.2638">11539 16016 40 0,'6'-4'220'16,"2"1"17"-16,-2-1-24 16,7-3-58-16,0-4-35 0,0 4-25 15,7-7-18-15,-1 2-13 16,7-2-10-16,0-1-10 15,7 4-11-15,-1-4-1 16,-6 4-2-16,1 4 2 16,-1 0 3-16,0 7-1 15,0 0 3-15,-7 7 3 16,-5 3 1-16,-2 5-2 0,-5 4-1 16,-7 3-4-16,0 3-8 15,-7-6-8-15,7 2-5 16,0-2-3-16,-6-1-4 15,6-6-1-15,0-1 7 16,0-5 14-16,0 3 7 16,0-9 3-16,0 0 1 0,0-9-1 15,6-1-8-15,1-5-15 16,6-4-9-16,0 1-6 16,7-3-3-16,6-2-2 15,-7-2 0-15,7 3 2 16,0 3-2-16,7 4 4 15,-13 1 2-15,6 7 1 0,-1 3 0 16,-5 4 1-16,6 4 1 16,-6 3-1-16,-7 4 0 15,-1 4 0-15,2 0-1 16,-8-1-1-16,0 5 0 16,1-4-1-16,0-1 0 15,-1-3 1-15,-6-4 2 16,0 0 1-16,7-3 2 0,-1-1 2 15,-6-6 1-15,14-1-1 16,-8-6-2-16,6-2-2 16,2 1 0-16,5-7-3 15,1 4 0-15,0-8 0 16,6 3 2-16,6 1 5 16,1-1 4-16,-1 5 4 0,7-1 1 15,0 4 4-15,7 0-1 16,-7 11 2-16,7 0-1 15,-7 8 2-15,0-1 1 16,-7 8-2-16,-6-1-5 16,1 5-6-16,-1-5-12 15,-6 4-31-15,-1-4-47 0,-6 6-63 16,0-9-93-16,-7 4-100 16,8-9-47-16,-8 2 0 15,-6-5 27-15</inkml:trace>
  <inkml:trace contextRef="#ctx0" brushRef="#br0" timeOffset="30899.2732">12634 15558 179 0,'6'-10'338'16,"-6"-1"26"-16,0 3 14 15,0 0-122-15,0 2-96 16,0 2-71-16,0 4-49 0,7 0-75 16,0 4-120-16,5 0-110 15,8 3-58-15,6 4-27 16,-7-4-11-16</inkml:trace>
  <inkml:trace contextRef="#ctx0" brushRef="#br0" timeOffset="34834.3983">12999 16654 188 0,'-19'0'250'15,"-1"-4"17"-15,6 4-57 16,14-4-44-16,0 2-25 15,0-6-4-15,8 1-3 0,4-1-8 16,2-3-13 0,-2-4-28-16,8 4-27 0,5-7-28 15,2 0-15-15,5-1-11 16,2-2-6-16,-9-1 0 16,1-4-3-16,0-1-1 15,-12 2-1-15,5 0-2 0,-13 0 0 16,-6-2-2-16,-6 6-2 15,-7 2 0-15,0 1-1 16,-6 7 3-16,-1 3 2 16,0 1 0-16,-5 7 3 15,11 0 3-15,-6 7 3 16,8 1 2-16,5-1-1 16,14 5 0-16,-1-2-1 15,14 1-1-15,0-1-6 0,5-2-2 16,1 1-4-16,7-3-3 15,-1-2-4-15,8-4-3 16,-1-4-4-16,6-2-1 16,-5-3 2-16,-2-1 2 15,1-2 3-15,-13 1 7 16,7-3 6-16,-13 3 9 0,-7 0 7 16,0 4 4-16,-7 3 0 15,1 1 2-15,-7 3 1 16,-7 3 0-16,1 1 0 15,0 6-1-15,-1 5 2 16,-6-3-1-16,13 5-2 16,-6-3-2-16,6 5-1 0,6-4 3 15,-6-3 1-15,13 2 1 16,-6-3 1-16,5-4-2 16,1 0 0-16,7-2-4 15,-7-3-5-15,6-2-3 16,1-2-3-16,-7-6 0 15,1-3-4-15,-2 0-5 0,1 0-2 16,-6-1-1-16,-1-2-1 16,-6 3-1-16,7-1 3 15,-7 6 3-15,6-2 4 16,-6 1 1-16,0 3 1 16,7 4 3-16,0 0-1 15,-1 0-2-15,0 4 2 16,14 0 1-16,-1 3 2 0,1-3-9 15,6 0-7-15,7-2-1 16,-1-2-9-16,7-2-9 16,1-2-8-16,5-7-1 15,-13-1-3-15,8-2-5 16,-7-4-1-16,-1 0 3 16,-6-7 3-16,-7-2 6 0,1 1 7 15,-7-3 8-15,-6 4 9 16,-7-1 3-16,0 4 6 15,0 3 4-15,-7 9 1 16,-6 2 4-16,-7 4 14 16,-6 16 19-16,-6 5 14 15,5 10 13-15,-5 9 13 0,-1 8 4 16,7 7 3-16,-6 1-5 16,-1 9-8-16,1 2-11 15,5 0-10-15,1-5-5 16,14 0-15-16,-1-5-8 15,13-6-4-15,0-7-2 0,6-11 1 16,1 1-1-16,5-12-11 16,2-7-5-16,6-3-7 15,-1-8-3-15,-6-8-6 16,6-3-4-16,-5-7 9 16,-8-1 2-16,0-6-1 0,-6-1-12 15,-6 1-19-15,0-4-25 16,-2-1-32-16,2 0-23 15,-7 5-54-15,7-1-46 16,-1 4-52-16,7 0-12 16,7 4 10-16,-1 0 15 15</inkml:trace>
  <inkml:trace contextRef="#ctx0" brushRef="#br0" timeOffset="35611.0107">14823 15826 143 0,'-13'-4'133'0,"0"1"-11"16,7-1-2-16,-1 4-6 15,1 0-8-15,0 0 13 16,-8 7 9-16,-5 4-3 16,-7 7-2-16,-7 8-1 0,1 3-1 15,-2 8-28-15,2 0-28 16,-1 3-20-16,1 1-16 15,6-5-11-15,-1-3-6 16,2-3-12-16,5-1-35 16,8-10-49-16,-8-2-66 15,7-2-94-15,0-8-58 0,6-3-24 16,7-4 13-16,-13-7 39 16</inkml:trace>
  <inkml:trace contextRef="#ctx0" brushRef="#br0" timeOffset="35867.8402">14374 16009 25 0,'13'-14'185'15,"7"2"-4"-15,-1 5-24 16,7 3-19-16,6 1-17 16,15 6-4-16,-2 1 4 15,7 3 4-15,0 5-5 16,13-2-15-16,-6 5-16 15,6-4-21-15,-6 3-22 0,0-3-22 16,-8 5-26-16,1-6-41 16,-5 1-54-16,-9-3-78 15,-5-5-84-15,-1 1-41 16,-5-4-10-16,-1-4 22 16</inkml:trace>
  <inkml:trace contextRef="#ctx0" brushRef="#br0" timeOffset="36254.813">15964 15361 166 0,'-72'47'202'0,"6"4"17"16,-5 9 4-16,0 9-13 15,6 0-21-15,6 4-26 16,13 1-35-16,13-1-27 15,21 1-17-15,12-13-12 16,19-1-10-16,13-6-9 16,21-10-8-16,18-6-27 0,14-6-59 15,12-6-102-15,8-9-126 16,-1-2-67-16,1-11-35 16,-8-8-4-16,-5-7 36 15</inkml:trace>
  <inkml:trace contextRef="#ctx0" brushRef="#br0" timeOffset="42277.3023">16016 16148 81 0,'0'0'162'0,"0"-3"-17"15,-7 3-9-15,7 0 5 16,0-4 1-16,-6 4-1 16,6 0-4-16,-7-4-6 15,7 4-7-15,-6-4-9 0,6 4-9 16,-6 0-6-16,6 0-8 16,-8 0-10-16,8 0-12 15,0 0-13-15,8 0-13 16,4-3-10-16,8 3-8 15,13 0-9-15,-1-4-8 0,7 4-2 16,7-3-2 0,-1 3-4-16,8-4-2 0,-2 1-6 15,15-1-21-15,-1 0-43 16,0 0-60-16,0-3-80 16,-6 3-90-16,0 1-52 15,-1-5-10-15,-13 4 23 16,-12-6 50-16</inkml:trace>
  <inkml:trace contextRef="#ctx0" brushRef="#br0" timeOffset="43010.3419">16947 15848 19 0,'0'-7'166'0,"8"-1"-8"16,-2 1-30-16,7 0-22 15,0-4-19-15,6 3-13 16,1 1-9-16,6 0-13 16,7 3-18-16,-1 0-10 15,1 1-10-15,5 3-7 0,-5 0-1 16,-1 3-4-16,-12 5 1 15,0-1 1-15,-13 8 0 16,-7-1 1-16,-7 5-3 16,-13-1 0-16,0 4-2 15,-5 0-2-15,-8-5-2 0,0 3-2 16,8-3 1-16,-8-2 4 16,14 0 0-16,5-7 3 15,1-1 4-15,7 0 5 16,6-4 2-16,13-3-1 15,7 0 2-15,6 0 1 16,6-3 1-16,1-1 3 0,6 1 6 16,-1 3 16-16,9-4 10 15,-9 4 8-15,8 0 5 16,-13 4 2-16,6 3 2 16,-7 0-8-16,-5 4-3 15,-15 0-5-15,2 4-1 16,-8 4 0-16,-6-4-3 15,-6 2-7-15,-14 2-16 16,-6-1-14-16,-7-4-8 0,1 5-9 16,-7-8-8-16,0 0-17 15,-1-4-27-15,8 1-67 16,5-5-101-16,9-3-71 16,4-3-34-16,14-9-4 15,7-2 24-15</inkml:trace>
  <inkml:trace contextRef="#ctx0" brushRef="#br0" timeOffset="43712.081">18270 15734 194 0,'20'-10'221'0,"-7"-2"-21"16,-7 1-46-16,1 0-31 15,-14 0-25-15,-5 4-23 16,-15 0-18-16,-5-1-20 16,-14 5-13-16,1-1-12 15,6 4-6-15,-7 0-4 0,7 0-2 16,7 0-1-16,-1 4-1 15,7-4-2-15,6 3-1 16,0 1 3-16,1 0-1 16,13 0 0-16,-8 3 3 15,8 0 2-15,6 0-1 16,0 1 1-16,0 3 0 0,0 0 2 16,0-4-1-16,0 4 0 15,6 4-1-15,0-5 0 16,2 2 1-16,-2-1 0 15,7-4-1-15,0 4-2 16,6-4 0-16,1-3 1 16,0 3 1-16,5-3 2 0,1-4 0 15,1 0 1-15,-1 0 3 16,6 0 7-16,1-4 7 16,-7 4 7-16,7-3 6 15,-1 3 6-15,-6-4-2 16,7 4-2-16,-7 4-4 15,6-1 3-15,-5 1 4 16,-1 7 8-16,-7-3 6 0,1 6 8 16,-8 1 3-1,2 2-1-15,-14 3-6 0,-6-3-5 16,-8 2-3-16,-5 3-6 16,-7-4-6-16,-7 0-7 15,1 1-4-15,-8-2-9 16,-5-2-10-16,-1 1-20 15,7-6-31-15,0 1-58 16,7 0-95-16,-1-3-116 0,13-4-59 16,20-4-18-16,0-4 11 15,13-4 46-15</inkml:trace>
  <inkml:trace contextRef="#ctx0" brushRef="#br0" timeOffset="44066.1205">18759 15940 201 0,'0'0'246'0,"6"0"14"16,-6 0-60-16,-6 0-62 0,0 0-34 15,-1 3-17-15,0 1-8 16,1 3-10-16,0 0-15 16,-8-2-12-16,8 1-9 15,6-2-5-15,-7 0 6 16,7-1 9-16,0-3 7 16,0 0 0-16,0 0 0 0,7-3-5 15,-1-5-14-15,8 2-32 16,-2-3-57-16,2-5-74 15,-2 3-98-15,8-1-77 16,-1 3-36-16,1-7-5 16,-6 5 36-16</inkml:trace>
  <inkml:trace contextRef="#ctx0" brushRef="#br0" timeOffset="44641.581">19033 15727 105 0,'12'-7'222'0,"2"-4"25"0,5 0-45 16,1 0-35-16,6 0-27 15,6 0-10-15,1 3-19 16,6 1-22-16,-7-1-24 15,8 2-20-15,-7 6-18 16,-7 0-13-16,-7 0-5 16,-6 6 0-16,-6 2-1 0,-7 7 0 15,-13-4-1-15,-7 7-2 16,0-3-4-16,-12 3-7 16,-1 0-3-16,1-2-3 15,5-2-3-15,1-3 0 16,7 0 4-16,6-4 4 15,6 0 2-15,7-7 2 16,7 4-1-16,-1-4 3 16,14-4 0-16,0 4 1 0,6-3 5 15,-1-1 7-15,1 4 8 16,1 0 4-16,-1 0 5 16,0 0 6-16,7 0 1 15,-1 7 1-15,-6-3 2 16,1 3 3-16,-1 4 1 15,-7 1 1-15,-6-2 0 16,-6 5-1-16,-7-1-5 0,-13 1-8 16,-7 0-5-16,-12-1-18 15,-1 1-24-15,-7-1-39 16,1-5-66-16,7 1-93 16,-1-3-99-16,7-3-46 15,14-8-8-15,-2 1 18 16</inkml:trace>
  <inkml:trace contextRef="#ctx0" brushRef="#br0" timeOffset="45274.6988">19756 15705 105 0,'13'-7'241'16,"-7"-4"33"-16,8 0-35 15,-2 4-28-15,2-5-29 16,-2 5-24-16,2-3-27 16,-1 2-27-16,7 1-33 0,-1 2-26 15,0 2-20-15,8-1-11 16,-1 2-7-16,0 4-4 15,-1 2-1-15,-5-1-2 16,-7 5 3-16,0 4-2 16,-13-2 1-16,-13 5-1 15,0 3 0-15,-7 0-3 16,-5-3-4-16,-1 3-6 0,-7-3-8 16,13-1-8-1,-6-2-5-15,6-5-1 0,8 1-1 16,5-1 4-16,7-4 7 15,0 1 8-15,13-4 7 16,7 0 5-16,6 0 4 16,0-4 2-16,0 1 4 15,7 3 1-15,0-4 2 16,5 4 5-16,-5 0 2 16,-7 0 0-16,7 4 0 0,-7-1 12 15,-7 1 10-15,1 3 4 16,-1 4 7-16,-12-3 6 15,-7 3 4-15,0 3-9 16,-14-3-10-16,2 4-6 16,-15-1-8-16,1-3-11 15,-13 3-18-15,13-2-31 0,-13-4-44 16,13-1-60-16,0 0-86 16,7 0-94-16,12-7-39 15,7 0-2-15,0-4 26 16</inkml:trace>
  <inkml:trace contextRef="#ctx0" brushRef="#br0" timeOffset="45760.4283">21216 15482 5 0,'26'-15'164'0,"-7"3"-25"16,-6 10-23-16,-6-3-8 16,-20 5-2-16,-7 11-12 15,-12 5-10-15,-7 5-4 16,-7 9 14-16,1 2 4 0,-1 5-3 15,0 4-5-15,14-1-8 16,12-4-8-16,6 5-21 16,14-4-30-16,8-5-17 15,11-3-12-15,13-3-7 16,1-4-5-16,0-3-3 16,12-9 10-16,-6-2 9 0,1-1 3 15,-1-7 1-15,-13-3 2 16,0-5-2-16,-7 1 0 15,-13 0 0-15,-18-5 8 16,-8-3 4-16,-5 5 1 16,-15 3 2-16,-5-5-5 15,5 9-10-15,-5-5-40 16,6 8-57-16,6 0-80 16,7 4-76-16,6 0-35 0,8-1-13 15,-2 1 20-15</inkml:trace>
  <inkml:trace contextRef="#ctx0" brushRef="#br0" timeOffset="48172.7527">21587 15845 149 0,'-6'-4'151'0,"-8"4"-5"15,8 0 2-15,-1 0 3 16,1-4 0-16,0 4-8 16,6 0-6-16,-8 0-5 15,2-4 0-15,6 4 2 16,0 0-6-16,0 0-6 0,14-3-15 15,5 3-20-15,13-4-20 16,14 0-20-16,13 1-18 16,6-5-13-16,0 5-6 15,14-1-6-15,-8-3-4 16,8 3-4-16,-2-3-25 16,-12-1-39-16,-6 0-64 15,-13 1-86-15,-7 0-97 16,-19 4-56-16,-14-5-8 15,-12-3 22-15,-8 4 54 0</inkml:trace>
  <inkml:trace contextRef="#ctx0" brushRef="#br0" timeOffset="48428.7311">22010 15595 53 0,'-6'-7'212'15,"0"3"2"-15,-1 0-18 16,7 1-33-16,0 3-21 16,-7 0-16-16,7 7-20 15,-6 8-19-15,6-1-8 16,0 9-2-16,0-2-11 16,0 5-14-16,6 0-15 15,1 3-12-15,6-4-34 0,0 2-63 16,7 2-104-16,6-7-87 15,0-1-43-15,7-6-23 16,-1-4 12-16</inkml:trace>
  <inkml:trace contextRef="#ctx0" brushRef="#br0" timeOffset="52119.7769">22760 15434 16 0,'-6'-4'170'16,"-2"0"-8"-16,8 1-6 16,-6-4-6-16,0 3-8 15,0 0-8-15,6-4-12 0,-8 6-16 16,8-2-19-16,-6 0-11 15,6 0-5-15,0 1-8 16,0-1-8-16,6 0-11 16,8 0-12-16,-2-4-11 15,15 6-9-15,5-2-8 16,8 1-4-16,-1 3-2 0,6-4 0 16,-5 4-3-16,5 4-1 15,-6-1 4-15,-7 3 1 16,-12 2 0-16,-6 7 0 15,-22 4 1-15,-11 2 2 16,-13 8 2-16,-20 0 2 16,-7 6 3-16,-6-3 1 15,-6 1 2-15,4 0 0 0,2 0-2 16,13-4 1 0,1 1-2-16,11-9-1 0,7-2-1 15,21-5-2-15,5 1 1 16,14-3 1-16,5-2-2 15,28-6 0-15,-1 3-1 16,13-7-1-16,0 0-9 16,6 0-25-16,9-3-52 0,-10-1-76 15,9-3-92 1,-8 0-54-16,1-5-23 0,-13-3 8 16</inkml:trace>
  <inkml:trace contextRef="#ctx0" brushRef="#br0" timeOffset="52654.0345">23425 15419 40 0,'12'-11'190'0,"2"-3"0"15,-1 6-10-15,-7-3-15 16,0 7-20-16,2 2-13 16,-8 4-5-16,-8 2-20 0,-4 11-21 15,-1 3-9-15,-7 8-7 16,7-1-11-16,0 6-16 16,0 0-11-16,6-1-6 15,7-1-7-15,0-4-5 16,14 2-6-16,-8-9-6 15,7 1-1-15,0-5-2 16,0-7-2-16,7 1-1 0,0-5-1 16,-2-6 2-16,9-5-2 15,-14 1-1-15,6-4 1 16,1-4 3-16,-1-2 0 16,-5 2 3-16,5 1 20 15,-6-2 17-15,0 5 10 16,-6 1 3-16,-1 2 3 15,7 4-4-15,-7 4-16 0,8 4-13 16,-8 4-12-16,0 2-2 16,2 5 0-16,4 3 0 15,-5-3-3-15,6 3-9 16,0 1-31-16,7-1-46 16,-8-4-71-16,8 1-86 15,6-4-81-15,-7 0-39 16,8-8 6-16,-1-3 33 15</inkml:trace>
  <inkml:trace contextRef="#ctx0" brushRef="#br0" timeOffset="53086.4756">24017 15459 145 0,'14'-11'177'0,"-2"4"-42"16,8-4-32-16,-1 4-20 15,7 0-11-15,7 3-4 16,7-3-10-16,5 2-9 16,-6 3-7-16,13-2-7 0,1 0-5 15,-1 4-2-15,-7 0 4 16,1 0 0-16,-1 0-5 15,-6 0 8-15,1 4 14 16,-15 2 24-16,1 6 15 16,-12-1 11-16,-14 7 10 15,0 4-6-15,0 5-15 0,-14-2-26 16,2 4-16-16,-8-4-12 16,7 5-10-16,-7-1-6 15,8-3-12-15,-8 3-28 16,0-7-56-16,1 3-85 15,13-2-115-15,-2-6-61 16,8-1-26-16,8-5 9 16,4-4 42-16</inkml:trace>
  <inkml:trace contextRef="#ctx0" brushRef="#br0" timeOffset="53467.0232">25053 15676 145 0,'7'-4'229'0,"-7"4"14"16,7 0-56-16,-7 0-44 0,0 0-31 15,0 4-20-15,0-1-15 16,0 5-13-16,-7-5-17 16,7 8-19-16,0-3-12 15,-7-5-7-15,7 5-2 16,-6-4 0-16,6-1 8 16,0 0 14-16,0-3 10 15,6 0 3-15,1 0 3 16,-7-3-2-16,13-4-14 15,-7-1-17-15,1 1-32 0,6 0-45 16,0-4-61-16,0 3-72 16,0 1-73-16,7 0-37 15,6-1 0-15,-7-2 33 16</inkml:trace>
  <inkml:trace contextRef="#ctx0" brushRef="#br0" timeOffset="53972.2042">25790 15482 96 0,'7'-4'188'0,"-14"4"-15"16,-6 4-18-16,-6-2-9 15,-7 10-6-15,-7 3-7 16,-7 0-13-16,8 7-23 16,5-1-18-16,1 1-17 0,7 0-12 15,6-3-11-15,0 3-6 16,13-4-7-16,13-3-4 15,0-4-6-15,6 0-5 16,1-4-3-16,13 1-2 16,-7-8-2-16,6 0-3 15,1-8-1-15,-7 1 2 16,0-4-1-16,-6 0-2 0,-1-4-1 16,-5-3 8-16,-14-4 13 15,0 3 5-15,-8-3 8 16,-4 5 5-16,-8 1 3 15,1-2-10-15,-1 7-26 16,0 1-45-16,8 2-79 16,5 1-79-16,-6 3-88 15,13 4-43-15,0 0-11 0,13-4 24 16</inkml:trace>
  <inkml:trace contextRef="#ctx0" brushRef="#br0" timeOffset="54574.8428">26754 15295 175 0,'0'-11'200'0,"-6"0"-40"0,-1 0-33 16,-13 7-22-16,-6-4-15 16,-6 8-5-16,-1 0-6 15,1 4-5-15,-7 0-4 16,0 3-6-16,6 4-4 16,7 0-5-16,6 0-5 15,14 4-6-15,12-1-9 16,7 5-4-16,7-4-5 15,6 3-7-15,13 1-8 0,1-1-2 16,5 3-2-16,1-3-1 16,-7 2-3-16,0-3 0 15,-7 2 1-15,-6-1 2 16,-6-3-1-16,-14 3-1 16,1 0 4-16,-20-3 1 15,0 1-1-15,-20-7-3 0,-6 3 2 16,-7-2-1-16,-5-5-1 15,5-2-3-15,0-6 1 16,0-2 4-16,8-5 4 16,18-5 1-16,13-3 2 15,7-4 3-15,20-4 0 16,13-4-3-16,6-1-6 16,13 0-2-16,-1 2-2 0,2-1-4 15,-1 1-1-15,1 4-7 16,-8 6-21-16,-6 1-49 15,0 4-76-15,-6 6-92 16,-1 5-59-16,-12-2-27 16,-1 5 6-16,-13 0 41 0</inkml:trace>
  <inkml:trace contextRef="#ctx0" brushRef="#br0" timeOffset="55202.4572">26689 14712 75 0,'32'-4'105'0,"1"4"13"16,7 4 21-16,-2 7 12 15,8 11 7-15,0 8-4 16,-1 10-10-16,7 11-20 0,-6 4-28 15,-1 11-20-15,-12 1-14 16,-7 5-12-16,-6 6-9 16,-14 2-1-16,-18-3 0 15,-8 3 2-15,-13-2 6 16,-19-6 6-16,-7 2 3 16,-12-9-5-16,-1-2-3 15,-6-11-6-15,-7-6-12 16,-6-5-16-16,0-7-37 0,-1-13-57 15,-5-3-92-15,12-3-113 16,20-11-60-16,0-4-27 16,19-8 13-16,13-6 44 15</inkml:trace>
  <inkml:trace contextRef="#ctx0" brushRef="#br0" timeOffset="55540.8124">27491 15375 92 0,'25'-12'294'16,"9"-1"19"-16,4 1 15 0,8 1-95 16,0 4-47-16,6 0-45 15,-1-1-28-15,8 5-13 16,0-1-13-16,0 1-19 16,-7 3-57-16,-7 0-66 15,1 3-71-15,-20 1-99 16,-7-1-90-16,-11 1-45 0,-16 3 0 15,-18 2 32-15</inkml:trace>
  <inkml:trace contextRef="#ctx0" brushRef="#br0" timeOffset="55747.2605">27400 15566 151 0,'6'8'226'0,"7"-5"5"15,6 0-43-15,20 1-36 16,0-4-24-16,20 0-28 16,7 0-15-16,5-4-59 15,0 4-92-15,8-3-113 16,-1-5-57-16,0 5-30 16,-6-8-28-16</inkml:trace>
  <inkml:trace contextRef="#ctx0" brushRef="#br0" timeOffset="56178.6518">29061 15236 92 0,'13'-15'250'15,"0"-2"24"-15,-7 5-24 16,-6 1-50-16,-6 5-44 15,-7-3-22-15,-19 9-18 16,-8 9-13-16,-12 0-14 0,0 11-15 16,-7-3-11-16,1 10-10 15,12-2-13-15,14 0-10 16,6 2-6-16,18 2-3 16,8-4-4-16,27 1-6 15,5-5-5-15,14-2-3 16,13-1-2-16,0-6-3 15,-1-5 1-15,7-5 1 0,-6-4 3 16,0-5 2-16,-14-5 4 16,-5-6 2-16,-8-1 11 15,-13-7 12-15,-19 5 13 16,-12-4 6-16,-8-2 5 16,-19 2 0-16,-14 2-13 15,1 2-35-15,-13 11-74 0,0-2-125 16,0 9-139-16,0-1-73 15,0 8-36-15,6 3 1 16,1 1 51-16</inkml:trace>
  <inkml:trace contextRef="#ctx0" brushRef="#br0" timeOffset="58928.2554">5922 17866 78 0,'-6'4'224'0,"6"-4"21"16,0 0-45-16,0 3-46 0,0-3-34 16,0 0-24-16,0 0-16 15,0 4-14-15,6-4-12 16,-6 0-7-16,0 0-5 0,0 0-1 16,0 0 1-16,0 0 2 15,0 0 3-15,0 0-4 16,7-4-3-16,-7 1-9 0,13-1-10 15,-6 1-8-15,5-4-5 16,-4 3-5-16,4-4-2 16,8-3 0-16,-7 5-1 15,7-6-1-15,6 5-2 0,-7-4 0 16,13 4-2-16,-6-2-1 16,1 3 1-16,-1 2-1 0,0 0 2 15,-7 1-1-15,7 6 4 16,-12 1 6-16,-2 4 5 15,2-1 4-15,-14 4 1 0,6 0 3 16,1 4-2-16,-7 3-5 16,6-3-3-16,-6 6-1 0,0-2 0 15,0-4-3-15,0-1 2 0,0-3 1 16,-6 1-1-16,6-6 7 0,0-2 9 16,0 0 4-16,0-1 2 0,-7-3 1 15,7-3-1-15,0-9-6 16,0 2-10-16,0-1-6 0,7-1-3 15,-1-3-3-15,14 1-3 16,-8-1-1-16,8 1-1 16,0-1 2-16,5 0-4 0,2 1 1 15,-1 3 0-15,0 0-1 16,0-1 1-16,0 10-1 16,-7-2 1-16,7 4 1 0,1 0 1 15,-1 4-1-15,-6-2 2 16,-1 10-4-16,7-5-1 0,-6 1-7 15,-1 3-9-15,1-1-4 16,-8-2-4-16,2-1 1 16,-8 1 3-16,8-4 8 15,-14-1 10-15,6 1 8 16,-6-4 5-16,-6-4 6 0,6 1 1 16,0-1 0-16,0-4 1 15,0 1 3-15,6-3 1 0,7-2 0 16,0-3 0-16,6 1 0 15,7-1-8-15,1 0-7 16,-1 4-4-16,6 1-3 0,1-2-4 16,-7 5-2-16,6 4 6 15,-5 3 4-15,5 0 1 16,1 7 2-16,-7-4 0 16,0 9-8-16,-1-2-31 0,-5 1-46 15,0 4-70-15,-7-5-105 16,0 2-57-16,0-5-21 15,-7-3 14-15,-6-4 37 16</inkml:trace>
  <inkml:trace contextRef="#ctx0" brushRef="#br0" timeOffset="59450.9093">6750 17512 85 0,'-13'-4'254'0,"7"-1"21"16,-2 5 1-16,2-3-88 16,6 3-55-16,-6-3-36 15,6 3-23-15,0 0-19 0,0 0-17 16,6 3-13-16,-6 0-4 15,6 2 1-15,-6-1 2 0,0 3 1 16,8-4 0-16,-2 4-3 16,-6 1-6-16,0-4-6 15,6-1-1-15,-6 1 4 0,7-4 10 16,-7 3 6-16,7-3 4 16,-7-3 2-16,6-1-4 15,7 1-7-15,-7-1-12 0,2-4-11 16,-2 1-8-16,6 0-26 15,-4-5-36-15,11 9-56 16,1-4-71-16,-2 3-89 0,16 4-44 16,-9 0-2-16,15 0 24 15</inkml:trace>
  <inkml:trace contextRef="#ctx0" brushRef="#br0" timeOffset="61111.5562">7414 17973 100 0,'-6'4'217'16,"-6"-4"6"-16,-2 0-56 0,14 3-70 15,-6-3-41-15,6 0-19 0,0 0-7 16,0 0-2-16,0 0 4 15,6 0 3-15,0 0-2 0,8 0-4 0,-2 0-2 16,2-3 2-16,-1 3-2 0,0-8-4 16,0 1 0-16,-1-5-2 15,2 2-3-15,-1-5-3 16,0 4-4-16,0-1-3 16,-7 2-4-16,8-5-4 15,-8 4-1-15,0 1-3 0,-6-2-2 16,0 1 2-16,0-3 0 15,-6 3 0-15,0 3 0 16,-8 1 3-16,8 0-1 0,-7 0 1 16,6 3 1-16,-6 4-3 15,7-4-2-15,0 4-1 16,-8 0 1-16,14 4-1 0,-6-4 1 16,6 4 2-16,0-2 2 15,6 3 1-15,0-5 2 16,2 4 0-16,4-1 0 0,1-3 2 15,7-3 0-15,-7 3 0 16,6-4 0-16,1-1 0 16,-1-1 0-16,-5 2-2 15,6-3 1-15,-8-1 1 0,8 1 0 16,-7-4 7-16,-1 4 11 16,2-1 8-16,-1 1 6 15,0-1 2-15,-7 6 1 16,7-2-4-16,-6 0-11 0,6 4-8 15,-7-4-8-15,2 8 8 16,-2-4 7-16,0 8 7 16,1-1 6-16,-7 0 4 0,6 4 4 15,-6 3-8-15,7 1-8 16,-1 0-8-16,1 0-5 16,-1-1-6-16,0-3-3 15,2 1-1-15,-2-2-4 0,7-3 0 16,-6 1-1-16,5-1 0 15,8-3-2-15,-7-1-1 16,13-3 1-16,0 0-4 16,-7-3-9-16,7-1-12 0,1 1-14 15,-7-5-10-15,-2 1-8 16,2-5-1-16,-7 2 7 16,-6 3 12-16,0-5 13 15,-7 2 12-15,-7 1 8 0,-6-1 6 16,0 3 4-16,-7 3 2 15,8 0 4-15,-8 0 1 16,0 4 0-16,1 4 1 0,-1 0 1 16,7 3 1-16,7 5 0 15,-1 2-1-15,0-3 0 16,7 4-1-16,7 3-3 16,0 1-2-16,-1-2-1 0,1 6-2 15,-1-8-1-15,0-1-1 0,8-3 2 16,-8-4 0-16,7 0-1 0,0-3 1 15,0 4-1-15,-6-8 1 0,6 0-1 16,-7-8 1-16,8 2-1 0,-8-9-1 16,7 3 2-16,-7 2 0 15,8-2-2-15,-2 1-1 16,8 0 0-16,-7 4 1 16,-6-4-2-16,6 8-1 15,-1-5 0-15,-5 4 0 0,0 1 0 16,-1-5-1-16,8 4 1 15,-8 2 2-15,0-6 0 16,1 1 1-16,6-1 0 16,-6 1 2-16,-1-4 1 0,0 0-3 15,0 0-1-15,2-4 0 16,-8 1-2-16,6-1-3 0,-6 1-2 16,0-1 4-16,-6-4 1 15,6 5-1-15,-14-1 1 16,8 1 2-16,-7-1 3 15,6 7 0-15,1-3 0 0,-1 8 4 16,-5 3 8-16,-2 3 7 16,8 4 7-16,-8 8 9 15,2 4 11-15,5 3 7 16,-6 3-1-16,6 5-4 0,1 6-4 16,0 1-6-16,-2 4-9 0,2-5-5 15,6 0-7-15,0-2-5 16,0-5-1-16,6 0-6 0,2-7-2 15,4 0-4-15,2-3-2 0,5-4 0 0,1-5 1 16,0 1-1-16,-1-7 1 0,7 2 2 16,-6-6-2-16,6 0 0 0,-1 0-1 15,-5-6 2-15,6 2-1 0,-6-3-3 16,-7-1 2-16,-7-3-2 0,0 1 1 16,-6-2-2-16,-6 5-1 15,0-8 1-15,-14 4 0 0,-13-7 2 16,7 0 1-16,-19-5 4 15,6 6-2-15,-7-2-1 0,1 4 0 16,5 4-1-16,14 0-16 16,7 4-47-16,13-4-76 15,6 8-127-15,19-5-69 16,13-3-32-16,1 3-7 0,13-2 36 16</inkml:trace>
  <inkml:trace contextRef="#ctx0" brushRef="#br0" timeOffset="61391.1263">8888 17556 134 0,'-14'-5'288'0,"14"2"15"16,0 3 9-16,7-4-119 16,12 4-73-16,7-3-48 15,13 3-24-15,7-4-18 0,7 4-12 16,-2 0-32-16,8 0-62 16,-7 0-86-16,-7 0-83 0,1 0-40 15,-13 0-19-15,-7 0 9 16</inkml:trace>
  <inkml:trace contextRef="#ctx0" brushRef="#br0" timeOffset="61608.2519">9056 17735 49 0,'0'10'245'15,"8"1"18"-15,4-7 20 16,8 3-91-16,13-3-58 15,-1-4-32-15,7 0-18 0,7 0-18 16,6-4-33-16,6 1-71 16,1-5-111-16,6 4-86 15,-6-3-46-15,6-3-22 16,-7-2 0-16</inkml:trace>
  <inkml:trace contextRef="#ctx0" brushRef="#br0" timeOffset="90206.0121">11031 13979 125 0,'-13'0'182'0,"7"0"-9"0,-1 0-13 15,7 0-16-15,-7-4-12 16,14 1-18-16,0 0-22 16,5-5-18-16,8 1-14 15,6-8-14-15,13 1-11 16,6-5-7-16,14-3-3 16,7 1-1-16,5-9 0 15,7-3-3-15,7-3-3 0,-6-1-3 16,-2 0-5-1,-18 5-3-15,-7 3-6 0,-19 2-1 16,-13 5 1-16,-20 4-1 16,-14 7-1-16,-31 4-3 15,-20 2 1-15,-20 10 0 16,-12 2 0-16,-8 4 2 16,1 3-1-16,6 5 0 0,7 3 2 15,13-4 0-15,13 7-1 16,12-2-6-16,14-2-7 15,13 2-1-15,20-5-5 16,18-4-5-16,21 2-6 16,19-6-4-16,13-6-5 15,20-4-15-15,7-4-13 0,11-2-9 16,-11-6-1-16,-8 1 6 16,-11-3 8-16,-16-1 15 15,-10-4 18-15,-21 5 12 16,-20-5 8-16,-12 2 8 15,-27 2 10-15,-19 1 14 16,-13-3 18-16,-6 7 15 16,-8 3 7-16,8 3 4 15,-2 4-6-15,15 4-13 0,13 7-20 16,12 4-20-16,19 3-11 16,14 3-10-16,20 2-8 15,13-2-13-15,19 5-18 16,13-4-24-16,7 5-31 15,12-6-51-15,1 1-40 16,7 0-11-16,-1-3 8 0</inkml:trace>
  <inkml:trace contextRef="#ctx0" brushRef="#br0" timeOffset="90884.7394">11703 14276 73 0,'-14'-4'176'16,"2"1"-1"-16,-2-1-6 16,8 4-13-16,-7-3-13 15,6 3-19-15,7-4-20 16,-7 4-21-16,7 0-20 15,7-4-18-15,6 4-13 16,6-3-10-16,15-2-7 16,11 5-6-16,7-3-3 15,0 0-9-15,6-1-24 0,1 4-35 16,0-4-59-16,-7 1-89 16,1 3-47-16,-8-4-21 15,-13 4 9-15</inkml:trace>
  <inkml:trace contextRef="#ctx0" brushRef="#br0" timeOffset="91185.9341">11742 14543 48 0,'0'8'205'0,"6"3"1"16,0-7-4-16,0 0 2 16,14-2-9-16,7-2-17 15,5 0-23-15,14 0-29 16,6-2-34-16,13-2-53 16,7-4-75-16,6 1-86 0,6 3-110 15,1-2-65-15,7-2-32 16,-8 0 5-16,-6 5 36 15</inkml:trace>
  <inkml:trace contextRef="#ctx0" brushRef="#br0" timeOffset="92089.1527">19984 13906 34 0,'-45'0'174'15,"6"3"-18"-15,-7-3-24 16,13 5-18-16,1-5-8 15,-1 3-1-15,7-3 2 0,6 0 2 16,1 4 2-16,6-4-2 16,6 0-13-16,14-4-19 15,6 4-17-15,20-3-18 16,18-5-27-16,15 2-30 16,12-6-24-16,7 1-18 15,12-3-14-15,-6-5-13 0,-6 0 4 16,-6 2 15-16,-20 2 13 15,-14-3 14-15,-19 7 9 16,-26-1 8-16,-39 5 7 16,-27 7 7-16,-31 0 12 15,-14 7 17-15,-13 0 13 16,7 5 10-16,6 2 5 16,26-3-6-16,14 8-7 15,32-5-15-15,26 5-12 0,26-4-15 16,32-1-21-16,27-3-30 15,26 1-46-15,12-3-70 16,21-1-53-16,6 0-21 16,-7-1 3-16</inkml:trace>
  <inkml:trace contextRef="#ctx0" brushRef="#br0" timeOffset="93193.8196">9747 16460 135 0,'-38'-8'194'0,"5"5"-19"16,0-8-20-16,1 4-26 0,6-1-23 15,0 1-21-15,-1-1-10 16,7 4-4-16,8-3-3 16,-1 0-2-16,13 0-7 15,7-1-12-15,11-2-12 16,22-1-13-16,12-4-19 16,6 0-18-16,7 1-13 0,14-5-8 15,0 1-7-15,-2-4-1 16,2-1 2-16,-2 3 9 15,-18 1 10-15,-6 0 7 16,-15 1 5-16,-5 7 0 16,-26-4-2-16,-14 8 2 15,-12 0 0-15,-27 3 1 0,-13 4 3 16,-12 4 4 0,-14 3 6-16,7 4 1 0,0 0 1 15,6 0 1-15,14-1-3 16,5 2 1-16,21-1-2 15,12 0 1-15,26-4-1 16,14 1 0-16,26-5 0 0,13-3-2 16,25 0-4-1,1-6-7-15,12-3 4 0,8-1 4 16,-14-5 0-16,1 1-6 16,-21-1-5-16,-12 3-6 15,-7 2-17-15,-13 3-17 16,-13-1-31-16,-6 4-36 15,-8 1-33-15,1 6-31 16,-6 1-10-16,0 7 4 0</inkml:trace>
  <inkml:trace contextRef="#ctx0" brushRef="#br0" timeOffset="93516.9561">10464 16602 231 0,'-19'-3'251'0,"6"-1"9"16,13-3-90-16,13 3-58 16,19-7-40-16,7 0-22 15,13 3-16-15,13-2-14 16,0-5-29-16,14 4-52 0,-8 1-63 16,-5 2-77-16,-1 1-39 15,-20 3-16-15,-12 1 13 16</inkml:trace>
  <inkml:trace contextRef="#ctx0" brushRef="#br0" timeOffset="93727.394">10725 16716 33 0,'0'15'204'0,"13"-4"9"16,6 0-32-16,7-7-26 15,14-1-29-15,5-3-28 0,14-3-25 16,6-1-31 0,6-4-56-16,2 1-102 0,11-4-76 15,0 0-42-15,-5 0-21 16,-8-4-3-16</inkml:trace>
  <inkml:trace contextRef="#ctx0" brushRef="#br0" timeOffset="110895.1929">10132 17186 47 0,'-6'-5'198'0,"-2"2"11"16,2-1-47-16,0 0-24 15,-8 0-11-15,8 1-7 0,6-1-8 16,-6 1-1-16,-1-1-6 16,7 1-9-16,-6-1-11 15,6 4-13-15,-7-5-8 0,7 5-5 16,-7-3-8-16,7 3-10 15,0 0-9-15,0 0-7 16,0 0-9-16,0 0-10 16,0 0-6-16,0 3-4 0,0-3-2 15,0 9 1-15,0 1 4 16,0 5 5-16,7 6 5 16,6 8 3-16,-6 5 3 15,5 3 1-15,2-1 1 0,-2 5-2 16,2-8-2-16,-8 3 0 15,7-3-2-15,1 5-1 0,-8-9-3 16,8 0-1-16,-8-4-4 16,0 1-1-16,7-4-1 15,-6 0-1-15,-7-4-14 16,6-3-32-16,1 0-49 16,-1-1-67-16,0-3-112 0,2-4-64 15,-2 0-21-15,0-3 14 16,-6-4 38-16</inkml:trace>
  <inkml:trace contextRef="#ctx0" brushRef="#br0" timeOffset="111440.8077">10438 17551 195 0,'0'0'225'0,"-6"0"-17"16,6 0-58-16,0 0-38 16,-7 0-25-16,7 5-19 0,-7-3-19 15,7 2-15-15,0-4-7 16,0 4-7-16,0 0 0 15,0-4 3-15,0 3 8 0,0-3 10 16,0 0 12-16,0 0 14 16,0 0 20-16,0 0 22 15,0 0 25-15,0 0 13 0,-6 0-4 16,6-3-12-16,0-1-20 16,-6 0-27-16,6 0-35 15,-7-3-27-15,7 0-33 16,0 4-50-16,0-5-74 0,0 1-87 15,7 0-122-15,-1 3-63 16,0-8-16-16,1 6 25 16,0-2 60-16</inkml:trace>
  <inkml:trace contextRef="#ctx0" brushRef="#br0" timeOffset="111875.7999">10777 17251 200 0,'6'-4'259'16,"-6"-2"29"-16,0 1-49 15,0 5-54-15,0-4-25 16,0 4-15-16,0 0-16 0,-6 0-24 16,6 0-27-16,-6 4-26 15,-1 1-12-15,7 5 0 0,0 9 4 16,-7 6 5-16,7 4 9 16,0 9 4-16,7-2-5 15,0 3-13-15,5 5-5 16,-5-3-4-16,12 3-7 0,-5-4-3 15,5 1-3-15,7-5-4 16,-6-3-6-16,6 0-10 16,-7-7-6-16,7-1-39 15,1-6-75-15,-8-5-107 0,0 1-119 16,1-11-61-16,-1 0-31 16,1-4 20-16,-6-4 63 15</inkml:trace>
  <inkml:trace contextRef="#ctx0" brushRef="#br0" timeOffset="113223.9519">11272 17130 73 0,'-6'-15'217'0,"-1"1"23"16,1 3-43-16,-8 0-33 15,8-1-22-15,0 6-12 16,-1-6-12-16,0 8-14 0,1-3-19 16,0 5-12-16,6-3-14 15,0 2-14-15,-7 3-14 16,7-4-4-16,-6 4-5 16,6 0-3-16,0 0 1 0,0-4 1 15,0 4 4-15,0 0 0 16,0 0 2-16,0 0 0 15,0 0 2-15,0 0-1 0,0 0 0 16,0 0-5-16,0-4-2 16,0 1-3-16,0 3-4 15,0-8-9-15,0 5-4 16,0-5-1-16,6 4-2 0,-6 1 1 16,7-4-2-16,-7 3 1 15,0 1 1-15,0 3 1 16,0-4-2-16,0 0 0 0,6 4 0 15,-6 0-1-15,6 0-2 16,1 4-1-16,-7 7 4 16,13 3 2-16,-7 8 4 15,8 7 5-15,-1 5 5 0,6 7 2 16,-6 2 0-16,1 1 0 16,-2 4 0-16,1-4-3 15,0-4-2-15,0-3-2 16,1-5-2-16,-2 1-4 0,2-3-3 15,-2-8-1-15,-5 0 0 16,-1-4-4-16,-6-3 2 16,7-5 3-16,-7-2 3 15,-7-1 1-15,7-3 1 0,-13-4 3 16,1-4-3-16,-2-3-3 16,-5-1 0-16,6-2-3 0,0-9-3 15,0 5-1-15,13-8-2 16,0-5 0-16,6 2-3 15,7 0 3-15,7-4 1 16,-7 4 2-16,13-1-2 0,-7 6 1 16,1 3-1-16,0 5-6 15,-8 2-1-15,2 6-2 16,-1 4-1-16,-7 0 2 0,-6 7 2 16,0 0 5-16,0 5 2 15,-6-2 4-15,-1 5 1 16,1-3 1-16,6-3 0 15,0 3 2-15,0-1 0 0,0-3-4 16,13-2-4-16,-7-1-5 16,14-1-13-16,0-4-15 15,-1 0-15-15,13-4-8 0,-6-4-7 16,1 1-1-16,5-3 8 16,-12-2 13-16,-1 1 10 15,1 0 12-15,-14-1 11 16,8 5 7-16,-14-3 7 0,6 2 1 15,0 4 0-15,-6-3 0 16,0 4 0-16,0 3-4 16,0 0-5-16,0 0 2 0,7 0-1 15,0 7 1-15,6 0 1 16,-1 4 5-16,2 3 3 16,5 1 2-16,1 4-1 15,-1-1 1-15,8 1 2 0,-15-1-1 16,8 0-2-16,-7-4-2 15,-13 5 5-15,0-4-1 16,0 3-2-16,-13-4 1 16,-13 2 3-16,0-6 2 0,-7 2-1 15,1-2 1-15,-7-3 2 16,-1-3 2-16,1 0 4 0,1-4 5 16,5 0 6-16,7-4 12 15,6 0 10-15,14-3 4 16,-1 0 3-16,14-4-6 15,11 0-11-15,16 1-20 0,5-5-36 16,13-4-50-16,7 1-68 16,6-1-108-16,6-6-77 15,-6 3-33-15,8-4 4 0,-2-6 29 16</inkml:trace>
  <inkml:trace contextRef="#ctx0" brushRef="#br0" timeOffset="113534.7124">12706 16915 41 0,'0'0'176'0,"-7"2"28"15,1 10-49-15,-7 3-26 0,-1 6-2 16,2 8 3-16,-8 5 5 15,1 5-8-15,-7 9-10 16,6 3-11-16,-6 1-15 16,-7 0-13-16,1 2-16 0,-7-2-19 15,-1-5-15-15,7 1-11 16,1-4-7-16,-1-8-12 16,7 0-30-16,7-6-46 0,-1-8-71 15,8 0-106-15,12-7-57 16,0-4-23-16,0-4 11 15,12-3 38-15</inkml:trace>
  <inkml:trace contextRef="#ctx0" brushRef="#br0" timeOffset="114041.8228">12615 17614 233 0,'0'-8'290'16,"0"1"25"-16,6 0-49 15,1-4-55-15,5 0-42 0,2-3-32 16,12-1-24-16,-7-4-18 16,7 0-22-16,7 2-21 15,-1-5-17-15,1 3-13 0,-7 1-8 16,0-1-6-16,0 2-4 15,-6 5-5-15,-7 1-4 16,-7 5-5-16,0-3-2 0,8 9 1 16,-8 0-1-16,0 0 1 15,8 9 2-15,-1-3 6 16,0 2 2-16,0 3 1 16,-1 0 0-16,8-4 0 0,-6 4 0 15,5-4 0-15,1 0 1 16,0 0 1-16,-1 1 1 15,1-1 2-15,-8-3 2 16,2 4-1-16,-2-1 1 0,-5 3 10 16,0-2 10-16,-14 3 5 15,-6 1 7-15,-7-2 4 16,-6 1 2-16,-13 0-10 0,-6 3-15 16,-7-2-23-16,-1 3-44 15,-6-5-84-15,1 1-154 16,-7 0-83-16,0-4-39 0,0-2-6 15,6-3 24-15</inkml:trace>
  <inkml:trace contextRef="#ctx0" brushRef="#br0" timeOffset="127958.2682">30338 9030 26 0,'7'0'34'16,"-1"0"-6"-16,0-4-4 15,1 4-1-15,13-2-2 16,-8 2-4-16,21-5 0 16,-1 1-1-16,2 4 0 0,11-7 0 15,7 4 0-15,1-1 0 16,12 0-1-16,0-3-4 16,6-1-4-16,1 2-2 15,0-2-3-15,-14 1-2 16,1-1-4-16,-14 4 0 15,-12 1-4-15,-7-1-4 0,0 4-6 16,-13-3-6-16,-6 3-9 16,-7 0-9-16,0 0-8 15,-14 0-16-15</inkml:trace>
  <inkml:trace contextRef="#ctx0" brushRef="#br0" timeOffset="129835.9964">18772 9228 75 0,'0'0'75'0,"0"0"-1"16,0 0-1-16,0 0-4 16,7 0-1-16,-7 0-9 0,6 0-3 15,-6 0-8-15,7 0-11 16,-1 0 1-16,0 0 1 15,14 0 2-15,6-4 1 16,13 4 1-16,1-4-1 16,18 2-8-16,0-3-10 0,1 2-5 15,0-4-6-15,-1 3-5 16,-5 0-1-16,-1 0-1 16,-13-3-3-16,0 4-1 15,-13-2 0-15,-6 5 0 0,-1-2 1 16,-5 2-1-16,-8-5-2 15,0 5-6-15,0 0-18 16,2-4-38-16,-2 4-44 16,-6 0-45-16,0 0-41 15,6 0-21-15,14 0 7 0</inkml:trace>
  <inkml:trace contextRef="#ctx0" brushRef="#br0" timeOffset="228691.6625">28507 4909 51 0,'0'0'152'15,"6"4"-6"-15,-6-4-3 0,0 3-2 16,0 1-2-16,0-4-10 16,7 4-15-16,-7-4-15 15,0 4-10-15,7-4-4 16,-7 0-4-16,6 2-1 0,-6-2 0 15,6 0-4-15,-6 0 2 16,0 0 4-16,7 0 4 16,6 0 4-16,6-2-3 15,7-2-5-15,21-7-12 16,11-1-14-16,14-5-18 0,6-6-16 16,6 1-13-16,7-8-33 15,2 1-53-15,-2-3-72 16,6-1-83-16,-13 0-98 15,-5 3-58-15,-14 1-9 16,-19 4 33-16,-20 2 60 0</inkml:trace>
  <inkml:trace contextRef="#ctx0" brushRef="#br0" timeOffset="230729.1912">18068 7078 38 0,'0'0'102'0,"6"0"7"15,-6 0 9-15,8 3 7 16,-8-3 4-16,0 0 6 0,6 0 5 16,-6 4-5-16,0-4-5 15,0 3-7-15,0 1-12 16,0-4-14-16,0 4-15 16,0 0-6-16,6-4-5 15,1 0-2-15,0 0 1 0,12 0 2 16,13-8-5-1,14-3-6-15,13-3-15 0,19-5-53 16,7-6-100-16,19-4-136 16,7-5-96-16,0 5-49 15,-14-4-22-15,-12 4 25 0</inkml:trace>
  <inkml:trace contextRef="#ctx0" brushRef="#br0" timeOffset="233202.1306">18929 5099 84 0,'0'0'133'0,"0"0"-7"15,0 4-6-15,0-4-9 16,0 0-16-16,0 0-25 16,0 4-24-16,0-4-16 15,0 0-4-15,0 0 6 16,0 3 16-16,0-3 17 0,0 0 19 15,0 0 18-15,0 0 15 16,6 0 11-16,-6 0 6 16,7 0 5-16,-1 0-1 15,0 0-4-15,8-3-14 16,-2-1-22-16,21-4-21 0,-1-7-24 16,21 1-23-16,5-8-37 15,7-4-47-15,0 1-67 16,8-4-88-16,-2-1-94 0,-6 5-76 15,-12 0-24-15,-8-2 16 16,-12 9 49-16</inkml:trace>
  <inkml:trace contextRef="#ctx0" brushRef="#br0" timeOffset="235011.1492">28233 6667 51 0,'7'0'111'16,"-7"0"-7"-16,0 0-6 15,0 0-7-15,7 0-8 16,-7 0-10-16,0 0-11 0,0 0-13 15,0 0-4-15,0 0-2 16,0 0 2-16,0 0-1 16,0 0-1-16,0 0-2 15,0 0-6-15,0 0-5 16,0 3 1-16,0 2-3 0,6-1 0 16,-6-1 2-16,0 0 5 15,6 1 7-15,1 0 5 16,6-1 12-16,6-3 8 15,14-3 3-15,-1-1-1 0,14-3-7 16,13-8-11-16,0 1-18 16,6-8-32-16,6 0-52 15,1-4-84-15,-7 1-105 16,0-1-62-16,-12 4-29 16,-8-4 0-16,-13 4 35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03:48.950"/>
    </inkml:context>
    <inkml:brush xml:id="br0">
      <inkml:brushProperty name="width" value="0.05292" units="cm"/>
      <inkml:brushProperty name="height" value="0.05292" units="cm"/>
      <inkml:brushProperty name="color" value="#FF0000"/>
    </inkml:brush>
  </inkml:definitions>
  <inkml:trace contextRef="#ctx0" brushRef="#br0">3655 2029 64 0,'0'0'148'15,"7"0"-14"-15,-7 0-10 16,0 0-4-16,6 0-5 0,-6 0-12 16,0 0-10-16,0 0-7 15,0 0-6-15,0 0-3 0,0 0-2 16,0 0 0-16,6-3 0 15,-6 3-1-15,7 0-2 0,-7 0-2 16,0 0-2-16,6 0-3 16,8 0-4-16,-8 0-2 15,14-4-4-15,-1 4-8 0,7-3-8 16,6-5-9-16,1 4-7 16,7 0-6-16,5-2-5 0,1-6-3 15,-1 5-2-15,1-4 1 16,-1 0-5-16,1-3 0 15,-7 2 1-15,0-3 0 0,-13 5-3 16,0-5-1-16,-13 4 2 16,1-4 3-16,-8 4-1 0,-19 0 0 15,-7 4 0-15,-6 0 0 16,-19 3-3-16,-7 8-5 0,-13-1 0 16,-8 8-1-16,-4 4-1 15,-2 4 2-15,2 3 3 16,4 3 1-16,2 1-1 15,19 3-2-15,0-4-5 0,19 6-3 16,20-6-4-16,7-4-1 16,18-2-1-16,15 0 3 15,5-2 7-15,14-5 2 0,6-4 3 16,-6-2 3-16,6-3 2 16,-1 2-1-16,-11-5-2 0,-1 0 0 15,-13 0 0-15,1 3 1 16,-15-3 1-16,2 0 0 15,-8 4 1-15,-12 0 2 0,-2 0-2 16,-10 6-3-16,-2 5-3 16,-7-1-1-16,-5 8-1 0,6 1-1 15,7-2-1-15,-7 4 1 16,12 2 1-16,1-5 0 16,0 4 0-16,13-9-3 15,0 5-1-15,7-3-1 0,6-4-1 16,-1-1 2-16,2-3 3 15,6-3 4-15,-1-2 4 0,1-1 2 16,-2-10-2-16,9 2 2 16,-7 0-3-16,0-8-1 15,-2-4 0-15,2 1 7 16,-7-6 7-16,7 6 7 0,0-4 7 16,-1 0 6-16,1-1 0 15,-8 4-4-15,8 5-9 0,-7-1-7 16,7 7-8-16,-1 0-6 15,0 4-5-15,1 4 0 16,6 0 1-16,-7 3 0 0,-5 0 2 16,6 4-4-16,-8-3-5 15,1 3-10-15,-6 0-3 0,6-4-4 16,-7 0-5-16,2-3-1 16,-2-1 7-16,-6 1 5 15,12-4-4-15,-5-4 3 16,0-3 2-16,-1 0 5 0,7-5 1 15,-7-2 5-15,2-1 13 16,-2 1 17-16,7-1 16 0,-13 0 15 16,7 5 12-16,-1-2 3 15,-6 5-5-15,6 5-12 16,1-3-18-16,-1 2-16 0,8 3-12 16,-2 3-4-16,2 2 1 15,5-3 0-15,7 5 1 0,-6-3 1 16,6 4-1-16,-7 0-1 15,7-6-1-15,7-2-3 16,-1 5-4-16,1-10-1 0,-7 3-2 16,6-2-3-16,-5-8 1 15,-1-1 4-15,0-4 0 0,-6-3 3 16,-1-3 2-16,-13 1 4 16,1-8 1-16,-7 1-1 15,-7 0 2-15,1-7-1 0,-7 0 0 16,0-6-1-16,6-1-1 15,-5-5 0-15,4-3-1 0,2-1-1 16,0 5 2-16,-1-1 5 16,7 8 6-16,0 7 1 15,0 4-3-15,0 7 0 0,0 10-3 16,7 12-5-16,-1 8-3 16,-6 11 2-16,6 14 2 0,-6 7 6 15,0 7 3-15,0 8 1 16,0 0-4-16,8 4 1 0,4 0-3 15,2-4-2-15,11-1-2 16,1-6-2-16,7-9-1 16,-1 3-2-16,14-13-7 0,0-4-9 15,6-6-16-15,0-4-16 16,13-7-10-16,-6-6-9 0,-6-4-3 16,-2-6 4-16,1-4 11 15,-19-2 15-15,-7-1 10 16,-13-3 15-16,-6-5 16 0,-21 1 22 15,-5 1 27-15,-7-1 22 16,-6 3 18-16,-8 5 8 0,1-1-2 16,0 1-13-16,7 6-33 15,6 1-32-15,6 7-33 16,7-4-26-16,7 8-16 0,6 0-6 16,12-1 3-16,8 1 11 15,-1 0 13-15,14-4 13 16,7 4 9-16,-2-4 3 0,7 0 8 15,-5-4 3-15,-1 4 3 16,0-8 9-16,-7 5 11 0,1-5 16 16,0 2 13-16,-7 1 9 15,-7-2 3-15,-6 7-4 0,1-3-12 16,-8 6-13-16,8 1-10 16,-2 6-11-16,-6 2-3 15,1 5-1-15,0 2-1 0,6-1-5 16,-7 4-19-16,8 1-32 15,-2-6-53-15,8 5-71 0,-7-3-86 16,7-1-82-16,-1-2-29 16,7-6 9-16,6-3 39 15</inkml:trace>
  <inkml:trace contextRef="#ctx0" brushRef="#br0" timeOffset="1432.3068">6144 2147 25 0,'-19'-12'276'0,"-1"1"35"16,-6 0 21-16,7 4-80 16,-7 3-73-16,-1 4-56 0,1 0-44 15,-6 4-32-15,5 3-24 16,1 1-14-16,7 6-14 0,-1-2-8 16,8 2-14-16,5 1-16 15,7 0-19-15,7-5-21 16,-1 2-23-16,13-2-21 0,1-3-16 15,6 2-16-15,0-6 0 16,1 0 9-16,-2-3 21 16,1 0 24-16,-6-3 37 0,0 0 54 15,-14-9 46-15,0 5 42 16,-6 0 31-16,-6-5 26 0,-8 5 15 16,-4-3 3-16,-2-2-3 15,0 4-5-15,1 1-5 0,-1 0-18 16,7 4-24-16,0-1-25 15,13-1-24-15,0 5-25 16,7 0-22-16,6 5-16 0,7-1-18 16,-2-1-16-16,9 2-15 15,5-3-17-15,1 2-13 0,-1-4-13 16,8 0-6-16,-1 0 4 16,-7-6 12-16,1 1 15 15,-1-2 16-15,-12-1 27 0,6-3 35 16,-13-4 35-16,-7 5 38 15,-6-9 35-15,0 4 38 0,-6 1 39 16,0-3 28-16,-8 2 15 16,8-1 6-16,-7 1-4 15,7 5-22-15,-8 3-36 0,14 3-42 16,-6 0-39-16,6 4-36 16,6 8-29-16,-6 3-15 0,14 10-7 15,-1 5 1-15,-1 10-3 16,8 5 0-16,0 8 0 0,-7 1 4 15,-7 4 1-15,7 9-2 16,-13-5-4-16,0 5-8 16,-6 0-4-16,-1-5-11 15,7-6-12-15,-6-5-1 16,-1-10 4-16,1-8 11 0,-1-8 5 16,0-9 8-16,-5-8 10 15,5-8 1-15,-6-8-2 16,-6-5-2-16,5-10-8 0,-6-2-10 15,8-7-16-15,-1 0-15 16,6-9-8-16,14-2-2 16,6-4 3-16,7-1 9 0,6 5 15 15,-1 3 15-15,8 7 6 16,-7 4 3-16,6 11 2 16,1 4-1-16,-7 7 2 0,7 7 0 15,-7 4-1-15,0 7 1 16,0 1-1-16,0-1 0 0,-13 0 0 15,7 0 2-15,-8 2 4 16,2-3 0-16,-8-2 0 0,7 0-7 16,-6-1-12-16,0-3-11 15,-1 0-12-15,-6 0-9 16,12 0-5-16,-4 0 6 0,-2-3 12 16,7-5 10-16,0 5 12 15,0-9 9-15,-7 5 4 0,2-3 5 16,4-5 0-16,-6-3 4 15,2 2 7-15,4-1 10 16,-5-2 20-16,-1 0 20 0,8 5 13 16,-8-1 10-16,0 5 6 15,-6-1-5-15,6 3-17 0,2 1-19 16,-8 3-14-16,0 0-12 16,0 2-11-16,0 2-7 15,6 2-3-15,-6 2 1 0,6 0 1 16,1 3-1-16,0 1 1 15,6 3 8-15,-1-1 1 0,2 2 4 16,12 2 3-16,0 4 1 16,7 5 1-16,-1-1-5 15,1 0-3-15,5 0-3 0,1 4 0 16,1-6-5-16,-7 3-1 16,-1 2-2-16,-6-2-4 15,-13 2-1-15,7 0 0 16,-14 5 6-16,-6-1-3 0,-6 1-3 15,-1-1-8-15,0-3-7 16,1-1-7-16,-7-6-5 16,6-4-1-16,-6-1 2 0,-6-3 5 15,-8 0 2 1,-12-8 5-16,-6 5-10 0,-1-8-3 16,-6 0 9-16,7-8 8 15,-1 2 7-15,7-2 4 16,13-7 9-16,7-2-2 0,19-10-22 15,26 2-17-15,-1-4-15 16,28-8-12-16,5-3-5 0,7-4 2 16,0 4 15-16,0-1 6 15,-6 4 5-15,-7 4-26 16,-19 4-62-16,-7 11-66 16,-13 6-33-16,-26 5-16 0,-26 5 0 15</inkml:trace>
  <inkml:trace contextRef="#ctx0" brushRef="#br0" timeOffset="1836.6499">4554 1997 186 0,'0'-9'188'0,"13"3"-20"16,0-2-18-16,14 1-12 0,18-1-16 15,7 1-9-15,13 0-11 16,6 0-16-16,14-1-16 16,7 5-19-16,12-1-18 0,6 0-38 15,8-2-62-15,13 6-97 16,5-4-73-16,8-4-38 0,6 5-22 15,-8-9 14-15</inkml:trace>
  <inkml:trace contextRef="#ctx0" brushRef="#br0" timeOffset="3064.2515">7884 1656 65 0,'0'-19'272'0,"6"9"20"0,-6-2 8 15,7 1-106-15,-7 8-76 16,6 0-46-16,1 6-19 16,0 8-4-16,-1 7 5 0,7 8 8 15,-6 10 6-15,-1 8-2 16,0 0-9-16,8 7-12 15,-1 4-10-15,-1 4-10 0,2-4-8 16,-2 0-8-16,8-8-9 16,0-2-18-16,-1-6-20 0,1-9-15 15,-1-4-7 1,1-9-8-16,0 0-3 0,-1-11 11 16,-6-3 17-16,0-6 14 15,-7-3 17-15,-6-6 28 0,-6-3 28 16,-7 0 27-16,0-3 26 15,-6 0 22-15,5 0 9 16,2-1-9-16,-2 1-14 0,21-1-21 16,6 4-26-16,13 1-22 15,13-1-21-15,13 0-9 0,13 5-10 16,14-1-10-16,-1 1-15 16,0 2-16-16,7 1-18 15,-1 2-22-15,-12 2-25 16,0-1-16-16,-7 0-6 0,-13 4-4 15,-13 0 8-15,1 0 22 16,-21 0 30-16,0 0 31 16,-19 0 24-16,-6 0 24 0,-14 0 15 15,-12 4 7-15,-14 0 2 16,-6 4 1-16,0-1-3 0,-1 1-5 16,2 2-8-16,5 1-7 15,13-1-11-15,7-2-10 16,14 3-13-16,4 0-11 0,8-4-8 15,8 0-4-15,4 2-6 16,8-6-2-16,6 0 3 16,0-3 9-16,7 0 5 0,0-3 6 15,-8 0 7-15,1-9 16 16,0 5 16-16,-6-4 22 16,-1 0 32-16,-12 4 31 0,0-4 29 15,-1 3 18-15,0 1 2 16,-6 3-12-16,0 0-27 15,7 2-28-15,-7 2-28 0,7 0-22 16,-1 2-14-16,7 2-6 16,7 0 1-16,-1 0 1 15,0-1 1-15,1 1-1 0,6 0 3 16,1-4 0-16,-1-4-3 16,-1 0-3-16,9-3-5 15,-9-3-2-15,-5-5-4 0,6-4 1 16,-6 1 1-16,-8-5 3 15,-5-2 0-15,-1-4 2 0,1-5 3 16,-7-2 0-16,-7-1 2 16,1 1 6-16,-1-5 7 15,1-2 5-15,-7 2 3 0,-6 2 10 16,5-2 19-16,-5 7 15 16,6 5 2-16,-6 3-1 15,5 12-2-15,-6 8-10 0,1 9-18 16,-1 8-19-16,-6 14-6 15,7 9 1-15,6 9 0 0,0 8-1 16,-1 5 1-16,14 2-5 16,0 5-21-16,14-9-33 15,-1 1-39-15,13-7-49 16,6-5-55-16,7-6-61 0,1-7-62 16,11-1-22-16,2-11 11 15,-1-3 31-15</inkml:trace>
  <inkml:trace contextRef="#ctx0" brushRef="#br0" timeOffset="4229.8434">9682 2014 17 0,'-12'-11'242'0,"-8"0"20"0,-6 4-5 16,6 4-75-16,-13 3-63 15,7 3-45-15,1 0-32 16,-1 9-19-16,-1 2-9 0,7 1-5 15,8 4-5-15,6-4-4 16,6 2-3-16,0-2-11 16,6-1-13-16,6 1-13 0,2-4-11 15,-1-3-12-15,7-1-15 16,6-2-11-16,-7-3-3 16,7-2 2-16,0 0 2 15,-6-2 12-15,-1-6 26 0,1-4 31 16,-8 1 33-16,2 0 32 15,-8-3 44-15,1 3 35 0,-1 0 27 16,-6 4 10-16,0-4-5 16,7 7-18-16,0 0-34 15,-1 1-37-15,6 6-32 0,2-3-21 16,6 8-9-16,-1-2-5 16,1 6-2-16,6-1 0 15,-7-4-8-15,1 4-8 0,-8 1-8 16,8-6-8-16,-7 2-7 15,0-5 2-15,-6 0 9 16,-1 2 5-16,1-5 6 0,-7 0 7 16,0-5 7-16,7 2 1 15,-7-4-1-15,6 0 3 16,-6-5-1-16,0 2-1 0,0-1 2 16,6-4 0-16,-6 1-1 15,7 3-2-15,-7-1 4 16,7 2 5-16,-7 3-1 0,6-1-2 15,0 4-1-15,1 4-1 16,6 4-3-16,-6 4-3 16,5-1 2-16,2 1-3 0,-8 2-8 15,7 1-7-15,-6-1-6 16,-1 2-14-16,7-1-13 16,-13-4-7-16,6 0 3 0,2-3 3 15,-2-1 8-15,0 1 12 16,-6-4 16-16,6 0 13 0,-6 0 6 15,8-4 5-15,-8-3 1 16,6 0 5-16,-6 0 10 16,0-4 15-16,0-1 12 0,0-2 15 15,0-1 9-15,0 1 2 16,0-5-10-16,6 4-15 16,7-2-15-16,7 2-13 0,-6-3-13 15,11 3-15-15,-5 5-15 16,0-5-13-16,6 7-14 15,-7 1-8-15,-6 0-5 0,-6 7 7 16,-1 0 13-16,-6 3 19 16,-6 4 24-16,-8 5 23 15,1 3 16-15,-13 2 11 0,6 2 6 16,1 3 1-16,6-1-9 16,0 1-9-16,7-2-8 15,6 1-9-15,6-3-4 0,14 1-3 16,-1-5-5-16,1-2-1 15,6-2-3-15,7-3-8 0,5 1-6 16,1-8-5-16,1 0-3 16,5-5-4-16,1-1-1 15,-7-5 7-15,6-1 3 16,-11-2 3-16,-2-1 9 0,-7-2 17 16,2-2 25-16,-14 1 33 15,-7-1 42-15,1 4 46 0,-7 1 33 16,-7 3 9-16,7 3-14 15,-6 5-30-15,0 3-39 16,-8 3-46-16,2 9-37 0,-2 2-25 16,1 4-8-16,7 5-2 15,6-1-4-15,6-5 0 16,7 6-2-16,1-5-7 0,12 0-17 16,-1-4-27-16,1-2-43 15,14-5-68-15,-1-3-95 16,6-1-121-16,1-6-53 0,-1-1-11 15,1-6 26-15,-13-2 56 16</inkml:trace>
  <inkml:trace contextRef="#ctx0" brushRef="#br0" timeOffset="4456.1838">11051 1740 178 0,'-7'0'253'15,"7"0"18"-15,0 0-48 0,-6 0-74 16,6 4-46-16,0-4-24 16,0 7-23-16,0-3-38 15,6 3-68-15,-6 0-85 0,13 4-83 16,-7 1-47-16,8 2-21 15,-8-3 11-15</inkml:trace>
  <inkml:trace contextRef="#ctx0" brushRef="#br0" timeOffset="4665.6395">11207 2172 5 0,'20'12'345'0,"-8"-5"61"15,2 0 60-15,-8-4 15 16,1 1-103-16,-7 0-89 16,6 0-64-16,-6-4-77 0,7 0-118 15,-1 0-162-15,1 0-189 16,5-4-124-16,8 0-62 0,0 0-13 16,-7-3 42-16</inkml:trace>
  <inkml:trace contextRef="#ctx0" brushRef="#br0" timeOffset="7259.9417">4534 3410 52 0,'8'0'195'0,"4"-3"12"16,-12 3-40-16,6-4-30 15,1 4-8-15,-7 0-3 0,7-4-8 16,-7 4-9-16,0-3-11 15,6 3-11-15,-6 0-12 16,0 0-15-16,-6-4-11 16,6 4-11-16,-7 0-13 0,-6-4-15 15,1 4-13-15,-15 0-11 16,-5 0-3-16,-8 4-4 16,-11 0 3-16,-2-1 2 15,-6 5 7-15,1 3 0 16,5 1-1-16,2-3 1 0,5 7-1 15,13-3 4-15,1 3-1 16,12 2 4-16,7-3 0 16,20-1 3-16,-1 1 3 0,20-1 0 15,13 1 1-15,1-1 0 16,18-2 2-16,1-1 1 16,12 1-2-16,-6-2-3 15,14 5 0-15,-8-4-2 0,1 3 0 16,-6-3 0-16,-8 4 4 15,-6-1 4-15,-12 2 15 16,-8-3 19-16,-13 3 20 0,-5-1 21 16,-14-1 19-16,-8 0 11 15,-17 1 2-15,-15-1-5 16,-5 1-16-16,-13-3-21 16,-14-2-21-16,0 2-16 0,-6-1-15 15,6-5-11-15,1 2-11 16,6-4-25-16,6-1-48 15,13-3-72-15,7 0-101 0,13-3-117 16,6-1-57-16,27-4-10 16,12-2 28-16,7-2 61 15</inkml:trace>
  <inkml:trace contextRef="#ctx0" brushRef="#br0" timeOffset="8107.0897">5036 4150 208 0,'0'4'265'0,"7"-4"27"0,-7 0-55 16,0-4-54-16,6 0-33 16,1 1-23-16,0-3-18 15,5-6-15-15,-5 1-10 16,6-3-16-16,0-1-8 0,0 0 0 15,-6-3-1-15,5-1-2 16,2 2-4-16,-8-6 3 16,0 9 1-16,1-5-4 15,6 4-6-15,-13 4-10 0,7 4-13 16,-1 0-12-16,0 3-9 16,2 4-4-16,-2 4-3 0,6 3 2 15,2 4 3-15,-8 0 2 16,7 0 1-16,1 3-1 15,-8 1-2-15,6 0-10 16,2-3-9-16,-8-3-13 0,1-1-13 16,6 0-8-16,-6-2-4 15,-1-1 5-15,0-2 7 16,2-3 11-16,4-3 11 16,-6-2 11-16,2-1 4 0,4-2 2 15,-5-3 5-15,-1-1 8 16,1 2 2-16,0-1 1 15,5 1 3-15,2-2 0 16,-2-2-2-16,8 6-5 0,-1-3-7 16,1 4-5-16,0 0 0 15,-7 3-3-15,6 0 1 16,0 8-1-16,-5 0 3 16,-1 0 3-16,6 3 1 0,-6 0 1 15,1 4 1-15,-8 0 0 16,7-4 0-16,-6 5 0 15,5-6 1-15,-12 2 1 0,7-5 4 16,-1 1 7-16,-6 0 13 16,0-4 8-16,7 0 0 15,-7 0 4-15,7-4-5 16,-7-3-6-16,0-1-13 0,0 4-7 16,0-3-17-16,0 0-29 15,0 0-33-15,0 3-45 16,0 1-56-16,0-1-67 15,0 4-66-15,0 0-42 0,0 0-3 16,0 0 24-16,-7-4 46 16</inkml:trace>
  <inkml:trace contextRef="#ctx0" brushRef="#br0" timeOffset="8904.7016">5819 3942 69 0,'-8'3'103'16,"2"-3"4"-16,0 0 4 15,6 0 5-15,0-3 5 16,-7 3 5-16,7-4 1 0,0 0-3 16,0 1-1-16,0-4 14 15,0-1 11-15,0-3 13 16,0 3 6-16,0-2-3 0,7-2-13 15,-7-3-22-15,6 5-26 16,0-5-27-16,2 1-26 16,4 3-18-16,2 0-16 0,-2 0-11 15,1 3-6-15,1 4-5 16,5 2-3-16,7 2-2 16,-6 6 2-16,6 2 2 15,-7 3 5-15,1 3 2 16,0 4 0-16,-2-3-6 0,-4 3-14 15,-1-2-19-15,0-1-23 16,-6-1-30-16,-1-3-33 16,-6-4-34-16,0 0-55 15,-6-3-79-15,-8 0-47 0,-5-1-7 16,-7-6 13-16,-7-1 32 16</inkml:trace>
  <inkml:trace contextRef="#ctx0" brushRef="#br0" timeOffset="9184.7552">5154 3692 139 0,'-20'-11'397'0,"0"0"60"15,1 4 50-15,6-4-36 16,6 4-113-16,-5 0-89 0,5 3-66 16,0 0-60-16,1 0-55 15,6 2-73-15,0 2-103 16,0-6-136-16,13 4-149 0,13-2-108 16,13 1-50-16,13 3 6 15,6-4 60-15,-5 0 107 16</inkml:trace>
  <inkml:trace contextRef="#ctx0" brushRef="#br0" timeOffset="9607.6366">6561 3616 99 0,'0'0'279'15,"14"0"16"-15,-8 0 7 0,13 0-106 16,1 0-79-16,6 0-43 16,6-4-14-16,7 4-7 15,1 0-1-15,5 0 11 16,8-3-3-16,-1 3-24 0,-1 0-42 16,8 0-56-16,0-4-77 15,-1 4-114-15,1-4-62 16,0 0-17-16,-7 0 15 0</inkml:trace>
  <inkml:trace contextRef="#ctx0" brushRef="#br0" timeOffset="10075.0622">7767 3323 204 0,'-7'-14'331'0,"-6"-3"23"0,-6 7 6 15,-1 3-129-15,-6-1-89 16,0 8-54-16,-13 0-40 16,0 5-22-16,6 5-14 15,-6 0-6-15,12 7-4 0,2 0-4 16,12 2 1-16,6-1-2 15,7-4-3-15,7 5 2 16,6-5 2-16,12 1 2 16,2-1 2-16,5 2 4 15,8-3 1-15,5 3 1 0,1-5 4 16,6 3 7-16,6 1 8 16,-5 0 9-16,-1 3 6 15,7-4 2-15,-8 4-2 16,-11-2-5-16,-1-3-7 15,-7 3-2-15,-12-1 5 0,-13-1 8 16,-1-3 9-16,-12 4 8 16,-21-4 4-16,-5-1-6 15,-14 5-10-15,-6-3-13 16,-13-2-28-16,7-2-54 0,5-1-77 16,1 1-105-16,7-2-120 15,12-2-71-15,7 0-23 16,20 0 24-16,6-4 62 15</inkml:trace>
  <inkml:trace contextRef="#ctx0" brushRef="#br0" timeOffset="11090.0752">8549 3860 90 0,'0'-6'233'16,"-7"-2"20"-16,-6 1-28 15,0 3-64-15,-13 0-41 16,-6 1-25-16,-1-1-17 0,-7 8-19 15,-5-1-17-15,-1 5-14 16,1-1-12-16,-1 5-11 16,7-2-12-16,7 5-13 15,5-3-16-15,7-2-16 0,8 1-17 16,6-3-10-16,6-1-7 16,0 0-1-16,12-3 0 15,8-1-4-15,6-3-6 16,-1 0-8-16,9-7-1 15,5 0 1-15,-7 0 9 0,7-1 20 16,-13 1 37-16,7-5 37 16,-13 10 25-16,6-6 24 15,-7 4 19-15,1 1 12 16,-8 3-3-16,8 3-4 16,-7 1-8-16,0 0-6 0,0 2-13 15,-6 6-13-15,0-5-18 16,-1 1-24-16,0 2-21 15,-6-2-26-15,7-5-19 16,6 5-13-16,-7-5-1 16,1-3 6-16,6 0 16 0,6-3 21 15,-5-1 17-15,-2-3 22 16,-5-1 28-16,6 1 31 16,0-4 34-16,-7 4 42 15,2-5 40-15,-2 6 22 16,0-2 4-16,0 0-13 0,-6 5-29 15,8-1-38-15,-8 0-40 16,6 4-31-16,0 4-22 16,1 0-11-16,6 4-5 0,0-5 2 15,0 9 2-15,6-6-7 16,1 2-8-16,-1 3-11 16,1-4-7-16,0-3-11 15,-1-1-10-15,-5-3-2 16,4-3 4-16,2-4 6 15,0-5 14-15,-7-3 17 0,0 1 24 16,-13-9 31-16,7-2 31 16,-14 0 28-16,0-5 24 15,-12 1 24-15,-1-4 18 16,-6 0 7-16,0-3-1 16,0-4-3-16,1 2-4 0,5 6-7 15,0-2-14-15,1 5-21 16,5 8-23-16,8 5-26 15,0 7-26-15,6 11-26 16,0 9-21-16,0 12-7 16,6 6 1-16,-6 10 7 0,0 9 2 15,6 0-7-15,1 0-20 16,12 4-28-16,1-8-40 16,-1-5-52-16,7-6-71 15,7-4-101-15,-1-7-136 0,8-7-56 16,-1-7-10-16,-6-8 25 15,-7-8 59-15</inkml:trace>
  <inkml:trace contextRef="#ctx0" brushRef="#br0" timeOffset="11303.0386">8588 3700 213 0,'-53'-11'322'16,"21"3"12"-16,-1 1 3 0,13 3-142 15,8-3-94-15,5 7-36 16,20-3-7-16,20-2 0 16,13 2 2-16,25 3 3 0,14-3-16 15,12-1-64-15,15-3-89 16,5 3-120-16,7-4-83 16,-7 0-46-16,-13-1-9 15,-13 1 33-15</inkml:trace>
  <inkml:trace contextRef="#ctx0" brushRef="#br0" timeOffset="11688.8977">9520 3557 203 0,'-8'0'328'16,"16"-4"16"-16,-2 4 6 15,13 0-130-15,7 0-102 16,20-3-55-16,7 3-29 0,4 0-16 16,9-4-6-16,6 4-5 15,-7-4-7-15,6 4-27 16,1 0-44-16,-7-3-76 16,0-2-101-16,-6 2-54 15,-6 0-22-15,-21-5 7 16</inkml:trace>
  <inkml:trace contextRef="#ctx0" brushRef="#br0" timeOffset="11959.4005">9917 3367 30 0,'-26'-4'240'0,"6"-4"12"16,7 8 4-16,0 0-80 15,7 0-49-15,-1 8-18 0,7 3 5 16,7 7 5-16,-1 0 3 16,1 8-12-16,6 0-20 15,-1 3-20-15,2-3-20 16,5 3-14-16,1-4-9 16,0 1-31-16,-1 1-53 0,7-6-74 15,0-3-100-15,0 0-83 16,0-7-43-16,7 0 1 15,-7-7 33-15</inkml:trace>
  <inkml:trace contextRef="#ctx0" brushRef="#br0" timeOffset="12456.9744">10979 3217 69 0,'0'-26'285'0,"-7"4"25"15,-12 4 13-15,-7 2-96 16,-20 2-84-16,-6 6-58 16,-6 5-38-16,-1 6-8 15,-6 9-7-15,0-2-1 16,6 12 0-16,13 1 0 0,7-1-1 15,13 3-16-15,13-3-9 16,13 1-5-16,13-3-18 16,7 3-10-16,12-4-1 15,14-1-1-15,0 0 2 0,5-4 0 16,2 1 14-16,5-1 11 16,-5 3 2-16,-1-4 5 15,-1 3 3-15,2-2 4 16,-8 1 5-16,-5-1 2 15,-1 1 5-15,-7-1 1 0,-12 1 9 16,-7-1 11-16,-7 1 8 16,-19-1 6-16,-7-2 0 15,-6 3-2-15,-13-1-11 16,-6-3-23-16,-7 0-46 16,-1 0-67-16,2 0-88 0,5-4-106 15,7 4-62-15,7-3-23 16,5-1 15-16,8-4 46 15</inkml:trace>
  <inkml:trace contextRef="#ctx0" brushRef="#br0" timeOffset="13636.5413">11415 3714 24 0,'-32'-11'181'0,"-1"4"0"0,-13 3-47 16,1-3-47-16,-1 7-31 15,-5 0-18-15,5 7-17 16,0-3-6-16,14 7-10 16,6 0-12-16,0-4-7 0,12 5-7 15,1-2-6-15,13-2-5 16,7-1 5-16,6 1 7 16,0-4 10-16,7-4 9 15,12 0 16-15,-6 0 20 0,7 0 22 16,0-4 15-16,-1 4 17 15,-6-4 12-15,7 4 3 16,-7 0-7-16,6 4-13 16,1 0 0-16,-1 6-3 15,1 1-12-15,-1 4-7 0,1 3-6 16,-13 0-7-16,-8 8-12 16,-5-3-12-16,-14 2-5 15,-11 0-6-15,-9 1-4 16,-5-4 0-16,-8 1-4 0,-5-6 0 15,-1-3 0-15,1-2 1 16,6-5 2-16,-1-3 3 16,8-4 2-16,5-4-1 15,15 1-6-15,5-8-8 16,20-8-13-16,13 2-16 0,7-6-12 16,13-3-8-16,5-7-3 15,2 0-5-15,5-4 2 16,7 1 7-16,-12-1 13 15,-2-3 15-15,-5 7 26 16,-7 4 32-16,-6 3 22 0,-13 4 11 16,0 7 0-16,-8 5-7 15,-12 3-19-15,0 7-17 16,-12 7-15-16,-2 3-6 0,1 5-5 16,0 4-15-16,0-1-15 15,13 4-19-15,-6-4-19 16,12 3-23-16,0-1-16 15,1-5-8-15,13-1 1 16,0-3 2-16,-2-4 11 0,9 0 17 16,-7-7 21-16,6 0 18 15,-7-3 17-15,1-1 20 16,-1-3 19-16,0-4 24 16,-5-1 28-16,-1 2 26 15,0 3 15-15,-7-5 3 0,7 4-9 16,1 6-18-16,-8-5-25 15,7 7-26-15,0 3-16 16,0 1-10-16,0 2-9 16,0 6-17-16,0-1-24 0,0 3-27 15,0-3-29-15,-7 4-27 16,1-4-21-16,0 0-13 16,-7 0 4-16,0-7 12 15,0 3 19-15,0-3 23 16,-7-4 31-16,7-4 35 15,-7-3 36-15,1 3 40 0,6-7 39 16,0 0 40-16,0 0 32 16,0-4 21-16,13 0 12 0,0-2-1 15,7-3-11-15,-1 6-21 16,7-1-26-16,-6 5-28 16,12-1-26-16,-5 3-23 15,5 5-20-15,7 6-13 16,-7 1-5-16,1 3-15 0,7 4-28 15,-8-4-46-15,7 8-62 16,-6-3-85-16,-1-2-66 16,-6-2-26-16,0-1 11 15,-13-3 31-15</inkml:trace>
  <inkml:trace contextRef="#ctx0" brushRef="#br0" timeOffset="13967.1785">12569 3260 262 0,'6'-4'324'0,"-6"1"29"16,6 3-20-16,2-4-103 15,18 4-72-15,-1-3-44 16,15-1-30-16,5 0-28 16,7 0-21-16,7 4-44 15,6 0-69-15,-6-3-92 0,-7 3-102 16,7 0-65-16,-14 0-31 15,-19 3 9-15,-13 9 49 16</inkml:trace>
  <inkml:trace contextRef="#ctx0" brushRef="#br0" timeOffset="14140.1824">12745 3484 29 0,'6'7'186'0,"7"0"-8"15,7-3-28-15,12-1-24 0,7-3-26 16,13 0-38-16,7-3-66 16,12-1-93-16,2-3-65 15,4 0-35-15,-4-4-20 16</inkml:trace>
  <inkml:trace contextRef="#ctx0" brushRef="#br0" timeOffset="14571.1661">13885 3151 50 0,'-19'-12'206'0,"-7"5"19"16,-1 3-42-16,-11 4-32 15,5 4-17-15,-13 6-12 0,7 2-10 16,0 5-11-16,0 6-13 15,12 0-20-15,2 2-21 16,18 0-13-16,0 0-10 16,21 2-9-16,-1-5-3 15,13-4-5-15,6 0 1 0,7-3-2 16,7-4-5 0,-7-4-5-16,14-4 13 0,-2-3 5 15,-5-3 2-15,-7-4 2 16,1-8 4-16,-8 1 6 15,-7-1-8-15,-11-3 14 0,-8 0 23 16,-6-4 31 0,-12-1 17-16,-8 1 12 0,-13 0 6 15,-6 7-17-15,0-2-35 16,-13 6-66-16,0 3-86 16,-1 5-137-16,8 3-135 0,-7 3-68 15,7 2-30-15,11-5 15 16,9 0 57-16</inkml:trace>
  <inkml:trace contextRef="#ctx0" brushRef="#br0" timeOffset="19494.5062">15410 3183 184 0,'0'5'293'16,"0"-2"12"-16,0 0-12 0,6 1-108 16,-6-4-71-16,7 0-33 15,13 4-4-15,6-4 3 16,13 0 3-16,13 0-6 0,7 3-10 16,12-3-11-16,7-3-18 15,0 3-15-15,7-4-13 16,0 0-25-16,-7 1-44 15,-6 0-63-15,-7-2-77 16,-6 5-97-16,-20-3-49 0,-13 3-9 16,-26 0 26-16</inkml:trace>
  <inkml:trace contextRef="#ctx0" brushRef="#br0" timeOffset="19714.341">15735 3334 100 0,'-19'7'271'16,"6"-3"28"-16,6-1-10 16,7 1-68-16,0-4-49 15,14 0-35-15,5-4-29 0,13 1-25 16,1-1-19-16,19-3-17 16,-6-4-37-16,12 3-56 15,-5-3-74-15,-7 4-86 16,-7-4-83-16,-13 0-47 15,-7-4-6-15,-6 4 30 0</inkml:trace>
  <inkml:trace contextRef="#ctx0" brushRef="#br0" timeOffset="20035.0765">15996 3059 225 0,'-6'-15'255'0,"-8"1"-25"0,8 3-40 16,6-1-43-16,6 5-40 15,8 3-33-15,12 0-25 16,7 8-13-16,12 0-7 16,7 3-1-16,7 5 0 0,12 2-3 15,-6 1-4-15,0 6 3 16,1 2 2-16,-1 2 4 16,-12 0 4-16,-8 2 6 0,-13-2 10 15,-12 0 6 1,-7 2 2-16,-13-6 1 0,-13 1-3 15,-7 1-7-15,-6-5-12 16,-13-3-22-16,1-1-36 16,-2-3-52-16,-5 0-72 15,12-4-87-15,-7-3-85 16,21 0-37-16,6-4 3 0,6-4 33 16</inkml:trace>
  <inkml:trace contextRef="#ctx0" brushRef="#br0" timeOffset="20513.8878">17814 2854 145 0,'0'-15'201'0,"-20"3"-5"15,-6 6-74-15,-6-2-51 16,-13 5-32-16,-1 3-18 16,-6 0 10-16,0 11 8 0,-7-1 3 15,13 5-1-15,7 3-1 16,7 5 1-16,12-5-16 16,7 4-10-16,19-1-7 0,14 2-20 15,13-5-9-15,6 0-3 16,7 0-5-16,5 1 1 15,8-1 1-15,0-3 21 16,-1 0 10-16,-5 3 9 16,-1-3 11-16,-7-1 6 0,-6 1 11 15,-13 0 12-15,0-4 23 16,-12 3 18-16,-14-3 14 16,-20 1 5-16,-6-2-3 15,-19 5-14-15,-14-4-26 16,-7-1-22-16,1 2-18 0,6-1-40 15,-6 0-64-15,7-4-82 16,6 1-97-16,6-1-64 16,14 0-38-16,12 1 10 15,20-4 48-15</inkml:trace>
  <inkml:trace contextRef="#ctx0" brushRef="#br0" timeOffset="21612.5856">18382 3309 76 0,'19'-8'278'16,"-13"-4"37"-16,1 5 8 16,-7-3-54-16,-13-2-50 15,0 5-45-15,-13 0-42 0,-1-1-37 16,-5 1-37-16,-7 3-36 15,-1 4-35-15,8 0-29 16,-7 0-21-16,7 4-22 0,5-1-17 16,1 1-10-16,14 4-4 15,-2-5 7-15,8 4 11 16,12-3 17-16,1 3 17 16,12-2 19-16,7-2 19 15,7 0 14-15,-1 1 8 16,8-4 6-16,-7 0 10 0,-8 4 4 15,8-1 3-15,0 0 7 16,-8 2 3-16,1 2 2 16,1 4-4-16,-8 0-1 15,0 4-2-15,-5-1-2 0,-8 5-3 16,-6-1-3-16,-6 0-2 16,-14 4 0-16,1-3-2 15,-13-2 0-15,-8 3 2 16,-5-3 0-16,-8-2 0 15,1-4-1-15,7 0-1 0,-8-3-1 16,15-1-3-16,5-7-2 16,7 0-4-16,12 0-5 15,14-7-4-15,8-4-3 16,18 0-1-16,6-8 1 16,13 1 1-16,8-7 0 0,5-2-2 15,1 1-5-15,0-6-4 16,6-1-3-16,0-3 0 15,-6-1 2-15,-7 4 12 16,-7-4 21-16,-6 8 24 16,-13-1 26-16,-12 9 18 0,-2-1 10 15,-5 7-3-15,-14 8-17 16,-5-1-20-16,-14 12-23 16,-1 3-24-16,1 5-21 15,0 5-19-15,7 2-16 16,5 3-17-16,8 0-13 0,6-4-10 15,0 5 0-15,6-6 1 16,8-2 4-16,-1-4 10 16,7 1 11-16,-2-2 11 15,9-6 13-15,-1-1 14 0,0-3 13 16,0-3 15-16,-7-1 18 16,7 4 19-16,-6-7 19 15,-7 4 10-15,0-2 8 16,0 1-6-16,1 1-14 15,-8 3-15-15,7 0-18 0,6 0-9 16,0 0-10-16,1 7-1 16,0-2-7-16,6 1-14 15,0 5-17-15,-6-3-23 16,6 4-20-16,-6-2-17 16,-1-3-9-16,0 5 6 0,-6-5 13 15,1-4 23-15,-2 1 26 16,-5-4 30-16,0 0 37 15,-1-4 38-15,0-3 39 16,1 0 36-16,-7-1 27 0,6-3 11 16,1-3-5-16,6 2-17 15,1 1-24-15,-2 0-34 16,8 0-28-16,-7 4-25 16,7 4-20-16,-2-1-12 15,9 4-18-15,-1 0-28 0,0 4-48 16,7-1-72-16,-7 4-98 15,6-3-71-15,1 3-30 16,-1-2 3-16,1-5 34 16</inkml:trace>
  <inkml:trace contextRef="#ctx0" brushRef="#br0" timeOffset="21833.6894">19841 3062 31 0,'6'-10'219'15,"7"-2"10"-15,7 5-15 16,0-1-85-16,12 2-62 16,7-1-33-16,6 2-19 0,1 2-31 15,13 3-63-15,0 0-75 16,6 3-40-16,-13-3-18 15,-7 5-11-15</inkml:trace>
  <inkml:trace contextRef="#ctx0" brushRef="#br0" timeOffset="22030.129">20075 3227 31 0,'-6'4'188'15,"12"-1"7"-15,1-3-53 16,12 0-51-16,1 0-36 16,6-3-29-16,19-1-41 15,1-4-67-15,6 2-58 0,14-2-33 16,-7-3-15-16</inkml:trace>
  <inkml:trace contextRef="#ctx0" brushRef="#br0" timeOffset="22545.2772">21534 2769 27 0,'0'-14'215'0,"-6"-1"17"15,-13 4-35-15,-1 0-52 0,-12 3-45 16,-14 4-31-16,1 4-22 16,-8 4-15-16,-6 4-11 15,1 3-20-15,6 8-12 16,6-1-8-16,1 4-3 0,12 0-1 16,14-1-1-16,12 5 28 15,7-4 18-15,7 4 8 16,12-4 6-16,1-3-2 15,12 2 3-15,1-3-15 16,6-3-6-16,0 4-4 0,6-5-5 16,-5 1-2-16,5-1-1 15,1 5 1-15,-7-2-1 16,0-2-1-16,0 4-1 16,1-5 4-16,-14 5-2 0,-1-4 5 15,-11-1 11-15,-8-3 15 16,-6 3 11-16,-13-2 15 15,-7-1 10-15,-12 0-6 16,-7-1-8-16,-13-1-14 16,-7-3-22-16,0 2-42 15,0-2-60-15,1-1-88 0,13 2-89 16,-1-2-50-16,13 1-17 16,14-6 14-16</inkml:trace>
  <inkml:trace contextRef="#ctx0" brushRef="#br0" timeOffset="23577.4006">22180 3447 68 0,'7'-8'172'16,"-1"5"-19"-16,-6-3-21 15,0 1-5-15,-6-2 2 0,-14 2-6 16,7 2-16-16,-7 0-23 15,-12-1-24-15,-1 4-25 16,-6 4-17-16,0 2-11 16,0 3-7-16,0 1-1 15,0 1-3-15,13 1 0 16,0 1 2-16,6-1 2 0,7-1-1 16,7 0 1-16,-1-4 2 15,14 1 0-15,-1-5 1 16,7 1 0-16,7-4-5 15,6 0-4-15,6-7-3 16,1-1-3-16,12 1-2 16,-5 0-2-16,5-4 3 0,-6 3 5 15,1 0 1-15,-8 2 1 16,-6 3-1-16,0-1 0 16,-7 4 0-16,1 0 0 15,-7 4-1-15,-7 3 1 0,8 0 1 16,-8 0 2-16,-6 4-3 15,0-4-8-15,6 4-9 16,-6-3-4-16,8-1-3 16,-8 0 2-16,0-4 5 15,0-3 7-15,0 0 6 16,0 0 10-16,6-3 2 0,0-4 1 16,1 0 0-16,-1-1 9 15,8 1 16-15,-8-4 15 16,0 4 23-16,8-1 20 15,-14 0 14-15,6 6-2 0,0-2-11 16,1 1-18-16,0-1-23 16,-1 4-22-16,7 4-15 15,0-4-7-15,6 3-3 16,1 3-7-16,0-1-10 16,-1-2-15-16,7 5-11 0,-6-4-9 15,-1-4-9 1,7 3 3-16,-6-6 8 0,6-1 16 15,1-4 12-15,-9-2 14 16,2-5 11-16,-1-4 19 16,1-3 20-16,-6-4 24 15,-2-3 22-15,-5 0 24 0,-1-8 21 16,-6 1 8-16,-6 0 8 16,-1-5 4-16,7 0 16 15,-6 4 9-15,0 6-1 16,-2 1-16-16,8 8-27 0,0 7-29 15,0 7-41-15,0 8-35 16,14 8-24-16,-8 7-7 16,1 7 1-16,6 3-10 15,-6 5-23-15,-1 6-38 16,8-2-40-16,-2 2-48 0,8 0-60 16,-1-7-66-16,7 0-71 15,0-2-51-15,-6-5-4 16,5-8 23-16,-11-2 48 15</inkml:trace>
  <inkml:trace contextRef="#ctx0" brushRef="#br0" timeOffset="23763.8114">22616 3282 117 0,'-19'-7'213'0,"12"-1"10"0,21 1-61 16,5 0-72-16,21 3-46 15,11-3-20-15,8-1-12 16,19 5-27-16,7-1-60 16,6-4-73-16,7 6-36 15,-1-6-22-15,-5 1-8 0</inkml:trace>
  <inkml:trace contextRef="#ctx0" brushRef="#br0" timeOffset="24416.6988">23991 3015 140 0,'-19'0'239'16,"6"0"10"-16,0 4-40 16,7-4-80-16,6 0-44 15,6 0-10-15,7 2 3 16,19-2 8-16,8 0 2 0,11 4-4 15,14-4-16-15,1 0-20 16,12 0-19-16,-6-4-16 16,6 4-16-16,0-2-25 15,0-2-44-15,1 1-77 16,-8-2-92-16,-6-2-49 0,-6-1-23 16,-13 1 2-16</inkml:trace>
  <inkml:trace contextRef="#ctx0" brushRef="#br0" timeOffset="24909.3631">25509 2608 152 0,'-6'-11'170'16,"-7"7"-54"-16,-13 1-39 16,0-2-17-16,-13 5-9 0,-1 5-5 15,2 2 0-15,-15 1-4 16,14 3-7-16,1 3-8 16,5 1-10-16,7 3-3 0,6 0-2 15,20-3 2-15,0 7 1 16,13-3 3-16,20 2 3 15,0 1 0-15,12 0-2 16,7 3-2-16,0-2-1 0,7-2-2 16,-7 2 0-16,0 2-2 15,-6-3 5-15,-1-3 5 16,-6-2 11-16,-13 6 12 16,0-8 14-16,-6 3 19 15,-13-3 17-15,-14-1 15 0,-6 1 5 16,-12 0-3-16,-22-1-12 15,-11-3-16-15,-1 0-20 16,-12 0-25-16,-2-4-34 16,2 4-55-16,6-6-79 15,6 2-103-15,13 0-91 16,7 0-44-16,7-2-8 0,19 1 29 16</inkml:trace>
  <inkml:trace contextRef="#ctx0" brushRef="#br0" timeOffset="26041.5717">25900 3484 107 0,'-12'0'236'0,"12"4"17"16,-7-4-22-16,7 0-19 0,0 3-8 16,7-3-19-16,-7-3-25 15,12 3-28-15,-5-4-27 16,13-4-25-16,-7 0-27 16,6 2-16-16,7-5-9 15,-6-1-9-15,6-2-3 0,0-4-3 16,0-1-4-16,6-2-4 15,-5-1-1-15,5 0-1 16,-12 3-2-16,6 1 0 16,-13 4 2-16,0-2 0 15,0 9-4-15,-7 0-2 0,1 3-3 16,0 4-1-16,-1 4-4 16,0 0 1-16,-6 6-1 15,7 1-8-15,-7 0-14 16,0 0-16-16,7 4-20 15,-1-4-21-15,-6 0-19 0,13 1-11 16,-7-5-1-16,2 3 6 16,4-6 9-16,1 0 17 15,0 0 18-15,0-4 16 16,7 0 19-16,-8 0 12 16,8-4 15-16,-7 0 14 0,1 0 16 15,-2-3 18-15,2 4 14 16,-2-4 16-16,2-1 7 15,-1 4-1-15,-1 1-10 16,2-1-10-16,-8 0-17 0,8 4-15 16,-2 0-13-16,1 0-7 15,0 4-3-15,0 0-1 16,1-1 0-16,5 5-5 16,-12-1-7-16,6 4-11 15,-1-4-18-15,-5 4-15 0,0-4-16 16,-1 0-4-16,0 1 8 15,2-4 18-15,-2-1 17 16,0-3 25-16,1-3 29 16,-7-1 26-16,6-4 28 15,1-2 23-15,-1-1 30 16,7 0 16-16,1-3 6 0,5-1-8 16,7 1-20-16,0-3-23 15,0 3-28-15,7 3-27 16,-1 0-17-16,1 8-12 15,-7-4-7-15,0 7-6 0,0 0-8 16,-1 3-20-16,-5 1-41 16,-6 3-58-16,-8 0-74 15,-6 4-91-15,-6-3-67 16,-14-2-16-16,-6 3 21 16,-13-6 50-16</inkml:trace>
  <inkml:trace contextRef="#ctx0" brushRef="#br0" timeOffset="26266.6721">25973 3025 270 0,'6'-21'388'0,"0"2"30"0,-6 1 15 16,7 3-133-16,-1 4-118 15,1 4-89-15,6 0-66 16,0 3-82-16,13 0-112 16,-7 8-132-16,1 4-66 15,-1-1-30-15,-19 7 1 0,0-3 43 16</inkml:trace>
  <inkml:trace contextRef="#ctx0" brushRef="#br0" timeOffset="44878.2123">22128 2670 43 0,'0'4'195'0,"0"-4"10"16,0 3-19-16,6-3-9 15,-6 0-4-15,6 0-3 16,2-3-8-16,4-1-14 0,8-3-17 16,6-4-22-16,7 0-20 15,6-3-17-15,0-1-22 16,13-4-17-16,7-3-22 15,12-3-32-15,1-4-46 0,6-1-57 16,7-2-80-16,0-2-93 16,0 2-47-16,-14-2-1 15,-19 5 24-15</inkml:trace>
  <inkml:trace contextRef="#ctx0" brushRef="#br0" timeOffset="46096.0442">26285 2399 15 0,'0'0'140'0,"0"4"-28"16,0-4-27-16,0 0-7 15,0 3 2-15,0-3 6 16,0 0-4-16,0 0-4 0,0 0-8 15,0 4-3-15,0-4 0 16,0 0 4-16,6 0 14 16,-6 0 13-16,7 0 9 15,6-4 3-15,0 1-5 0,19-4-14 16,1-4-22-16,13-4-22 16,6 0-23-16,6-6-29 15,14 1-42-15,0-5-51 0,6 0-66 16,0 3-77-16,-6-4-61 15,-7 8-18-15,-20 0 15 16,-5 2 40-16</inkml:trace>
  <inkml:trace contextRef="#ctx0" brushRef="#br0" timeOffset="47936.3868">3759 5532 78 0,'0'-11'209'0,"-6"3"-10"0,-1-3-24 16,-6 5-22-16,-7-3-23 15,8 1-25-15,-15 2-23 16,1 3-3-16,-6-1-7 15,-1 0-8-15,-6 4-8 0,0 4-6 16,-6 0-3-16,-8-1-18 16,8 3-8-16,-7 6-5 15,6-1-7-15,7 3-5 16,0 2-3-16,13-2-3 16,6 4-2-16,13 1-4 15,7-4 1-15,7 3-2 16,19-3 0-16,6 3 0 0,15-4 2 15,5 5-14-15,7-5-3 16,-2 1-4-16,9 3-1 16,-7 1-1-16,6-4 1 15,-13 3 14-15,-6 0 7 0,-1-4 5 16,-13 5 7-16,2-5 5 16,-22 5 6-16,-5-5 12 15,-7 1 7-15,-13 0 9 0,-13 3 4 16,-13-7 2-16,-7 4 9 15,-13-1-1-15,1-3-2 16,-7 1-6-16,0-2-5 16,0 1-6-16,6-3-15 0,0-1-22 15,13-3-39-15,7 0-60 16,7-2-90-16,12-2-99 16,13 5-51-16,7-5-17 15,14-5 20-15</inkml:trace>
  <inkml:trace contextRef="#ctx0" brushRef="#br0" timeOffset="49135.7239">4248 6007 112 0,'-6'-10'209'16,"-2"-1"-18"-16,-11 0-13 0,0 3-18 15,-8 2-11-15,-5-2-18 16,-1 1-20-16,-5-1-23 16,-1 8-24-16,-7 0-22 15,7 4-23-15,-7 0-17 0,7 3-4 16,6 3-3-16,7-2-3 15,0 3-3-15,7-3-2 16,5 2-4-16,8-3 2 0,0 1-3 16,12-1 1-16,-6-3 4 15,13 4 2-15,7-8 7 16,-8 2 2-16,14-2 0 0,7 0 2 16,-1 0 0-16,8 5 2 15,-1-5 0-15,7 4-1 0,-1 3 5 16,8 0 0-16,-8 4 5 15,7 3 4-15,-7 5 1 16,-11-1 5-16,-2 4 3 16,-13 4 5-16,-11 3-4 0,-8 1-1 15,-14-1-1-15,-12 1-3 16,-13-1-5-16,-7 0-3 16,-13-4-4-16,1 1-1 0,-14-4-3 15,7 0-3-15,0-3 0 16,13-8-1-16,-1 0-1 15,14-4-7-15,13-4-7 16,7-6-7-16,19-4-6 16,13-4-3-16,13-5-2 0,7-5 5 15,13-1 7-15,-1-4 6 16,7-4 6-16,1 1 2 16,-2 0 3-16,-5-4-1 0,-1 1 0 15,-6-2 1-15,-13 5-1 16,1-4 5-16,-8 4 5 15,-12-1 9-15,-1 5 7 16,0-1 7-16,-6 7 5 0,-6 2 1 16,6 2-5-16,-6 7-8 15,-1 2-11-15,-6 1-8 16,0 10-5-16,1 5-3 16,-2 1 2-16,8 7 3 0,-8 4 4 15,8-3 2-15,6 7-1 16,0-5-1-16,0 2-3 15,6-2-3-15,8-3-5 0,-8-2-1 16,0-2 0-16,8-3-1 16,5-4 1-16,-6-2 4 15,6-5 3-15,1 0 2 16,0-5 0-16,6 2 1 0,1-8-1 16,-9 3 0-16,9-7-1 15,-7 4-2-15,-1 4 3 0,0-4-1 16,1 0 0-16,-7 3 1 15,0 6-2-15,0-2 1 16,0 0-2-16,7 4 2 16,0 4 1-16,5 2 0 0,1 6 3 15,0-1-2-15,7 0 3 16,-7 3-3-16,6-3-5 16,-5 1-6-16,-1 2-4 15,-6-7 0-15,-8 1 2 0,8-1 5 16,-14-3 3-16,1-4 7 15,-7-4 5-15,0 1 8 16,0-5 9-16,0-3 10 16,6-3 11-16,-6-1 7 0,14-4 8 15,-8 5-3-15,7-4-6 16,0 3-11-16,6 0-10 16,-5 4-9-16,12 1-8 0,0 6-5 15,7 0-3-15,-1 8-2 16,7 0-3-16,0 3-4 0,7 3-21 15,-1 2-48-15,1-5-78 16,-1 3-107-16,-5 2-65 16,-7-1-30-16,-1-7 2 15,-6-1 37-15</inkml:trace>
  <inkml:trace contextRef="#ctx0" brushRef="#br0" timeOffset="49389.4906">5480 5810 124 0,'13'-4'189'0,"6"-3"-9"15,14 4-74-15,-1-1-49 16,14 0-27-16,6 4-15 0,0-4-13 16,7 1-61-16,6 3-66 15,-13 0-35-15,-6 0-18 16</inkml:trace>
  <inkml:trace contextRef="#ctx0" brushRef="#br0" timeOffset="49601.5292">5596 6067 180 0,'0'7'201'0,"14"-4"-32"0,-1 2-58 16,13-5-38-16,6 0-26 15,14-5-15-15,6 2-11 16,7-1-12-16,6-3-27 0,7 3-70 15,-1-3-64-15,1 0-31 16,0-2-19-16</inkml:trace>
  <inkml:trace contextRef="#ctx0" brushRef="#br0" timeOffset="58476.7605">7115 5913 95 0,'0'0'231'0,"7"0"14"16,-7 0-33-16,0 0-61 15,6 0-34-15,-6 0-15 0,0 0-9 16,0 0-8-16,0 0-7 16,0 0-11-16,0 0-9 15,6 0-3-15,-6 0-2 16,0 0 5-16,0 0 4 16,0 0 7-16,0-4 8 0,0 4 9 15,0 0 1-15,-6-4-5 16,6 1-6-16,0-1-12 15,0-3-16-15,0 2-21 16,6-5-13-16,7 3-6 0,-6-5-6 16,12 1-1-16,1 1-4 15,6-1-2-15,1 3-2 16,5-3 1-16,-6 4 0 16,7 4 0-16,-7-1 1 15,7 4 0-15,-8 4 2 0,1 3 1 16,-6 3-1-16,0 2-1 15,-8 3-1-15,1-1 1 16,-13 4-2-16,7 1-2 16,-7-5-1-16,-7 1 2 15,7-1 0-15,0-6 4 0,0-1 5 16,0-3 4-16,0-1 1 16,0-3 1-16,0-3-1 15,0-4-2-15,0-1-2 16,7-3-1-16,6-3-1 15,-7-5 0-15,8 4 1 0,5-3-1 16,1 3-1-16,-1-3-3 16,0 7 1-16,8 0-3 15,-8 1-2-15,14 6 0 16,-7 0 0-16,7 8 1 0,6 0-2 16,-7 3-3-16,1 3-3 15,-1 2-7-15,1-1-8 16,-7-1-8-16,0 5-7 15,-12-4-6-15,4 0 2 16,-4-3 4-16,-8-1 9 16,1 0 10-16,-7-3 10 0,-7 0 11 15,1-4 7-15,-1 0 3 16,-6-4 2-16,7-3 3 16,0-1 1-16,6-7-1 15,0 5 3-15,6-9 2 0,6 1-1 16,2-1-1-16,5 2 0 15,7 2 0-15,-6-3-4 16,6 3-2-16,-1 3-2 16,9 5-5-16,-9-1-1 15,9 6-2-15,-2 2-3 0,1 2-2 16,-1 6-1-16,-6 4-11 16,0-5-27-16,0 3-37 15,-6 2-55-15,0-1-64 16,-8 0-71-16,-5-4-56 0,-7 0-9 15,-7 0 20-15,-13-7 46 16</inkml:trace>
  <inkml:trace contextRef="#ctx0" brushRef="#br0" timeOffset="58732.7875">7773 5506 157 0,'-13'-15'342'0,"-7"1"44"16,8-1 25-16,5 3-99 16,-6 3-101-16,7 1-72 0,-2 4-58 15,8-4-65-15,8 8-75 16,4-3-95-16,8 3-117 15,-1 3-74-15,7 1-34 16,-6 4 0-16,0-5 40 0</inkml:trace>
  <inkml:trace contextRef="#ctx0" brushRef="#br0" timeOffset="72626.5417">8535 6385 45 0,'0'4'75'16,"7"-4"3"-16,0 3 1 0,-7 1 1 15,6-4 8-15,-6 3 12 16,0-3 10-16,6 4 7 16,-6-4 4-16,7 0 0 15,-7 0-2-15,0 0-7 16,0 0-12-16,0 0-8 0,0 0-9 16,6 0-10-16,-6 0-13 15,7 0-9-15,-7 0-5 16,0 0-8-16,0-4-8 15,7 1-4-15,-1-1-4 0,0 1-6 16,8-4-8-16,-8-5-5 16,7 2-3-16,0-5 1 15,0 0-2-15,1-3-1 16,-2-1 2-16,-6 1 0 0,8 0 5 16,-1-5 0-16,0 6 8 15,-6-2 8-15,5 1 4 16,-5 4 1-16,0 2-1 15,-1 1-1-15,0 0-9 16,1 4-10-16,0 3-5 0,-1 4-3 16,-6 0-1-16,7 7 4 15,-1 1-1-15,0 6 2 16,2 2 3-16,-2-2 0 16,0 1-1-16,7-1-2 0,0-3 0 15,0 1 0-15,7-2-2 16,6-3-5-16,-7-3-5 15,14 0-42-15,-7-4-91 16,-6-4-129-16,-1-3-70 16,-6-5-32-16,-19 2-14 0,-1-5 32 15</inkml:trace>
  <inkml:trace contextRef="#ctx0" brushRef="#br0" timeOffset="72833.531">8738 5993 53 0,'-14'-11'269'16,"1"4"34"-16,7-1 25 15,0 2-80-15,-2 1-77 0,2 2-48 16,6-1-32-16,0 1-41 16,0 3-41-16,0-4-82 15,0 4-113-15,6 4-84 16,8-1-41-16,-1 1-17 15,0-4 4-15</inkml:trace>
  <inkml:trace contextRef="#ctx0" brushRef="#br0" timeOffset="73478.674">9330 6034 64 0,'0'0'222'0,"0"-4"23"16,0 4-36-16,-6-4-52 15,-1 4-37-15,-5 0-21 0,-8 0-15 16,-6 8-17-16,0-1-10 16,-7 4-7-16,0 4-9 15,1 2-10-15,-1 2-9 16,14 3-7-16,0 0-8 0,5-3-2 16,14-1-5-16,6 1 1 15,8-2 1-15,12-3-1 16,7-2 0-16,12-5-1 15,7-3 0-15,1 0 0 16,5-8-2-16,-6 4-1 0,0-8 1 16,1-2 3-16,-8-1-1 15,-13-4 1-15,1 0 4 16,-13 1 2-16,-1-1 7 16,-12 0 10-16,-7 4 16 0,-7-4 10 15,-6 5 10-15,0 3 6 16,0-1-2-16,-6 8-11 15,-1 0-11-15,-6 8-12 16,7 2-9-16,-1 1-11 16,7 4-6-16,6-1-4 0,7 5-3 15,7-4 0-15,6-1-3 16,-1-3-1-16,15 1 1 16,-1-2-2-16,13-3 2 15,7-3-5-15,-1-4-30 16,14 0-61-16,-7-7-89 0,7 3-97 15,-14-6-52-15,-12-2-25 16,0-3 17-16</inkml:trace>
  <inkml:trace contextRef="#ctx0" brushRef="#br0" timeOffset="74586.5461">10568 5564 58 0,'0'0'76'15,"7"0"-2"-15,0-3 2 16,-7 3 5-16,6 0 5 16,-6 0 5-16,0 0 0 0,6 0-4 15,-6 0-3-15,7 0-12 16,-7 0-11-16,0 0-12 15,0 0-9-15,0 0-8 16,0 0-9-16,0 0-4 0,0 0 0 16,0 0-2-16,0 0-3 15,0 0-5-15,0 0 0 16,0 0 1-16,0 0 2 16,0 0 1-16,0 0 2 15,0 0 3-15,0 0-2 0,0-4-5 16,0 4-3-16,0 0-5 15,0 0-4-15,0 0-2 16,0 0-2-16,0 0 0 16,0 0-3-16,0 0 1 0,0 0-6 15,0 0 0-15,0 0 0 16,0 0 0-16,6 4 1 16,-6-4-2-16,0 3 4 15,7 2 0-15,-7-3 4 16,7 2 2-16,-7 0-1 0,0-4 3 15,0 4 0-15,0-1 2 16,0 2-1-16,0-5 0 16,0 3 4-16,0-3 5 0,0 0 0 15,0 4 2-15,0-4 0 16,0 0-2-16,-7 0 0 16,0 0-6-16,7 0-15 15,-13 0-38-15,7-4-50 16,6 4-56-16,0 0-57 0,0 0-27 15,-13 0-2-15</inkml:trace>
  <inkml:trace contextRef="#ctx0" brushRef="#br0" timeOffset="75660.0303">10881 5450 205 0,'7'-7'248'16,"-1"0"-14"-16,1 0-32 15,-7-1-31-15,0 5-29 16,-7-4-32-16,-13 3-38 16,2 1-30-16,-15 3-21 15,-7 3-14-15,-5 1-8 0,-1 3-5 16,-5 0 7-16,-2 4 4 15,1 3-1-15,7 6 5 16,5-6 0-16,7 4 0 16,14 1-9-16,12-1-6 0,7 0-2 15,20 0-7-15,6-2-1 16,13 1 2-16,13-2 1 16,1-1 3-16,6-2 3 15,-2-1 6-15,2 0 1 16,0 0 1-16,-7-1-1 0,7-2 1 15,-7 3-1-15,-7-3 1 16,-6 6 3-16,1-3-1 16,-7 0 4-16,-7 4 7 15,-14-1 10-15,2 1 17 0,-14-1 17 16,-14 1 19-16,-12-1 13 16,-6 1 5-16,-21 0 0 15,-5-1-12-15,-8-2-16 16,-5-1-14-16,-7 0-16 0,0-4-10 15,7 0-11-15,-2-3-5 16,15 0-7-16,5 0-18 16,14-4-40-16,7 0-72 15,12 0-101-15,20-4-104 16,14 0-51-16,5-3-13 0,14 0 21 16</inkml:trace>
  <inkml:trace contextRef="#ctx0" brushRef="#br0" timeOffset="77790.6853">10986 6355 129 0,'0'5'188'16,"0"-5"-24"-16,0 3-38 15,0-3-25-15,6 0-12 0,-6 0-11 16,0 4-17-16,6-4-16 15,-6 0-14-15,7 0-8 16,-7 0-4-16,7 0-2 16,-7 0 3-16,0 0 0 15,6-4 1-15,7 1-4 0,0-4-3 16,6-5-4-16,1 1-1 16,0-3-6-16,-1-1-2 15,7-4 0-15,-6 1-1 16,0 0 4-16,5-4 5 15,-5 3 7-15,0-2 10 0,-7-2 7 16,6 5 9-16,-12 3 2 16,5-2-3-16,-4 5-6 15,-2 1-14-15,0 7-6 16,1 2-7-16,-7 2-8 0,6 2-3 16,-6 6 3-16,7 3 2 15,-7 7 2-15,6 1 0 16,-6-2 2-16,0 2-2 15,7 3-1-15,-7-3 1 16,6-4-1-16,-6-1-1 0,7-3 0 16,-7 0 1-16,0-4 1 15,0-4 1-15,0 1 1 16,7-4-1-16,-7 0-1 16,6-7-1-16,-6 0-3 0,6 0-1 15,1-5-3-15,0 5-1 16,5-7 3-16,-5 3-1 15,-1-1 1-15,8 2-2 16,-2-1 0-16,2 3-1 0,-2 1-3 16,2 4 0-16,5-2-2 15,-5 5 4-15,4 5 0 16,-4-2 5-16,-1 4 3 16,0 1 2-16,0 3 0 15,-7-1 0-15,0-2-1 0,2 3-1 16,-2-3 0-16,-6-6-2 15,6 6 1-15,-6-4-1 16,7-1 2-16,-7 1-1 16,7 0 1-16,-1-4-1 15,7 0 2-15,1-4-1 16,4 0 0-16,9 1 2 0,-7-4-1 16,6 0-2-16,6-5 0 15,-6 1 0-15,0-3 0 16,0-1 0-16,-6 1 0 0,0-2 4 15,-1 2 4-15,0-1 6 16,-6 1 3-16,1-1 0 16,-2 5 0-16,2-2-3 15,-2 1-3-15,-5 4-4 16,-1 3-1-16,1-3-1 0,-7 0 3 16,0 3 1-16,0 0 0 15,0 0-1-15,0 4-4 16,0-3-1-16,0-1-5 15,0 4-2-15,0 0-5 16,-7 0 0-16,7 7 0 0,-6-3 2 16,-7 6 6-16,0 2 0 15,0 3 3-15,0 4 0 16,0-2 3-16,0 2-1 16,6-1-2-16,1-4 1 0,12 2-1 15,1-2 1-15,6 1-2 16,13-5 0-16,6 2 0 15,7-5-1-15,14-3 0 16,12 0 0-16,0-4-4 16,0-4-33-16,1-4-84 0,-1-3-112 15,-7 0-62-15,-12-7-32 16,-14-1-12-16,-18-2 21 16</inkml:trace>
  <inkml:trace contextRef="#ctx0" brushRef="#br0" timeOffset="78005.5059">11304 5879 55 0,'-38'-10'318'15,"11"-2"34"-15,1 1 24 16,7 5-61-16,6-2-115 0,6 1-84 15,7 3-57-15,7 0-83 16,13 4-138-16,12 0-109 16,1 4-55-16,-1 0-25 15,-6 3-8-15</inkml:trace>
  <inkml:trace contextRef="#ctx0" brushRef="#br0" timeOffset="78510.1979">12654 6316 217 0,'6'0'276'16,"0"0"8"-16,1 0-43 15,-7 3-98-15,0 4-62 16,0 1-28-16,-7 7-6 16,-5-1 0-16,-2 1 0 15,-5 3-5-15,-1 0-6 0,-6 5-7 16,0-6-6-16,1-1-8 15,-2-2-12-15,-5 1-35 16,6-4-56-16,6-1-91 16,-6-6-80-16,13 0-40 15,13-4-15-15,-6-4 21 0</inkml:trace>
  <inkml:trace contextRef="#ctx0" brushRef="#br0" timeOffset="79442.164">13272 6143 202 0,'0'-11'231'16,"-6"0"5"-16,-7 3-85 15,-19 6-54-15,-2 2-30 16,-4 2-15-16,-7 3-8 0,-8 5-1 15,7 2-9-15,1-2-11 16,6 9-7-16,-1-4-9 16,14-1-4-16,7-3-4 15,6 4-4-15,0-5 2 16,13-2-2-16,13-4 1 0,0-1 1 16,6-3-1-16,7-3 1 15,7-1-2-15,-1-4 1 16,8-2-3-16,-1-1 0 15,0 1 1-15,1-7 0 16,-8 7 0-16,1 0-2 0,-1-2 1 16,1 5 0-16,-7 0-1 15,0 3 0-15,-7 4 4 16,1 4 3-16,-8-1 3 16,2 8-1-16,-8-4 3 0,7 8-5 15,-13 0-13-15,7-3-17 16,-1-2-20-16,1 1-14 15,-7-1-4-15,6-5-1 16,-6-2 12-16,7-3 14 0,-7 0 19 16,0-3 12-16,7-4 4 15,-7-1 6-15,6-7 3 16,-6 4 10-16,0-3 15 16,0-1 18-16,6 0 20 15,-6 4 15-15,0-4 6 0,7 8-4 16,-7-1-15-16,7 2-20 15,-7 2-19-15,6 4-16 16,0 0-8-16,7 4-5 16,-6 0 0-16,6 6 1 15,7-3 1-15,-1 1-3 0,7 3-2 16,0-4 1-16,0-4 0 16,7 1 3-16,-7 1 2 15,0-10 1-15,1 1 2 0,-2-6-1 16,1-5-1-16,0-4 0 15,-6 2 2-15,-1-9 8 16,1 1 13-16,0-5 17 16,-14 1 23-16,7-4 26 15,-6 0 21-15,-7-1 10 0,0 2 1 16,0 3-3-16,0 3-8 16,0 4-17-16,-7 0-23 15,7 11-17-15,-7 0-17 16,1 11-13-16,-7 8-12 0,6 9-11 15,-5 9 0-15,5 7 2 16,0 4 4-16,7 3-2 16,7 4-5-16,0 0-10 15,5-4-26-15,8-7-45 0,6 0-67 16,0-8-103-16,1-2-94 16,-2-5-42-16,1-11-4 15,-12-2 31-15</inkml:trace>
  <inkml:trace contextRef="#ctx0" brushRef="#br0" timeOffset="79646.8481">13527 5946 108 0,'-26'-8'205'15,"12"1"5"-15,8 0-73 16,12 0-54-16,14 3-31 15,13-4-18-15,19 1-8 16,13 0-7-16,13-1-5 0,13 4-25 16,14-3-84-16,-1 0-63 15,7-4-35-15,-14 3-16 16,-6 2-9-16</inkml:trace>
  <inkml:trace contextRef="#ctx0" brushRef="#br0" timeOffset="80531.8621">14648 5733 51 0,'6'3'254'0,"1"-3"15"15,-7 0 9-15,0 0-100 16,0 0-68-16,0 0-40 0,6 0-20 15,-6 0-11-15,0 5-6 16,0-5-8-16,6 0-7 16,-6 0-7-16,0 0-4 15,7 0 1-15,-7 0 5 0,0 0 6 16,7 0 4-16,5 3 8 16,15-3 12-16,19-3 7 15,19 3-1-15,12-8-4 16,15 1-2-16,6 0-5 0,6-1-12 15,0-3-10-15,-6 0-7 16,-7 0-4-16,-7 0-6 16,-5 0-24-16,-14 1-58 15,-19 1-106-15,-13-1-91 16,-21 3-45-16,-18-1-22 0,-27-4 7 16</inkml:trace>
  <inkml:trace contextRef="#ctx0" brushRef="#br0" timeOffset="80809.4571">15045 5499 82 0,'-7'0'242'15,"7"0"8"-15,7 3-8 16,-7 5-94-16,7 3-58 15,-1 3-24-15,7 8-5 16,-6 0 1-16,5 7-1 16,8-3-9-16,-1 7-10 0,1 0-12 15,6 0-10-15,1 1-13 16,-1-2-35-16,6-3-92 16,-6 0-96-16,7-3-51 15,-8-4-25-15,-11-7-11 16</inkml:trace>
  <inkml:trace contextRef="#ctx0" brushRef="#br0" timeOffset="82336.0994">16680 5806 5 0,'-6'0'192'16,"6"0"22"-16,-7-3-22 15,7 3-24-15,0-4-9 16,0 1-3-16,0-1-7 0,0 0-13 16,0-3-24-16,7-1-35 15,6 2-28-15,0-6-23 16,7 1-13-16,12-4-10 15,1 1-3-15,-1-1 0 0,7-3-1 16,7 3-1-16,-1 0-4 16,-5 0-1-16,-1 1-3 15,0 3-2-15,0 4 1 16,7 2-1-16,-8 3 2 16,2 4 9-16,-1 6 6 0,0 0 5 15,0 7 3-15,-7 0 2 16,-6-1 2-16,1 4-6 15,-7 0-4-15,-2-3-1 0,-4 0-4 16,-1 0-2-16,-6-8 2 16,-1 0 5-16,-6 1 1 15,0-4 3-15,0-4 1 16,0-4 0-16,-6-1-3 16,6-1-3-16,0-2-3 15,0-7-2-15,13 5-1 16,-7-5-2-16,7 0 0 0,6 1-2 15,1-1 1-15,0 1-2 16,-1 2-2-16,7 1 0 16,-6 0-1-16,-1 7 1 0,7 1 0 15,0-2 2-15,1 10 1 16,-7-2 3-16,5 1 0 16,1 7 0-16,-6-3-2 15,0 3-5-15,-1-1-5 0,1 1-6 16,0 1-4-16,-8-2-8 15,1 1-8-15,-6-3 2 16,-1-5 3-16,1 5 8 16,-7-4 5-16,0-4 10 0,0 0 11 15,-7 0 4-15,1-4 3 16,-1-4 1-16,7 1 6 16,0-4 7-16,0-3 9 15,0-1 9-15,13 1 10 16,0-5 6-16,1 0 0 0,12 5-1 15,6-5-9-15,1 5-8 16,-1 3-12-16,7 0-9 16,0 4-7-16,7 7-6 15,-1 0-2-15,1 3-1 0,-1 4-1 16,1 8 0-16,0-3-5 16,-7 2-38-16,-6 1-71 15,-1 3-104-15,-13-7-80 16,-5-1-43-16,-14 2-17 0,-6-9 27 15</inkml:trace>
  <inkml:trace contextRef="#ctx0" brushRef="#br0" timeOffset="82573.0397">17879 5283 248 0,'-20'-19'336'16,"2"0"20"-16,-2 5 9 15,7 3-154-15,6 4-98 16,7 0-61-16,0 0-43 16,13 3-82-16,14 8-132 0,-1 3-78 15,13 0-36-15,-7 4-16 16,1-4 4-16</inkml:trace>
  <inkml:trace contextRef="#ctx0" brushRef="#br0" timeOffset="83585.8184">18674 6169 223 0,'6'-3'279'0,"2"-2"10"15,-2 1-54-15,7-3-88 16,0-3-55-16,6-5-26 16,1 1-15-16,6-5-4 0,0 1-3 15,-7-1 1-15,1-2 0 16,0-2 4-16,-7 2 1 16,-7-6-1-16,-6 6 0 15,-13 3-7-15,0-4-9 16,-6 6-17-16,-1 2-8 0,-6 3-8 15,-7 4-5-15,7 3-3 16,-6 4-8-16,5 4-4 16,9-1-10-16,4 5-7 15,8-1 0-15,6 0-2 16,6 0 5-16,1-2 5 0,6-2 10 16,7 1 9-16,-1-4 2 15,7 0 6-15,0-4 2 16,7 1 4-16,-1-5-4 15,-6 1 1-15,13-4 1 16,-13 3-3-16,1 1-1 16,-1-1-1-16,-14 6 0 0,8-2-2 15,-7 0-1-15,0 8 3 16,-6 0 0-16,-1 2 2 16,-6 2 2-16,0 3 1 15,6 3-2-15,-6 1 0 0,8 0 0 16,-2 0-1-16,13-1 0 15,1-3 1-15,6 1 2 16,6-2 0-16,1-3 1 16,6-3-6-16,-7 0-13 0,2-4-19 15,-2-4-26-15,-7-3-19 16,2-1-18-16,-7-3-10 16,-8 1 1-16,-4-2 16 15,-8-2 25-15,-14 3 21 16,8 0 22-16,-7 4 18 0,-7-1 16 15,6 4 3-15,2 1-3 16,-8 3-6-16,7 0-5 16,7 3-4-16,0 4-4 15,-2 1 1-15,16 0-1 16,-2 3 1-16,7-4-2 16,0 0 2-16,12 0-16 0,-5-3-21 15,13-4-30-15,-1 0-34 16,8 0-31-16,-1-7-33 15,0 0-3-15</inkml:trace>
  <inkml:trace contextRef="#ctx0" brushRef="#br0" timeOffset="83984.5382">19762 5758 48 0,'-6'-25'230'16,"0"3"22"-16,-8 3 12 15,2 2-5-15,-8 2-26 0,7 1-40 16,-7 5-42-16,0 6-40 15,-5 6-38-15,5 9-31 16,0 6-16-16,-6 7-8 16,7 12-4-16,-1 4-4 15,8 6 0-15,-8 5 1 0,7 6 0 16,0 1 1-16,0 3-3 16,7 1-2-16,-2-5-5 15,16-3-5-15,-2-8-5 16,13-6-2-16,7-8-9 0,7-11-16 15,-1-4-9-15,1-7-5 16,0-11-1-16,-8-4-2 16,-5-3 16-16,0-8 21 15,-14-2 18-15,-12-6 14 16,-1 0 15-16,-12-2 9 0,-14 4 0 16,1-6-2-16,-8 6-6 15,1 3-10-15,1-1-26 16,5 4-62-16,1 4-112 15,5 1-107-15,1 2-53 0,6 1-27 16,8 3 1-16</inkml:trace>
  <inkml:trace contextRef="#ctx0" brushRef="#br0" timeOffset="85169.4624">20987 5133 104 0,'0'-12'137'0,"0"5"-14"15,0-4-9-15,-12 3 8 16,-8 1-1-16,-7-1-3 0,2 8-17 15,-7-2-13-15,-2-2-13 16,-5 8-22-16,1-2-13 16,-9 3-12-16,9 5-6 15,-7 2-6-15,12 2 0 16,0 4-3-16,7 1-4 16,13 2-2-16,6 1 1 0,14 1-3 15,13 2-3-15,12-3-2 16,7 0 3-16,7 1-2 15,13-2-10-15,-2-2-5 16,10 3-4-16,-2-5-1 0,0 2 2 16,0-4 0-16,0 6 14 15,-13-5 3-15,0 2 2 16,-7-3 12-16,-12 2 12 16,-7-1 17-16,-6-2 21 0,-14 1 28 15,-18-5 22-15,-8 5 9 16,-19-3-5-16,-13 2-12 15,-13-3-12-15,0 0-19 16,-14 1-20-16,8-6-17 16,-2 2-22-16,8-1-43 0,7 1-85 15,6-5-120-15,6 4-106 16,14-3-55-16,5-1-16 16,15 1 22-16</inkml:trace>
  <inkml:trace contextRef="#ctx0" brushRef="#br0" timeOffset="86782.001">21281 6092 92 0,'0'0'168'0,"6"-4"-8"16,8 0-7-16,-2 2-3 15,2-10-11-15,5 1-17 0,1 0-26 16,-1-3-26-16,0-1-11 15,1-4-3-15,-7 1 1 16,7-3 0-16,-14-2 2 16,-6-2 4-16,-6-2 2 15,0 2-7-15,-14 0-7 0,0-1-5 16,-13 4-4-16,7 4-8 16,-6 0-11-16,-1 7-5 15,0-1-8-15,1 9-9 16,6 3-10-16,-7 3-7 15,14 1-6-15,6 7-8 0,6-3-7 16,7 7-8-16,7-5-5 16,13 1-3-16,-8 0 0 15,14-4 4-15,1 4 3 0,-1-7 9 16,6 0 8-16,1-1 8 16,-1-3 4-16,1-3 4 15,6-1 8-15,-7-4 1 16,1 1 2-16,0-3 1 15,0 2 4-15,-14 1 3 0,-6 3-2 16,0-3 2-16,0 4 0 16,-6 3 0-16,-1-4-3 15,0 8-4-15,-6-4 0 16,-6 6-1-16,0 5 0 16,-1 1 0-16,-6-2 1 0,0 9 1 15,6-4-1-15,1-1-1 16,-1 1 1-16,14-5-2 15,-1 2-3-15,8-1 4 16,5-4 0-16,7 1-1 16,6-5 2-16,2-3 1 0,4 0-1 15,1-3-12-15,-6-1-12 16,-1-7-11-16,-5 3-9 16,-1-3-3-16,-14 0 3 15,2 0 9-15,-8-4 12 16,-6 5 17-16,-6-1 15 0,0-1 14 15,-8 2 8-15,8 3 2 16,-1 3 2-16,1 0-8 16,-1 0-10-16,1 4-11 15,6 4-10-15,0 4-1 16,0-1-3-16,6 0 2 16,1 4-1-16,6 0 3 0,-1-1-2 15,8 2 2-15,6-1 1 16,7-4-1-16,6 0 0 15,7-7-11-15,6 4-26 16,-7-4-27-16,1-4-30 0,0-3-24 16,-8 0-16-16,2-4 4 15,-1-3 18-15,-6-5 25 16,-7 1 32-16,0-4 26 16,-7-1 31-16,1-2 34 15,-14-1 35-15,0 1 35 0,-12-1 39 16,0 4 37-16,-7-4 27 15,-7 4 7-15,7 7-11 16,-6 1-25-16,5 3-35 0,-5 4-41 16,-7 7-38-16,6 7-32 15,-12 8-15-15,5 7-10 16,1 7-1-16,-6 8-3 16,6 3 0-16,-7 7 0 15,8 5 3-15,-8 2-1 0,7 2 1 16,0 2-2-16,6-7-2 15,14 1-7-15,12-8-4 16,8-11-3-16,18 0-18 16,7-11-16-16,6-8-8 15,7-6-5-15,1-4-3 0,-8-8 1 16,-5 0 18-16,-8-7 19 16,-6-3 15-16,-13-1 13 15,-7-4 21-15,-18 1 16 16,-2-1 20-16,-18 2 11 0,-1-2 5 15,-6 5-4-15,1 3-12 16,-2 0-21-16,1 6-49 16,0 3-73-16,7 2-95 15,5 0-103-15,7 2-50 16,14 3-23-16,0-1 14 0</inkml:trace>
  <inkml:trace contextRef="#ctx0" brushRef="#br0" timeOffset="87062.2505">22525 5982 125 0,'0'0'204'0,"7"0"4"15,-7 4-71-15,6 0-64 0,-6-1-33 16,7 4-13-16,-7 4-4 16,0 4-2-16,-7 0-1 15,-6-1 0-15,7 1-3 16,-8-1-11-16,-5 1-28 16,6-3-50-16,0-2-66 0,0-3-48 15,6 1-25-15,-5-8-5 16</inkml:trace>
  <inkml:trace contextRef="#ctx0" brushRef="#br0" timeOffset="88047.6284">23040 5784 153 0,'6'-11'177'0,"-6"5"-39"15,-6 2-34-15,-14-1-16 16,1 2-11-16,-13 3-12 16,-1 8-9-16,-7-1-10 15,2 4-11-15,-1 4-14 16,6 2-7-16,1-2-7 0,12 3-7 15,0-3-6-15,7 3-2 16,0-6-1-16,13-1-3 16,7 0 2-16,6-4-2 15,7-3-10-15,-2-4-12 16,9-4-11-16,-1 1-10 16,-6-5-1-16,6-3-2 0,-7-1 11 15,7 2 15-15,0-5 11 16,1 0 9-16,-9-3 9 15,15 3 4-15,-13 1-1 0,6 3 2 16,0 0 1-16,-7 4-2 16,1 4-3-16,0-1-3 15,-7 4 4-15,0 4-2 16,-7 2 3-16,-6 5 0 16,0 1 0-16,-6-2 0 15,-1 1-2-15,1 0-2 0,-1 1 0 16,7-6 1-16,-6-2-5 15,6 0-8-15,6-4-5 16,1 0-2-16,-1-4-1 16,7-4-1-16,0 2 6 0,7-2 11 15,0-3 9-15,-1 0 13 16,1 1 18-16,0 2 19 16,-1-3 14-16,-6 7 9 15,-7-2-1-15,7 2-9 16,1 4-14-16,-8-5-20 0,7 10-15 15,0-5-8-15,0 4-3 16,0 2 0-16,6-2-1 16,1 3-3-16,-7 1-2 15,13-1-1-15,-6-3 0 16,6-4-1-16,0 0-1 16,-1-4 3-16,2 1 4 0,-1-5 4 15,-6-7-2-15,-1 0 4 16,-6 1 1-16,0-4 13 15,-7-4 12-15,1 0 16 0,-7-4 22 16,0-3 24-16,-7 0 29 16,1 0 16-16,-7-1 11 15,0-3 9-15,6 0 8 16,-5 3-1-16,5 5-15 0,-6 2-25 16,13 6-22-16,-6 2-32 15,6 8-30-15,0 7-26 16,0 7-15-16,6 8-6 15,0 7-1-15,8 3-1 16,-2 0-13-16,8 4-24 0,-1 2-43 16,7-2-61-16,7-4-78 15,7 2-106-15,-8-6-69 16,1-6-17-16,-7 0 19 16,-13-8 48-16</inkml:trace>
  <inkml:trace contextRef="#ctx0" brushRef="#br0" timeOffset="88252.0806">23346 5516 82 0,'-45'-14'235'0,"5"-1"16"16,14 5-41-16,7 3-70 15,6-1-53-15,20 0-40 0,18 2-25 16,9 1-17-16,11-2-11 15,13 4-4-15,7-1-20 16,7 0-67-16,-6 4-74 0,-1-4-40 16,-7-3-18-16,-6 4-8 15</inkml:trace>
  <inkml:trace contextRef="#ctx0" brushRef="#br0" timeOffset="88696.94">23717 4663 19 0,'8'-11'119'16,"4"4"-31"-16,15 7-10 15,5 4 1-15,7 10 0 16,20 9 8-16,-1 9 9 16,14 13 9-16,0 13-11 15,-7 7-12-15,6 13-1 0,-12 7-5 16,-7 5-5-16,-19 9-8 15,-13 4 3-15,-20 4-3 16,-20-1-5-16,-19 3-3 0,-20 5 0 16,-19 0-2-16,-20-5-1 15,-13-2-2-15,-13-9-15 16,-12-6-23-16,-8-11-48 16,-18-12-85-16,-14-6-118 15,-7-8-63-15,-19-11-32 0,-13-12-6 16,-6-6 30-16</inkml:trace>
  <inkml:trace contextRef="#ctx0" brushRef="#br0" timeOffset="90112.5119">7903 4975 16 0,'-6'-8'167'0,"6"1"-5"0,-7 4-53 15,1-1-34-15,6-4-16 16,-6 5-4-16,-1-5-2 16,0 2 2-16,1 2 7 15,-8-4 2-15,8 5-8 16,-7-5-7-16,7 4-10 0,-7 1-9 15,-6-1-8-15,-1 1-11 16,-7-2-5-16,-5 5-4 16,-14 0-4-16,7 0 1 0,-13 5-2 15,0 2 0-15,0-4 3 16,-7 9-2-16,-6-1 2 16,0 7-16-16,-7 0-11 15,0 4-3-15,1 3-3 16,6 9 5-16,-7-1 1 0,13 7 19 15,0 4 10-15,8 7 3 16,5 0 5-16,13 5-3 16,13 3 0-16,2-1-3 0,4 5 1 15,14-5-2-15,-6 4-2 16,6 4 2-16,6 0 4 16,0 3 3-16,8 0 5 15,6 8 5-15,-1 1 4 0,7 2-1 16,6 4-1-16,1 1-2 15,13-5-4-15,-1 1-1 16,14-4 1-16,6-1-1 0,7-1 1 16,-7-2 1-16,13 0 2 15,-6 0 2-15,6-4-3 16,7 1 4-16,6-4-2 16,6 0 0-16,14-4-1 15,13-7-3-15,20-3-2 0,12-8-10 16,14-8-47-16,5-10-114 15,1-4-73-15,-6-4-37 16,-20-10-20-16,-7-8-6 16</inkml:trace>
  <inkml:trace contextRef="#ctx0" brushRef="#br0" timeOffset="92360.5117">21783 3810 15 0,'-26'11'60'16,"-7"-1"-9"-16,-7 2-4 15,2-1-10-15,-8 3-6 0,-6 1 2 16,0 3-2-16,-7 1 1 16,0-1-4-16,-6 4 8 15,0-3 4-15,0-2-6 16,0 3-1-16,-13-3-1 16,6 2 0-16,-6-5-6 15,0 5-7-15,-7-4 1 0,6-1 5 16,8-3 9-16,-7 1 3 15,6-6 4-15,1 1 1 16,-1 1-2-16,0 0-5 16,7-6-12-16,0-2-10 15,-1 5-6-15,1-5-2 0,0-5-1 16,0 5-4-16,0-2 1 16,-7-2 2-16,1-4 0 15,-1 4 2-15,-6-3 3 0,0 1 6 16,6-2 5-16,0 0 2 15,0 1-1-15,1-1-1 16,-1 2-4-16,0-2-6 16,7 1-2-16,-6-1-4 15,6 1-2-15,-8 0 0 0,8-1-2 16,-6 5 0-16,0-4-2 16,-1 3-3-16,0 4 1 15,-6-4 0-15,0 0 0 16,-1 4 1-16,2 0 1 0,4 0 1 15,-4 4-1-15,-2-4-1 16,1 4 12-16,-6 0 5 16,5-2 1-16,0 6 5 15,2-4 0-15,5 3-3 16,6 4-10-16,1 0-6 0,0 4-1 16,0-1-3-16,7 6 1 15,5-3 3-15,2 4-2 16,5-1-1-16,-7 6-2 15,15-5 3-15,-1 4 0 0,-1 4-2 16,1 5 2-16,7-5 1 16,-1 4 2-16,1 0-3 15,5 0 1-15,-5-3 1 16,6-1 0-16,-7-4 1 16,13-2 1-16,-5-6 1 0,5 2-1 15,0-4 0-15,1-4-5 16,-1 0-25-16,8-4-60 15,-8-3-82-15,0-1-46 16,1-3-21-16,-1-3-10 16</inkml:trace>
  <inkml:trace contextRef="#ctx0" brushRef="#br0" timeOffset="92960.1117">15957 4443 50 0,'7'0'59'16,"-1"0"2"-16,-6 3-6 15,6 2-15-15,-6-2-12 16,8 1-8-16,-8 4-7 15,6-1-3-15,-6 0 5 0,6 5 7 16,1 2 6-16,-1 4 4 16,1 4 6-16,0-1-2 15,5 10-6-15,2-2-8 16,5 1-8-16,1 1-6 0,-1-1-4 16,0-5 0-16,8 5 0 15,-8-8-1-15,0-4 2 16,8 1 13-16,-8-5 23 15,8-5 19-15,-1-3 10 16,6-6 9-16,7-6 1 0,0-3-7 16,13-5-20-16,1-5-18 15,-2-2-8-15,8-1-8 16,-7-5-5-16,1 9-10 16,-8-4-37-16,1 5-101 15,-14 5-68-15,-13 1-36 0,-5 0-17 16,-14 4-5-16</inkml:trace>
  <inkml:trace contextRef="#ctx0" brushRef="#br0" timeOffset="106209.5892">24923 5652 15 0,'0'4'141'16,"6"-4"0"-16,1 0 3 15,-7 0 6-15,0 4-5 16,7-4-12-16,-7 0-18 16,6 0-13-16,-6 0-9 0,0 0-10 15,7 0-3-15,-7 0-7 16,6 3-8-16,-6-3-9 15,7 0-13-15,6 0-10 16,13 0-10-16,13 0-7 0,20 0-3 16,12 0-3-16,20 0 1 15,20 0 0-15,0-3-2 16,13 3-4-16,-6 0-1 16,5 0-2-16,-13-4-2 0,8 4 0 15,-21-4 2-15,-5 4-2 16,-8 0 1-16,-19-3 2 15,-12 3 3-15,-7 0 6 16,-14-3 9-16,-13 3 17 16,1 0 13-16,-13 0 11 0,6 0 6 15,-7-4-2-15,-6 4-9 16,0 0-13-16,7 0-17 16,-7-5-27-16,0 5-52 15,6 0-76-15,-6 0-103 0,0 0-100 16,0 0-51-16,0 0-13 15,-13-3 25-15</inkml:trace>
  <inkml:trace contextRef="#ctx0" brushRef="#br0" timeOffset="109876.405">8438 8114 30 0,'-7'-3'63'16,"7"3"-7"-16,-6-4-3 0,6 4-6 15,0 0-4-15,-7-4-8 16,7 4-6-16,-6 0-3 16,-1 0-6-16,-6 0-3 15,0 0-5-15,-7 0 3 0,-12 4 6 16,-1 0 7-16,-6 7 7 16,-7-1 9-16,-5 9 7 15,-14 3 1-15,-1 7 2 16,-6 8 3-16,1 3 4 15,-7 12 8-15,12 7 12 0,-5 7 7 16,12 9 2-16,7 7-7 16,6 9-7-16,27 1-18 15,5 0-19-15,22-2-14 16,4-1-11-16,21-5-5 16,13-3-6-16,19-11-1 0,0-4-1 15,20-8-1-15,6-7 2 16,13-10 1-16,7-9 2 15,6-1-6-15,7-14-53 16,-6-5-115-16,-8-5-76 16,-13-12-40-16,-12-1-21 15,-12-10-7-15</inkml:trace>
  <inkml:trace contextRef="#ctx0" brushRef="#br0" timeOffset="110858.6449">8783 9111 64 0,'7'-8'120'0,"-1"2"-2"15,1-2 3-15,5-3 1 16,2 0 0-16,-2 0-8 0,8 0-16 16,0 0-23-16,-1 3-23 15,7-3-16-15,-6 8-14 16,6-4-12-16,-7 3-5 16,8 4-4-16,-8 0-1 15,0 4 1-15,-5 3-2 0,-1 0 1 16,0 4 3-16,0 4 0 15,-7 0 0-15,0-1-2 16,2 1 1-16,-8-5 1 16,6 2-1-16,-6-5-1 15,0 1 3-15,0-6 6 0,0 6 10 16,0-8 8-16,0 0 3 16,6-3 2-16,1-2-3 15,0-5-8-15,5-1-8 16,1 1-10-16,1-9-3 0,6 4-1 15,-1-7 1-15,-6 5 5 16,0 1 0-16,7-2 4 16,-8 6-2-16,2 2 0 15,-2 3-4-15,8-1-2 16,-7 8-2-16,7 0-2 0,-1 4-2 16,1 0 0-16,0 3 2 15,-2 3 3-15,-4 2-2 16,-1-1-1-16,7-4 0 15,-14 4 2-15,0 0-2 16,8-3-2-16,-14-1 3 0,6-3 4 16,-6 0 5-16,0-1-1 15,0-3 1-15,0 0-1 16,0-3 2-16,0-1-3 16,0 0-4-16,0-3 0 15,0-5-1-15,6 1 2 0,-6-3 0 16,7-5 1-16,-1 5 5 15,1-1 2-15,6 1 2 16,0 3 1-16,0 0-1 16,0 3-4-16,0 2-4 15,13 1-4-15,1 10-1 0,-2-2-2 16,1 4-1-16,7 4 1 16,-1 4 2-16,1-1-1 15,-7 1-5-15,6-1-24 16,-12 1-66-16,6-4-105 0,-13 0-56 15,-6-4-28-15,-14-3-11 16</inkml:trace>
  <inkml:trace contextRef="#ctx0" brushRef="#br0" timeOffset="111083.0831">9402 8661 254 0,'-26'-30'359'16,"-6"5"25"-16,-1 3 14 15,7-1-142-15,0 9-101 16,13-2-70-16,0 10-45 16,6-2-33-16,7 5-40 0,13 0-72 15,13 6-120-15,14 4-85 16,-1 3-38-16,6 2-16 15,1-1 13-15</inkml:trace>
  <inkml:trace contextRef="#ctx0" brushRef="#br0" timeOffset="113155.8351">10315 9147 5 0,'26'-7'170'0,"-14"3"13"15,1 1-50-15,-6-2-45 0,0 5-26 16,-7 0-14-16,-14 8-5 16,1 0-10-16,-13 6-8 15,7 4-7-15,-7 1-3 16,0 4-2-16,0-2-4 15,6 1-2-15,1 0-1 0,-1-3-3 16,7-5-3-16,6 1-1 16,1-1-2-16,6-6 2 15,0-5-2-15,0 1 3 16,6-4 2-16,8-7-1 0,-2-1 3 16,8-3-2-16,-7 1 3 15,7-6 3-15,-8 5 6 16,8-3 10-16,-6 3 6 15,-8 0 3-15,7 4 2 0,-7 0-5 16,8 3-7-16,-8 0-10 16,0 4-10-16,8 4-3 15,5 2-2-15,1 2 0 16,-1 3 9-16,7 0 5 0,-6 0 3 16,12 4 1-16,-6-4 1 15,0 0 0-15,1 1-9 16,-1-2-6-16,-7-3-2 15,1 1 0-15,-8-4 1 0,8-2 4 16,-13-2 3-16,-7 0 2 16,0-2 5-16,-13-6 5 15,-7 1 11-15,-6-1 11 16,-7-3 18-16,-6-4 22 16,-7 4 17-16,8-4 10 15,-1 1-1-15,6-1-2 0,7 5-22 16,12-5-26-16,14 4-23 15,14 1-19-15,19-2-5 16,19 1-6-16,7 4 1 0,6 0 3 16,12 2 2-16,2 3 2 15,-1 2-12-15,0 0-15 16,1 0-25-16,-14 2-28 16,-7-2-21-16,-6 5-23 15,-20-2-14-15,2 1 7 0,-21-1 20 16,-7 1 21-16,-12 0 20 15,-7 0 25-15,-7 3 16 16,-12 1 6-16,5-2 6 16,-12 2 0-16,13-1 1 0,-6 3 2 15,6-2-1-15,-1 3-2 16,15-3-3-16,-2-1-11 16,14-4-19-16,0 1-31 15,14-1-22-15,-2 1-15 0,1-4-11 16,7-4 6-16,-7 4 20 15,6-3 29-15,-5-4 26 16,-8 0 19-16,1-1 18 16,-1 1 20-16,-6 0 16 0,0-4 21 15,-6 3 23-15,6 1 16 16,-7-1 5-16,7 6-10 16,0-6-16-16,0 8-21 15,0-4-26-15,7 4-19 0,-1 0-12 16,7 0-5-16,0 0 2 15,1 0 0-15,5 4 1 16,-6-4 2-16,6 0-1 16,1-4-4-16,-7 1-5 15,7-5-1-15,-1-3-4 0,-6 1-1 16,0-2 1-16,0-6 5 16,0 0 4-16,-6-1 4 15,-1-6 4-15,1 3 1 16,-7-8 1-16,6 5-3 15,-6-9 4-15,-6 5 7 0,-1-4 7 16,1 0 12-16,-7 4 20 16,0 3 16-16,-1 4 4 15,2 5-4-15,-2 2-9 16,2 7-14-16,-8 8-18 0,1 8-14 16,-7 7-9-16,6 6-2 15,-7 8 0-15,8 4 4 16,6 8-2-16,0 2 0 15,0 1 1-15,6 1-3 16,7-5-1-16,0 0-4 0,20-3-1 16,6-8-1-16,7 0-2 15,0-7-16-15,12-3-20 16,7-5-24-16,-6-6-28 16,-1-1-22-16,1-7-18 0,-7 0 7 15,0-7 16-15,-7-1 25 16,-5-3 29-16,-7 1 29 15,-8-5 31-15,-6 3 39 16,-6-2 29-16,0 3 15 16,0 4 7-16,-6 0-2 0,0 2-12 15,0 5-29-15,-2 0-24 16,2 8-14-16,6-1-7 16,6 1-7-16,2 3-3 0,4-1 0 15,8 5 1-15,-1-3 2 16,7-2-2-16,0 1 2 15,7-3-4-15,7 2-4 16,-8-6-6-16,7 3-7 16,0-7-7-16,-7 5-3 0,1-5 0 15,-7-5 5-15,0 1 4 16,-13 1 9-16,-6-4 9 16,-1 0 11-16,-12-1 5 15,-1-3 8-15,-6 3 11 0,1-2 12 16,-8-1 11-16,7 3 2 15,0-2 0-15,6-1-5 16,7 3-8-16,0 1-12 16,7-3-10-16,6 1-5 15,6 2-5-15,1 0-1 0,-1 3-3 16,7 1-1-16,0-1-2 16,0 4 1-16,1 4 1 15,5 3 1-15,1 0 0 0,-7 4 2 16,6 4 2-16,-5 0-3 15,-1-1-2-15,0 5-1 16,-7-2 1-16,1-2-22 16,-14 0-58-16,0-1-92 15,-18-2-51-15,-8-1-26 0,-6-8-14 16</inkml:trace>
  <inkml:trace contextRef="#ctx0" brushRef="#br0" timeOffset="113403.2026">10868 9053 42 0,'-32'-12'253'0,"12"5"8"15,13-3 6-15,14 1-96 16,13 2-83-16,12 0-45 15,27-1-22-15,6-3-7 16,26 5-2-16,20-6-4 0,13-3-12 16,12 1-47-16,14-1-84 15,0 1-68-15,-6-1-35 16,-8 0-18-16,-18-4 0 16</inkml:trace>
  <inkml:trace contextRef="#ctx0" brushRef="#br0" timeOffset="114105.7619">13560 8404 26 0,'26'-14'209'0,"-1"-2"26"15,-11 2-21-15,-8-1-28 16,-6 1-31-16,-6 3-23 16,-8 3-24-16,-18 2-23 0,-1 1-34 15,-12 10-24-15,-14-5-15 16,7 9-9-16,-7 3-3 15,0 3-2-15,14-1-1 16,5 4-2-16,8 1 0 0,7-1-1 16,17-3-2-16,16 3-1 15,11 1 2-15,13-5 1 16,8 1 0-16,18-1 1 16,0 5 3-16,8-4 0 15,-1-1-3-15,7-3 1 0,-7 8 1 16,-7-5 1-16,-5 1-11 15,-1-1-2-15,-13 5 3 16,-6-4 6-16,-21 2 21 0,2-2 18 16,-21 3 26-16,-12-3 11 15,-14 3 7-15,-19 1-1 16,-7 0-20-16,-12-2-15 16,-8 2-14-16,1-1-12 15,-7-3-14-15,7-1-30 0,0 1-53 16,13-4-90-16,7 1-98 15,11-2-49-15,15-3-20 16,12-3 11-16</inkml:trace>
  <inkml:trace contextRef="#ctx0" brushRef="#br0" timeOffset="116552.7341">13911 9030 95 0,'-6'-11'215'0,"-1"0"12"16,1 0-49-16,6 4-30 15,-7-1-28-15,7 2-23 16,-7 1-21-16,7 2-22 15,0 3-19-15,0 0-18 0,-6 8-7 16,6-2-7-16,-6 9-1 16,-8 3 2-16,8 1 1 15,0 7 0-15,-1-4-2 16,0-1-1-16,7 4-2 0,0-6-6 16,0-1-9-16,0 1-12 15,7-8-10-15,6-3-17 16,0-1-18-16,0-4-19 15,7-6-3-15,-1-1 1 0,1-3 10 16,0-1 17-16,-1-2 21 16,-6-2 25-16,6 1 15 15,-5-3 18-15,-8-2 16 16,0 6 13-16,8-1 6 16,-8 3 3-16,-6 1-6 0,7 4-10 15,-1-1-14-15,0 4-12 16,1 4-7-16,6-1-2 15,1 4 1-15,5 5 1 16,7-1 1-16,6 0 0 0,1 0-1 16,13 3-7-16,-7-3-16 15,-1-4-24-15,2 5-26 16,-7-1-22-16,-1-4-13 16,-13 0 0-16,-5-2 17 0,-2-5 23 15,-12 0 30-15,-6 0 31 16,-8-5 24-16,-4-2 24 15,-9 0 30-15,-5-4 36 16,-7-1 26-16,7 1 13 0,-1 1 2 16,0-1-13-16,14-5-24 15,5 6-41-15,14-1-30 16,14 1-26-16,12 2-13 16,6-3-9-16,20 3-3 15,6 1 2-15,7 4-3 0,2-1-5 16,-2 1-14-16,0 3-15 15,-7 0-11-15,-13 0-9 16,-5 3-5-16,-14-3-7 16,0 4 6-16,-19-1 15 15,-1-3 12-15,-19 4 10 0,0-1 12 16,-20 1 19-16,1 0 7 16,-1 3 6-16,1 0 0 15,-1 0-1-15,1 1-5 0,6-1-7 16,6 1-2-16,7-2-6 15,6 2-9-15,1 0-16 16,12-5-18-16,1 5-22 16,0-5-15-16,11-3-4 15,-4 0 6-15,6-3 14 16,-7-1 23-16,6-3 30 0,-6-1 24 16,-7-2 23-16,8-2 26 15,-14 1 29-15,6-3 26 16,-6 3 15-16,0 3 3 0,0 1-11 15,0 0-26 1,7 0-29-16,6 3-26 0,6 0-22 16,1 4-13-16,6 0-6 15,0 0-1-15,0 4-7 16,0-4-12-16,0 0-12 0,-6 0-14 16,-1-4-4-16,1 1 1 15,-14-5 6-15,8 2 9 16,-14-10 15-16,0 5 18 15,-8-8 14-15,2-2 11 0,-7-1 24 16,-7-4 21-16,2 1 26 16,4-4 19-16,-12-1 17 15,7 1 5-15,-1 0-1 16,0-2-11-16,1 6-19 16,6 4-19-16,0 2-21 15,-1 0-22-15,8 13-19 0,0-2-10 16,-1 8-8-16,7 8-4 15,-6 3 1-15,6 7 5 16,-7 7 3-16,7 9 3 16,0-1 1-16,0 7-1 0,7-4-1 15,-1 5-3-15,7-1-3 16,7-3-7-16,-1-5-3 16,14-1-5-16,0-6-13 15,12-4-20-15,1-2-15 0,-1-5-7 16,8-3-4-16,-8-3-1 15,1-4 12-15,-7-4 16 16,-1 0 18-16,-11-4 12 16,-1-4 10-16,-13-3 6 0,-6 5 4 15,-1-6 5-15,-12 1 1 16,6 0 2-16,-14 1-3 16,8 2 0-16,0 1-4 15,6-1-3-15,0 2-4 16,-7 1-4-16,7 1-2 0,0 1 0 15,0 3 0-15,-7-4 2 16,7 4 1-16,-6 0 5 16,-1 4 3-16,1-1 0 15,-8 6 2-15,8-3 1 16,0 2-1-16,6 3-7 0,0-4 0 16,12 4 0-16,2 0-3 15,12 0 2-15,-7-3 1 16,14-2 0-16,-7 2-4 15,0-8-4-15,0 3 1 0,7-3-2 16,-13-3 3-16,6 3 2 16,-7-8 4-16,-6 2 3 15,-6-2 2-15,-1-3 3 16,-6-4 0-16,-6 5 0 0,6-2 1 16,0 1 3-16,0-4-2 15,0 8-4-15,0 0-5 16,12-1-1-16,-4 5-7 15,4 3-1-15,8 3 0 16,-1 1 4-16,1 4 3 16,6 2 3-16,0 1 1 0,-7 1 1 15,14 3 1-15,-13-1-37 16,6-3-64-16,-7 0-68 16,1-1-31-16,-14 2-20 0,-12-9-9 15</inkml:trace>
  <inkml:trace contextRef="#ctx0" brushRef="#br0" timeOffset="116782.3691">14419 8880 93 0,'13'-11'172'0,"19"-1"-13"16,21 6-74-16,12-2-43 16,14 1-18-16,5-1-13 15,8 8-38-15,5 0-69 16,1 0-40-16,-7 0-20 0,0 4-11 16</inkml:trace>
  <inkml:trace contextRef="#ctx0" brushRef="#br0" timeOffset="117085.2094">15834 9203 21 0,'6'10'157'0,"-6"1"-20"16,0 0-14-16,-6 3-8 0,-2 1-8 15,-4 0-8-15,-8-1-18 16,7 5-22-16,-13-4-21 16,0 3-17-16,-7-3-32 15,1 0-73-15,6-5-74 0,0 2-40 16,-1-5-21-16,2-7-9 15</inkml:trace>
  <inkml:trace contextRef="#ctx0" brushRef="#br0" timeOffset="117898.4701">16349 9243 186 0,'6'4'217'0,"0"-4"-20"15,-6 0-49-15,0-4-39 16,6 0-22-16,1-3-17 15,0-1-14-15,6-3-14 0,-7 1-14 16,8-5-9-16,-2 1-7 16,8-2 2-16,-7-2 7 15,0 0 11-15,0-1 10 16,-7 5 7-16,8-1 2 16,-8 1-5-16,7 3-10 0,-13 3-15 15,7 1-13-15,-1 7-8 16,7 0-6-16,-7 4-1 15,8 3 0-15,-2 1 6 0,2 2 1 16,-8 5-1-16,7-4-1 16,-6 3 1-16,0-3-1 15,-7 1-3-15,6-2 0 16,-6-2 1-16,0-5 0 16,-6 1 0-16,6 0 3 0,-7-1 1 15,7-6 0-15,0 3-2 16,0-4-1-16,0-3 2 15,7 3-1-15,5-3-2 16,-6 0 0-16,8-1-3 0,5 1-1 16,-5 3-3-16,5 0-2 15,-6 0 0-15,0 4 2 16,0 0 2-16,0 4 2 16,0 4 3-16,-6-5 3 15,5 5 1-15,-12 3 0 0,8-4 0 16,-2 0 0-16,0 4-2 15,-6-7-2-15,0 3 4 16,7-2 5-16,-7-5 1 16,0 0 0-16,6 0 1 0,-6-9 1 15,0 6-3-15,7-8-4 16,6 4 0-16,-1-4-1 16,2 0-1-16,6 0-2 15,-8-3 2-15,8 6 1 0,-1 1-1 16,-5-1-2-16,-1 4-2 15,6 1-2-15,0 3 0 16,1 3-2-16,0 1-9 16,-1 0-36-16,-5 3-74 0,-8 0-79 15,0 0-43-15,-12-3-22 16,-14 0-1-16</inkml:trace>
  <inkml:trace contextRef="#ctx0" brushRef="#br0" timeOffset="118124.4233">16205 8884 93 0,'-26'-19'281'0,"13"1"15"15,0 3 8-15,0 4-113 16,13 1-85-16,0-2-57 15,13 9-36-15,6-5-54 16,14 8-81-16,-1-3-86 0,14 0-45 16,12 3-20-16,-5-4-4 15</inkml:trace>
  <inkml:trace contextRef="#ctx0" brushRef="#br0" timeOffset="118932.4993">17626 8763 47 0,'0'4'145'0,"0"-4"-39"16,0 3-29-16,0-3-14 16,0 3 3-16,6-3 4 0,0 5 14 15,7-5 14-15,7 4 11 16,19-4 0-16,7-4-3 15,12 4-5-15,14-5-13 16,6-1-18-16,7 2-18 16,6-3-17-16,-7-1-13 0,1 1-10 15,-6 2-10-15,-14-1-21 16,-13 2-42-16,-13 0-73 16,-6 1-89-16,-27-1-46 15,-6 0-22-15,-26 0 5 0</inkml:trace>
  <inkml:trace contextRef="#ctx0" brushRef="#br0" timeOffset="119799.6528">18153 8584 39 0,'0'-5'185'16,"0"2"-5"-16,0-1-26 0,-6 1-24 16,6 3-23-16,0-4-20 15,0 8-22-15,0-1-15 16,0 1-13-16,0 6-2 0,0 5 8 16,0 7 10-16,0 4 9 15,0 7 6-15,6 4-1 16,0 3-8-16,14 4-10 15,0 0-10-15,5 3-9 16,-5-2-9-16,6-2-12 0,7-1-7 16,-1-6-19-16,-5-4-63 15,5 2-112-15,1-13-71 16,-1 1-35-16,1-10-17 16,-7-9 7-16</inkml:trace>
  <inkml:trace contextRef="#ctx0" brushRef="#br0" timeOffset="120855.723">19404 8792 164 0,'-6'-7'211'0,"-7"0"-26"16,13-4-24-16,0 0-16 15,0-1-17-15,6-2-19 16,13-1-22-16,1 0-25 0,13 1-24 16,-1-5-18-16,8 4-12 15,5 1-9-15,-6 3-5 16,1 4-4-16,-2 0 1 16,1 3 2-16,0 4 1 0,-13 6 3 15,0 2 4-15,1 0 5 16,-7 7-1-16,-1 0 0 15,-6-5 0-15,0 5 2 16,-7-1-3-16,1-3 1 0,0 0-2 16,-7 1-2-16,6-10 1 15,-6 6 2-15,6-4 1 16,-6-4 0-16,0 0 2 16,7-4 1-16,0 1-3 15,-1-4-3-15,-6-1-3 0,13 1-1 16,-6-5 0-16,-1 2 1 15,7-1-1-15,-7 3-2 16,14-3-2-16,-7 5-1 16,0-3-4-16,0 6-4 15,7 0 1-15,-8 3 1 0,8 3 4 16,-7 0 4-16,1 6 3 16,-2 1 5-16,2 1 3 15,-8 4-2-15,0 3-4 16,8-3-7-16,-8-1-10 15,1 1-10-15,-1-4-13 0,0 4-14 16,1-4-8-16,0-4 0 16,-1 1 6-16,-6-5 5 15,6 1 8-15,-6-4 14 16,0 0 12-16,0-4 4 0,0-3 8 16,0-1 3-16,0 1 4 15,0-3 2-15,8-5 0 16,4-1 4-16,-5 1-1 15,12-2 3-15,0 2 0 16,1-3-2-16,7 3 1 0,5 1-4 16,1-1-6-16,-1 4-4 15,1 0-3-15,-1 4-2 16,1 3-2-16,-7 1 1 16,-6 6 3-16,0-3 5 15,-2 4 2-15,-4 3 3 0,-1-4 2 16,-7 5 0-16,8-1-2 15,-8 1-1-15,6-2 0 16,-4-1-1-16,-2-1-2 16,7 2 2-16,0-2 0 0,-6-4 2 15,11 0 6-15,-4 0 5 16,-1 0 5-16,0-4 4 16,6 1 5-16,-5 0-1 15,-2-6-5-15,2 6-4 0,-1-4-13 16,7 0-13-16,-8-1-31 15,2 1-71-15,-8 0-63 16,0 0-31-16,-6-1-10 16</inkml:trace>
  <inkml:trace contextRef="#ctx0" brushRef="#br0" timeOffset="121110.6418">20186 8382 179 0,'-46'-15'316'0,"7"0"20"16,7 0 10-16,5 5-126 15,9 3-103-15,4-1-62 16,8 4-44-16,12 2-61 0,14 2-106 15,12 0-93-15,1 6-44 16,6-3-20-16,-7 5-1 16</inkml:trace>
  <inkml:trace contextRef="#ctx0" brushRef="#br0" timeOffset="122197.1946">21013 9089 62 0,'0'3'178'0,"0"2"4"15,0-3-61-15,7-2-40 16,13 0-20-16,-1-2-8 0,8-3-1 16,11-2 0-16,8-4-7 15,0 0-13-15,-1-3-9 16,1-5-6-16,6 4-3 15,-13-7-4-15,0 0-4 0,0 0-2 16,-13 1 1-16,0-4-1 16,-12 2-1-16,-8-2 3 15,0 2 6-15,-12 2 10 16,0 2 1-16,-8 5 2 16,2 3-3-16,-8 0-5 15,7 3-9-15,-1 8-14 0,2 0-10 16,6 3-6-16,6 2-1 15,6-2-3-15,0 5-1 16,7-5 0-16,0 0 6 16,7 6 2-16,-1-9 6 15,1 0 3-15,-1 0 5 0,1 0 5 16,0-4 2-16,6-1 2 16,-7-1-1-16,7-2 1 15,-6 0 1-15,-1 5 0 16,1-1-1-16,-8 1-4 15,2-2-1-15,-1 3-2 0,0 4 0 16,-6 3-2-16,5-2 1 16,2 9 3-16,-8-1 2 15,8 4 1-15,-8 2 3 0,7 2-3 16,0-1 1-16,6 1-1 16,1-2 0-16,0 2 2 15,5-4 0-15,8-1 3 16,0-2-1-16,0-5 0 15,-1-4-1-15,1 1-6 0,-1-8-6 16,1 4-3-16,-7-7-4 16,0 0-1-16,-7-4-2 15,-5 0 1-15,-2-1 1 16,-12-2 1-16,0 3 0 16,-6-1-3-16,-8 2 3 15,8 3 3-15,-7-1 1 0,7 4-2 16,-1 4 4-16,-6 0 1 15,13 4 2-15,-6 4-2 16,6-1 1-16,6 1 0 16,-6-2 2-16,6 5 0 0,1-3-1 15,6 0 1-15,0-5-4 16,7 0-9-16,0-3-13 16,-1 0-25-16,13-3-30 15,-6-4-36-15,7-1-19 16,-1-7-3-16,1 5 9 0</inkml:trace>
  <inkml:trace contextRef="#ctx0" brushRef="#br0" timeOffset="122563.4416">22616 8734 98 0,'0'-12'143'0,"0"-3"6"16,-12 8-7-16,5 0-11 0,-12 0-22 16,-1 11-32-16,0-1-18 15,-13 11-13-15,8 5-7 16,-1 6-2-16,-7 9-2 15,7 2-4-15,-6 8-1 0,6 4-3 16,-1 3-4-16,7 0-5 16,2 4-6-16,-2 1-4 15,13-6-3-15,7-2-1 16,13-8-4-16,7-2-1 0,6-13-1 16,7-3 2-16,5-7 0 15,8-9 2-15,0-6 1 16,-8-6 2-16,2-2 1 15,-7-7 0-15,-7-2-1 16,-14-2 3-16,-12-3 0 0,-12-4 2 16,-8 4 0-16,-6-3-2 15,-13-1 0-15,0 4-7 16,-1 4-15-16,-5 0-49 16,13 3-94-16,-8 3-66 0,15 2-34 15,-1-1-14-15,6-4 3 16</inkml:trace>
  <inkml:trace contextRef="#ctx0" brushRef="#br0" timeOffset="123615.7556">23782 8301 134 0,'8'-11'200'0,"-2"4"-22"16,-6-1-16-16,0 2-26 16,-6-2-16-16,-2 0-19 15,-4 5-25-15,-8-1-29 16,1 1-26-16,-7 3-10 0,-7 3-5 16,-13 1-2-16,-5 3-1 15,5 5-3-15,-13-2-1 16,7 5-3-16,6-1-1 15,0 5-2-15,14-1-3 0,13 1 0 16,5-1 0-16,14 0 3 16,8-3 3-16,11 3-2 15,13-3 1-15,8 0 3 16,-1-1-1-16,13-3-1 16,6 0-2-16,-6 1 3 0,7-2 2 15,0 0 0-15,-7-1 0 16,-1 1 0-16,-4 1 1 15,-2 0 0-15,-6 1 2 16,-6-2 7-16,-7 5 8 16,-13-1 9-16,-7 1 10 0,-12-1 11 15,-14 5 9-15,-5-4-1 16,-21 3-2-16,-7-3-7 16,-12 0-8-16,0-1-10 15,0-3-8-15,-6 0-6 0,5-3-7 16,14-1-14-16,0-4-51 15,7 1-97-15,11 0-88 16,9-4-46-16,12-4-22 16,6-3-1-16</inkml:trace>
  <inkml:trace contextRef="#ctx0" brushRef="#br0" timeOffset="125610.7212">23809 9151 70 0,'13'0'142'16,"6"0"-44"-16,1-4-48 15,6 1-21-15,0-1-4 16,7-3-1-16,-1 0 4 15,1-1 1-15,-1-3 9 0,1 1 11 16,-7-2 9-16,0-3 12 16,1 1 6-16,-9-4 6 15,-4 4 1-15,-8-9-10 16,-6 4-8-16,-6-2-10 0,0-1-10 16,-14 0-9-16,-6 3-10 15,-1 1-4-15,-5 3-8 16,-7 1-7-16,0 6-3 15,6 5-4-15,-6-1-6 16,7 8-2-16,12-1-6 0,7 5-6 16,7-2-8-16,12 6-8 15,14-5-4-15,-1 1-2 16,13-1 1-16,1-4 2 16,13 1 9-16,-7 1 10 15,1-10 7-15,-2 1 7 0,1 1 3 16,0-8 14-16,-5 3 7 15,-2-3 4-15,1 1 1 16,-15-1 3-16,2-1 4 16,-7 5-7-16,1 4-8 15,-2-4-1-15,-6 7 0 0,2 0-5 16,-2 0-2-16,0 7-3 16,1 3 3-16,0 2-1 15,-1 3-2-15,1-1 0 16,-1 5 3-16,7-1 0 15,6-4 1-15,1 1-3 0,6-1 1 16,7-2 0-16,6-2-1 16,0-3 0-16,7-3-1 15,-1-4-1-15,1-4 1 0,6 2-2 16,0-6-2-16,-12-3-1 16,-2-4-1-16,-5 5 2 15,-1-9-1-15,-19 4 3 16,1 1 2-16,-14-1-2 15,-14 1 1-15,1 2-1 0,-7 5-1 16,-12-1-1-16,-1 8-1 16,-5 0 3-16,5 4-1 15,-6 7-1-15,13 1-2 16,6-2 1-16,14 9-1 16,0-5-4-16,12 1 0 0,14 4 4 15,-1-9 1-15,1 5-2 16,6-8 2-16,-7 5 3 15,7-6 1-15,0-2-2 16,0 0 2-16,1-4 4 0,-1 0-2 16,-1-4-2-16,8 0-2 15,-7-2 0-15,0-2 0 16,0-3-3-16,7 0-1 16,-7-3 1-16,6-5-2 15,-5 0-2-15,5 1 0 0,-6-3-1 16,-6-2 1-16,5 2 1 15,-5-2-1-15,-7-2 2 16,-6 3 0-16,-7 0 4 16,0 0 0-16,-13 3 4 15,6 2 2-15,-5 5 0 0,-8 5-2 16,-6 3 0-16,-1 8 2 16,1 6 0-16,-6 9 5 15,-1 3 6-15,7 7 11 0,-13 12 7 16,13-1 7-16,-7 8 0 15,1-1 0-15,-1 4-4 16,1 1-9-16,-1 0-7 16,1-6-6-16,6 2-4 15,6 0-3-15,7-8-5 0,13-3-2 16,13-4-3-16,0-11 1 16,20-4 1-16,6-7-1 15,-1-7 0-15,9-4 1 16,-2-4 0-16,-6-7-2 15,0-3-3-15,-6-5 1 0,-7 0 2 16,-13-2-2-16,-6-2 3 16,-21 2 3-16,2-1 0 15,-14 0 2-15,-7 7 2 16,-7 1-2-16,1 6-3 0,7 1-4 16,-1 3-5-16,13 1-14 15,2 3-23-15,4 0-48 16,14 0-84-16,14 3-78 15,-2-3-37-15,8 0-10 16,-1 0 11-16</inkml:trace>
  <inkml:trace contextRef="#ctx0" brushRef="#br0" timeOffset="126610.5119">25620 9118 139 0,'7'0'141'0,"-7"0"-20"16,13 0-14-16,0-4-12 16,1 1-7-16,-2-1-12 15,1-4-9-15,7 1-11 16,0 0-11-16,-2-4-5 0,2-3-6 16,-7-1 2-16,7-4 1 15,-8-2 3-15,2-2-4 16,-1-2-3-16,0-4-5 15,6 4 1-15,-5-6-1 16,5 6 6-16,-6 3 4 0,0 4-3 16,-6 3-2-16,6 5-5 15,-7 6-3-15,0 4-10 16,-6 4-4-16,8 6-3 16,-2 5 4-16,-6 6-1 0,0-2-4 15,-6 6-1-15,6-3-4 16,0 1 0-16,0-1 0 15,0-4-2-15,6-4 0 16,0-3-2-16,-6 0 0 0,13-3 1 16,-6-4-2-16,6-4 1 15,0 0 0-15,0 0 2 16,0-8 0-16,6 1 1 16,-6-5-1-16,1 2 1 15,-2-1-1-15,8-4 0 0,-7 5-3 16,0-2 0-16,0 5-1 15,1 0-2-15,5 4 1 16,-6 3 0-16,6 3 0 16,1 4 2-16,0 0 2 15,-8 5-1-15,8-2 0 0,-7 1-8 16,1 0-6-16,-2 3-2 16,-6-6-3-16,8 3 2 15,-8-7 2-15,1 0 10 16,-1-1 7-16,-6-3 4 0,7-3 1 15,0-5 2-15,5 1-1 16,2-5 0-16,-2-2 2 16,8-1 1-16,6 1 2 15,0-4-2-15,0-1-1 16,6 5 0-16,1 2-4 0,-1 1-2 16,8 5-3-16,-7 6 0 15,-1 0 1-15,1 0-3 16,-7 6-12-16,-6 5-34 15,-1 1-69-15,-13-2-96 16,-12 2-52-16,-7-1-26 0,-13-4 0 16</inkml:trace>
  <inkml:trace contextRef="#ctx0" brushRef="#br0" timeOffset="126842.3677">25965 8594 37 0,'-38'-22'243'16,"-1"7"11"-16,6-2 6 16,1 5-109-16,6 1-69 15,6 0-59-15,7 4-56 0,7 3-74 16,6 1-75-16,6-1-36 15,0 1-20-15,1-5 7 16</inkml:trace>
  <inkml:trace contextRef="#ctx0" brushRef="#br0" timeOffset="127476.3547">26539 7444 7 0,'85'37'119'16,"6"6"5"-16,0 9 1 0,7 7 0 15,-7 6-6-15,0 9-4 16,-6 2-5-16,-6 9-5 15,-14 9-3-15,-20 6-9 16,-13 3-8-16,-18 10-9 16,-20 5-11-16,-14 5-5 0,-19-2-10 15,-1-7-10-15,-11-3-8 16,-8-9-10-16,-6-8-6 16,-7-2-6-16,0-7-3 15,-6-12-1-15,-6-8-9 16,-1-9-52-16,0-8-119 15,-13-8-82-15,0-8-43 0,-6-12-23 16,0-13-6-16</inkml:trace>
  <inkml:trace contextRef="#ctx0" brushRef="#br0" timeOffset="130401.4399">26285 3722 29 0,'0'-4'106'0,"6"4"-27"0,-6-4-11 15,0 4 2-15,7-4 3 16,0 4 5-16,-1 0 0 16,-6 0-13-16,7 0-13 15,-1 0-14-15,0 0-12 16,14 0-11-16,6 0-8 0,1 4-6 16,18 0 0-16,1 0 0 15,5 4-1-15,8 1 0 16,0 7-1-16,-1-1 1 15,1 3 0-15,0 0 2 0,-7 0 0 16,1 4-1-16,-8-4 1 16,1 5 0-16,-1 2 2 15,1-3 1-15,5 4 1 16,2 3 2-16,-1 0-1 16,7 5 0-16,0 2-4 0,-1 1-1 15,0 0-1-15,1-1-1 16,0 4 0-16,-7-3 16 15,0-1 11-15,0 5 2 0,-6-5 4 16,-1 5 0-16,-12-4 3 16,6 3-13-16,-13 0-6 15,1 4-2-15,-8-4-1 16,0 4 4-16,-6 0 4 16,1 1-1-16,-14 1 1 0,0 2-1 15,-8 4 1-15,2-1-4 16,-13 1-5-16,-1 2-2 15,0 1-17-15,-12 0-11 16,-1 4-4-16,1-3-4 16,-7 2 1-16,0-3 1 0,-1-1 15 15,2-2 12-15,-1-1 5 16,-1 0 6-16,-5-3 2 16,-1-1-1-16,-6 1 2 15,0 0-1-15,0-5 2 0,-7 2-2 16,-6-2 1-16,0-2-2 15,-6 3 3-15,-8-4 2 16,8-3-2-16,-8-1-3 16,1-2 1-16,0-5 1 15,-7 0-1-15,-6-4 1 0,-7-3-3 16,1 0 2-16,-8 1-1 16,-5-1-2-16,-2-5-5 15,-5-2-2-15,0 0-2 16,-1-1-5-16,2 1 1 15,-9-4-1-15,1 1 1 0,-6-4-3 16,7 1-2-16,-7 3 2 16,-8-2 2-16,2-2 2 15,-1 3 1-15,0 0 4 16,0 0 0-16,1 0 1 16,-2 0-4-16,8-4-2 0,7 1 2 15,-1-1-2-15,13 0-1 16,0 0 0-16,0 1 0 15,7-1 0-15,6 0-1 0,7 0 0 16,0 1 0-16,6-4 1 16,7 4 0-16,-1-1-2 15,8 0 0-15,-1 0 0 16,1-3-1-16,6 3-1 16,-7 1 1-16,6-2 0 0,1-1 2 15,-6 2-1-15,6 0 1 16,0 0 0-16,0-3 0 15,6 7 0-15,-7-7 0 16,1 3-2-16,6 0-2 0,1 1 1 16,-1-5 0-16,1 5-1 15,0-4 1-15,-1 3 0 16,-6-4-1-16,-1 5 1 16,1-4 14-16,-7 3 6 0,1 0 4 15,5-4 4-15,-5 1 2 16,6 0 0-16,0 3-13 15,6-3-5-15,-6 0-4 16,6-1-1-16,-6 1-2 0,-1 3 1 16,1-3 1-16,0 3 0 15,-6 0-2-15,-1-3 0 16,0 4 0-16,1-1-1 16,-1 3-2-16,7-2-1 0,6-1-1 15,0 1-3-15,8 3 0 16,-2 0-1-16,1 0 1 15,7 0 2-15,-7 4 1 16,-1-1-1-16,2 1 0 16,-8 3-2-16,7 3 2 0,-1 2-1 15,1-1 1-15,-7 4 0 16,1-1 3-16,6 0 1 16,0 2-1-16,-1-1 1 15,2-1 2-15,-2 1 2 16,7-1 0-16,1 2-1 0,6 2 1 15,-1-3-3-15,8-1-1 16,-1 4 0-16,7 1 1 16,1-1 0-16,5-4 0 15,0 1 2-15,8-1-1 16,-2 1 0-16,1-4 0 0,7-3-1 16,0-1 0-16,-1-4 1 15,0 1 0-15,1-4-1 16,0 0 1-16,-2 0-1 0,2-4-1 15,0 1-1-15,6-1-6 16,-7-4-10-16,1 1-23 16,6 0-45-16,-7-4-69 15,7 0-82-15,-6-4-50 16,-1 0-19-16,-5-3 6 16</inkml:trace>
  <inkml:trace contextRef="#ctx0" brushRef="#br0" timeOffset="130839.2627">18017 7422 16 0,'0'-4'179'15,"-8"-3"1"-15,8 7-53 16,0-4-54-16,0 0-34 16,0 4-11-16,8 0 15 15,-8 8 19-15,0-4 9 0,6 6 8 16,0 1 5-16,1 5-4 16,6 5-23-16,0 1-19 15,-1 4-9-15,2-1-6 16,6 5-4-16,5-1-5 15,8-3 0-15,0 0-2 0,6-1-1 16,6-4-2-16,1-2 4 16,13-1 13-16,0-3 16 15,6-7 19-15,12-5 14 0,8-6 6 16,0-8-2-16,13-8-16 16,6-3-45-16,-6-3-88 15,6-4-149-15,-13 0-77 16,-6-5-42-16,-6 1-19 15,-8-4 16-15</inkml:trace>
  <inkml:trace contextRef="#ctx0" brushRef="#br0" timeOffset="157779.6878">5720 11214 31 0,'-6'-4'106'0,"-1"-4"-1"16,-5 0 0-16,-2 2 5 0,8-2 6 15,-7 1 6-15,0-1-5 16,6 1-7-16,-6 4-17 15,7-1-16-15,-1 0-22 16,1 4-18-16,6-3-11 16,0 3-5-16,-6 0 1 0,6 0 0 15,-8 0 2-15,8 0 7 16,0 0 6-16,0 0 6 16,0 0 7-16,8 0 2 15,4-4 1-15,8 4-3 16,13-4-8-16,12 4-6 0,13-3-11 15,15-1-9-15,4 1-18 16,8-5-35-16,0 0-53 16,-7 5-65-16,0 0-76 15,-12 3-63-15,-14 0-24 16,-20 0 11-16,-25 0 40 0</inkml:trace>
  <inkml:trace contextRef="#ctx0" brushRef="#br0" timeOffset="158023.4953">5278 11555 55 0,'-14'14'232'0,"8"-7"39"0,-1 4-1 15,14-4-29-15,6-3-7 16,6-1-1-16,14-3-12 15,19 0-28-15,7-3-38 16,12-1-73-16,8 2-105 16,6-3-117-16,6 5-123 15,0-3-99-15,7 3-49 0,-7 0 3 16,-13-4 45-16</inkml:trace>
  <inkml:trace contextRef="#ctx0" brushRef="#br0" timeOffset="158894.8193">6516 11686 52 0,'-7'0'176'16,"7"-4"-13"-16,7 1-11 16,-7 0-5-16,6-5-14 0,7 1-16 15,0-4-16-15,0 0-16 16,7-4-10-16,-8 0-11 15,15 0-7-15,-1 1-7 16,0-1-6-16,7-3-9 16,-1 3-7-16,7 4-7 0,1-3-1 15,5 3-4-15,-6 4-5 16,0 3-3-16,0 4-4 16,-6 0 0-16,-1 7-7 15,-6 4-5-15,1 4 1 16,-8-1 0-16,-6 1 0 15,-7 3 2-15,1-3 0 16,-7 3 0-16,6-7 0 0,-6 1 0 16,0-5 3-16,0 0 3 15,7 0 3-15,-7-7 3 16,7 0 3-16,-7 0 0 16,6-7-1-16,0-4-2 15,8 0-2-15,-2-1-2 0,8-2-2 16,-1-1 2-16,-5 1-1 15,12-1-1-15,-7 4-1 16,1 5-3-16,6-2-4 16,-6 4-5-16,-1 4-3 15,1 0-4-15,-1 4-2 16,-6 4 1-16,0-2 2 0,1 5 0 16,-2 1 2-16,2-5-3 15,-2 3-2-15,-5-2-5 16,-1-1 2-16,-6-2 5 15,7-3 5-15,0-2 7 16,-1-2 6-16,0-3 6 16,8-2 5-16,-8-4-1 15,14-3 8-15,-1-1 11 0,1-4 20 16,12 1 18-16,1 0 12 16,-1 0 6-16,7 2-6 15,1 1-8-15,-1 5-23 16,0-1-24-16,0 7-26 15,0 0-30-15,6 8-44 16,-5 0-55-16,-7 3-70 16,-1 1-83-16,-13 4-37 0,-5-3 0 15,-14-5 24-15</inkml:trace>
  <inkml:trace contextRef="#ctx0" brushRef="#br0" timeOffset="159124.3879">7447 11147 45 0,'-13'-25'284'15,"0"-1"26"-15,6 4 15 0,1 4-97 16,0-1-90-16,0 9-91 15,18-2-89-15,1 9-94 16,13 3-97-16,6 0-46 16,1 7-6-16,0 1 13 15</inkml:trace>
  <inkml:trace contextRef="#ctx0" brushRef="#br0" timeOffset="160959.8488">8418 11598 13 0,'7'-6'187'16,"-1"1"11"-16,-6 2-50 16,-6 3-34-16,-14 0-24 15,0 8-15-15,1 1-4 16,-7 7-5-16,6 2-6 16,0 0-9-16,2 5-11 15,11-2-8-15,0 1-13 0,1-4-5 16,12 1-5-1,1-4 0-15,0-1 1 0,5-2-1 16,8-6 2-16,6-2-3 16,0-4-2-16,0-4-6 15,7-2-6-15,-8-6-2 16,2 1-5-16,-1-4 0 16,-6 1 4-16,-1-1 8 15,-6 0 8-15,0 1 5 0,0 3 3 16,0 3-1-16,1 5 0 15,-2 0-5-15,8 6-4 16,5 0-5-16,-5 5 1 16,13-1 1-16,-1 4-2 15,1 0-3-15,7 0-4 16,-2 1-6-16,1 2-13 0,-6-7-9 16,-1 4-11-16,1-3-4 15,-13-1 0-15,-1-3 0 16,-6-4 8-16,-13-4 9 15,-6 0 10-15,-8 1 7 16,-5-8 5-16,-1 3 7 16,-6-7 9-16,0 4 9 0,7 0 6 15,5 0 4-15,14 1 3 16,8-2 3-16,11 1-3 16,13 1-6-16,14-1-5 15,7 3-8-15,4 1-8 16,9 0-18-16,-1 3-20 15,7 4-17-15,-7 0-16 16,-13 0-13-16,1 4-3 0,-15-1 7 16,-11 5 14-16,-15-5 15 15,-5 5 16-15,-14-1 16 16,-12 1 9-16,-7-2 7 16,0 2 5-16,0-5 2 15,-7 5-1-15,7-4 1 0,7-1-1 16,-1 1 2-16,14-1 2 15,-1-3-1-15,0 0 4 16,14 4 0-16,0-4 0 16,5 0 2-16,2 0-4 15,5 0-2-15,-5 0-3 16,-2 0-4-16,1 0-1 0,0 3 0 16,-6-3 1-16,6 4-1 15,-6-4 1-15,-1 4 1 16,-6-4 0-16,6 4 2 15,-6-4 13-15,0 0 9 16,6-4 4-16,-6 0 3 16,8-3 1-16,-8 0-4 15,6-8-11-15,-6 0-4 0,6-3 0 16,-6 0 2-16,7-7 7 16,-7-2 8-16,0-2 2 15,0-4 0-15,0-3-8 16,0-5-4-16,6 1-8 15,1-4 0-15,6 3 11 16,-7 5 10-16,1 3 7 0,0 8 1 16,-1 6-1-1,-6 4-8-15,0 13-12 0,0 4-14 16,-6 10-5-16,-1 10 1 16,0 3 3-16,1 8 2 15,6 8 2-15,0-5-1 16,6 8 1-16,8-4-1 15,5 5 2-15,7-9-3 0,14 0-1 16,-1-7 0-16,-1 0-1 16,15-6-4-16,-1-4-8 15,0-9-13-15,-6 1-12 16,-1-7-13-16,-5 0-9 16,-2-8-6-16,-11-3 0 0,-9-4 9 15,-4 0 9-15,-8-4 12 16,-12-3 10-16,-8 4 13 15,-4-2 12-15,-2 5 9 16,-7 1-1-16,1 2 3 16,0 4-1-16,1 8-4 15,5 0-4-15,7 8-2 16,6-3 0-16,1 7 1 16,12-5 0-16,1 7-2 0,6-3 2 15,7-4-2-15,5 3-3 16,1-3-1-16,0-3-6 15,7-5-3-15,-7 4-6 16,0-7-7-16,1 0-2 0,-7-7 0 16,-8 4 2-16,8-9 7 15,-14 1 7-15,1-3 12 16,-1-1 7-16,-6 4 15 16,0-3 16-16,0-1 8 15,0 3 7-15,0 3-2 16,14 1-3-16,-2 4-10 0,8 0-14 15,-1 0-10-15,7 8-12 16,7 0-3-16,-7 3-11 16,0 4-7-16,7 0-3 15,-14 4-3-15,8 0 2 16,-8-1-2-16,0 1 6 16,0-1-4-16,-11-3-19 15,4 1-31-15,-12-2-51 0,-12-3-61 16,-2 1-31-16,-18-4-8 15</inkml:trace>
  <inkml:trace contextRef="#ctx0" brushRef="#br0" timeOffset="161164.3878">9409 11587 127 0,'-27'-11'197'15,"8"4"-33"-15,19-4-23 16,19 4-21-16,14-4-19 16,13 3-19-16,19 2-24 15,6-2-43-15,2 4-60 16,4-3-78-16,2 3-67 0,-1 4-35 16,-13-3-9-16</inkml:trace>
  <inkml:trace contextRef="#ctx0" brushRef="#br0" timeOffset="161462.8933">10783 11165 39 0,'-26'8'94'0,"1"4"-4"15,-9 5-5-15,2 6-5 16,-1 2-6-16,1 4-11 16,-1 1-13-16,-6-1-15 15,7 1-10-15,-1-5-30 16,1 1-53-16,-1-3-63 0,7-10-33 15,-6-1-19-15</inkml:trace>
  <inkml:trace contextRef="#ctx0" brushRef="#br0" timeOffset="161688.2098">10210 11335 51 0,'13'-14'193'0,"6"6"-10"0,7 0-16 15,7 1-22-15,7 7-29 16,5 0-23-16,14 3-17 16,6 1-18-16,13 4-15 15,7 0-17-15,-7-2-18 16,0 5-34-16,0-7-47 16,-13 4-62-16,-6-1-68 15,-7-4-34-15,-13 1-9 0,-7-8 17 16</inkml:trace>
  <inkml:trace contextRef="#ctx0" brushRef="#br0" timeOffset="162091.24">11304 10727 7 0,'-65'22'91'0,"14"10"20"15,-8 9 18-15,7 6 21 16,-1 12 21-16,15 10 10 15,-1 5-6-15,6 13-20 16,13-2-27-16,7-1-23 16,20 0-22-16,19-10-10 0,19-4-7 15,27-8-1-15,13-7-3 16,12-12-8-16,21-2-28 16,13-15-54-16,5-5-87 15,8-10-127-15,-8-7-73 16,-5-8-37-16,-7-3-8 15,-21-15 30-15</inkml:trace>
  <inkml:trace contextRef="#ctx0" brushRef="#br0" timeOffset="163742.2793">12425 10854 32 0,'-6'0'45'0,"6"-3"-6"15,0 3-6-15,-6 0-4 16,6-3-7-16,-7 3-5 15,0-5-3-15,1 5-1 16,-1-4-2-16,-5 4-6 16,-8 0 2-16,-6 0-4 0,-1 0-2 15,-11 4 1-15,-8 1-1 16,-6 1 2-16,0 5 2 16,-7 1 2-16,0-2 2 15,14 5 0-15,-7 0 1 16,19 3 4-16,7-3 0 15,6-1 2-15,20 5 6 0,7-8 4 16,12 3 7-16,14-3 0 16,7 0 0-16,5-4 1 15,13 4 4-15,1-7-1 16,6 4 0-16,0-4-1 16,0 3 2-16,-6-4-2 15,6 4-5-15,-13 1 0 16,1 3 3-16,-8-4 3 15,-5 4 2-15,-1 4 1 0,-20-4 3 16,0 3-1-16,-12 5-3 16,-7-4-3-16,-19 3-2 15,-1 1-2-15,-13-5-4 16,-6 0-5-16,-13 1-4 16,7-1-5-16,-14-2-5 15,7-1-2-15,-1 1-4 16,8-6-2-16,-1-3-15 0,7 2-43 15,7-2-79-15,6 1-75 16,6-8-39-16,7 1-21 16,13-5 3-16</inkml:trace>
  <inkml:trace contextRef="#ctx0" brushRef="#br0" timeOffset="166789.3088">12712 11609 125 0,'7'0'187'15,"-7"-4"-9"-15,0 4-3 16,6-4-4-16,-6 1-14 16,6-1-23-16,2 2-22 15,-2-6-24-15,0 0-23 16,1-3-20-16,12 1-15 0,1-9-12 16,-1 4-10-16,7-6-4 15,1-1-3-15,-7-5-3 16,5 2-1-16,1-1-1 15,-6-3 0-15,0 8 3 16,-1-2 1-16,-6 9 1 16,-6-1-3-16,5 7-1 15,-12 4-5-15,6 2 0 16,-6 8-1-16,0 2 2 0,0 9 4 16,0 3 3-16,0 2 3 15,0 3 0-15,0-2 1 16,0-2-2-16,0 1-2 15,0-3-2-15,0-6 1 16,0 3-2-16,0-5-2 16,0 0 0-16,0-3 4 0,0-5 1 15,0-3 3-15,-6 0-1 16,6 0-2-16,0-8-3 16,0 1-4-16,0 0-10 15,6-4-6-15,2-5-7 16,4 3 0-16,-5 1-1 15,6-1-2-15,6 1-1 0,1 1-3 16,-6 7-1-16,11 0-2 16,-5 0-2-16,0 4 0 15,6 4 3-15,-7 4 4 16,1-1 3-16,-8 1-1 16,2 2-8-16,-1-3-6 15,0 1-2-15,-7 0-1 0,1-2 4 16,-1-1 9-1,-6-5 10-15,0 2 11 0,0-2 11 16,0-2 3-16,0-3-5 16,0 3-2-16,0-6-5 15,0 0 1-15,6 4-2 16,-6-3 0-16,8-1 6 16,-2 6 4-16,0-2 3 0,1 0-2 15,-1 4 1-15,-6-4 2 16,0 8 1-16,7-4 5 15,-7 8 2-15,6 0 0 16,1-2 3-16,-1 5 1 16,1-3-2-16,6 3 3 15,-7 0 7-15,8-4 13 16,-2 0 22-16,8-3 30 0,-7 3 23 16,1-7 10-16,4-4 0 15,2 1-8-15,7-4-20 16,-1-4-26-16,-1-5-23 15,1 2-12-15,7-3-6 16,-7-3 0-16,6-2 2 16,1 1 3-16,-7-6 6 0,0 10 5 15,1-3 12-15,-1 3-10 16,-7 5 1-16,-6 2-4 16,0 2-9-16,0 5-7 15,0 6-13-15,-7 5 5 16,2 6-6-16,4 5-3 15,-5-1 3-15,12 7-1 16,0-2-2-16,1 2-2 0,7-6-20 16,-1 4-45-16,6-6-73 15,1-3-105-15,-1-2-69 16,-6-8-34-16,-6-4 1 16,-7-9 35-16</inkml:trace>
  <inkml:trace contextRef="#ctx0" brushRef="#br0" timeOffset="166976.9863">13318 11147 74 0,'-19'-11'153'16,"6"1"-47"-16,13 2-45 0,6 5-53 15,14-2-64-15,-1 10-47 16,1-5-27-16</inkml:trace>
  <inkml:trace contextRef="#ctx0" brushRef="#br0" timeOffset="168282.1118">14563 11562 111 0,'6'0'103'0,"-6"3"-23"0,0-3-20 16,0 4-14-16,0-4-18 15,0 0-12-15,0 0-8 16,0 0-3-16,0 0 0 16,0 0-2-16,0 0 3 15,0 3-2-15,0-3 1 16,0 0 9-16,0 4 9 0,-6 4 10 16,0 2 5-16,-8 1 9 15,2 5 3-15,-2 2-6 16,-5 0-10-16,-1 1-8 15,-6-2-5-15,6 2-5 16,-5-1-3-16,-8 0-8 16,0-3-3-16,0-4-18 15,8 4-47-15,5-7-74 16,-6-2-41-16,13-6-17 0,0 0-9 16</inkml:trace>
  <inkml:trace contextRef="#ctx0" brushRef="#br0" timeOffset="169301.0609">15025 11407 58 0,'-19'-2'89'0,"-8"2"-24"0,-12 0-17 15,7 0-8-15,-13 6-8 16,-1 5-8-16,1 1-3 16,-1 2 0-16,7 1-1 15,0 2 0-15,13 3 4 16,0-6 3-16,6 1 0 15,7-1 1-15,7 1 0 0,-2-4-1 16,16-4-2-16,4 1-3 16,1-5-5-16,13-3-8 15,0 0-11-15,1-7-10 16,5-1-10-16,1 1-7 16,-1-3-4-16,-6-5 2 15,7 1 5-15,-1-2 5 0,7 2 10 16,-5-2 12-16,-2 3 11 15,1 1 6-15,-1 5 6 16,1 1 2-16,-7 6-4 16,-7 0-3-16,1 0-6 15,-8 6-2-15,-4 1-4 16,-2 5-3-16,-12 1 1 0,-2-1-3 16,-4-1 0-16,5 0-2 15,-6 1 3-15,0-6-1 16,7-2 1-16,-1 0 3 15,-6-4 0-15,7 0 2 16,6-4-3-16,0-3 0 16,6-1-1-16,0 1 1 0,1-4 3 15,6 0 6-15,0-1 8 16,-6 5 11-16,-1 1 2 16,1-2 3-16,5 4-1 15,-4 0-6-15,4 1-8 16,1 3-11-16,0 0-4 15,7 3-2-15,-1 1-3 0,1 0-1 16,-1 4-6 0,1-4-2-16,0-2-2 0,-1 3-2 15,1-3-2-15,-8-2-2 16,2-2 8-16,-2-3 3 16,-4-1 1-16,-2-6 6 15,0-1 13-15,1-7 9 16,-7-2 13-16,6-3 15 15,-6 0 11-15,0-4 6 0,0-6 2 16,0 3 0-16,7 3-8 16,-7-4-8-16,0-1 2 15,6 5 2-15,-6 4-6 16,0 2-8-16,0 9-9 16,0 3-9-16,0 7-13 15,-6 8-9-15,6 7-8 0,-7 7 0 16,7 7 4-16,7 9 4 15,6-1 1-15,-1 7-1 16,15-3 0-16,-1 3 2 16,6-7-9-16,8 4-25 15,-1-8-46-15,0-3-66 16,-7-3-95-16,1-10-69 0,-7-1-30 16,-6-8 1-16,-20-8 34 15</inkml:trace>
  <inkml:trace contextRef="#ctx0" brushRef="#br0" timeOffset="169510.0579">15351 11185 105 0,'13'-8'182'0,"13"0"-30"15,13 2-31-15,7-2-21 16,7 0-30-16,4-3-55 0,-4 4-76 16,5 0-76-1,-11-5-46-15,-2 6-21 0</inkml:trace>
  <inkml:trace contextRef="#ctx0" brushRef="#br0" timeOffset="169867.5259">16055 11042 139 0,'0'2'190'0,"0"2"-29"15,0-4-17-15,6 4 5 16,8 0 13-16,-1-4 7 16,6 4-8-16,14-4-17 15,-7 0-30-15,13 0-42 16,0 0-56-16,-7 0-63 0,1 0-67 15,-1 0-71-15,-6 0-83 16,1 0-36-16,-7-4 1 16,-8 4 27-16</inkml:trace>
  <inkml:trace contextRef="#ctx0" brushRef="#br0" timeOffset="170783.1482">17377 10848 29 0,'7'-5'159'16,"6"1"-28"-16,-13-2-7 16,0 2-6-16,0 0-2 15,-6 1-15-15,-8-1-9 16,-5 4-12-16,-7 0-30 15,-6 0-20-15,-7 4-10 0,-1 3-8 16,-11 0-5-16,4 5 0 16,9 2 0-16,-8-3 1 15,13 3-3-15,1 1 0 16,13 0-3-16,5-1 2 16,1 1-1-16,13-4 0 15,13 4 4-15,1-4 6 0,5 3 5 16,13-3 3-16,1 0 3 15,13 0 3-15,-8 1-1 16,9-2-1-16,-2 2-2 16,-7-2-18-16,-5 1-10 15,0 0-8-15,-14 0-6 16,1 0 11-16,-13 0 3 0,-1-4 20 16,-12 1 10-1,-7 3 10-15,-13-1 3 0,-14-2-13 16,1 4-5-16,-13-3-6 15,0 3-4-15,-6-1-7 16,-1 1-11-16,7-5-17 16,-1 4-39-16,8-4-60 15,6-4-82-15,-1 5-51 16,14-5-18-16,14 1 0 0</inkml:trace>
  <inkml:trace contextRef="#ctx0" brushRef="#br0" timeOffset="172518.1013">17560 11352 4 0,'-19'19'59'0,"-1"-1"-1"16,7 0-2-16,0 1-7 15,0-1-4-15,7-3-5 16,6-1-9-16,6-2-7 0,-6-1-5 16,6-4-1-16,1-3 1 15,0-1-5-15,6-3-6 16,-1 0-10-16,2-3-6 16,-2-4-6-16,8-1-8 15,-7-4 1-15,7 3 11 0,-8-7 20 16,8 3 19-16,-7-3 22 15,0 1 5-15,0 4 3 16,1 4-3-16,5 3-13 16,-6 4-14-16,0 0-15 15,7 8-6-15,-8 0-1 16,8 2-1-16,0 1-5 16,-1 5-9-16,1-3-15 15,0 3-19-15,-1-2-19 0,1-3-16 16,-8 3-10-16,2-3 5 15,-2-3 16-15,-5-5 23 16,0 1 21-16,-1-4 25 16,-12-4 21-16,-1 1 18 15,0-8 16-15,-11 0 26 16,-2-4 29-16,0 1 30 0,1-5 15 16,5 2 2-16,2-3-13 15,4 5-27-15,8-3-30 16,8 4-40-16,10 3-29 15,2-1-24-15,7 6-22 16,5-2-18-16,1 5-19 16,-1 3-16-16,1 0-13 0,-7 0-3 15,0 3 6-15,-6 1 10 16,-7-4 15-16,-1 4 20 16,2 0 13-16,-8-2 12 15,0-2 7-15,-6 5 3 16,0-2 0-16,0-3 1 15,0 4 4-15,0 0 0 16,-6-1 1-16,6 5 0 16,-6-5-1-16,6 4-3 0,0-3-8 15,6 3-11-15,-6 0-12 16,6 1-6-16,-6-1-5 16,7 1-5-16,0-2-5 15,-1 0 5-15,1 0 8 16,-7-3 8-16,6-3 4 15,-6 4 5-15,0-4 7 16,0-4 7-16,0 1 1 0,0-1 0 16,0-4 0-16,0 2 4 15,0-2 3-15,0-3 2 16,0 5-1-16,0-10 2 16,7 6 0-16,-1-5 0 15,1 1-8-15,-1-1-1 16,8-5-4-16,-8-1-1 0,7-1 0 15,0-3 5-15,-7-5 11 16,7 1 18-16,-13-1 21 16,0-6 25-16,0-1 29 15,-6 4 34-15,-1-4 29 16,1 8 19-16,-1 3 2 16,1 5-18-16,-1 6-34 15,1 5-34-15,0 2-41 0,-2 12-33 16,8 3-17-16,0 7-6 15,0 9 7-15,8 6 7 16,-2 0 4-16,7 7 2 16,0 5 1-16,6-1 2 15,1 4-1-15,0-3-3 16,5-5-5-16,1-7-4 16,1 1-11-16,5-9-19 0,1-1-15 15,-7-6-8-15,0-3-5 16,-6-4-7-16,-1-7 3 15,-6 0 13-15,0-3 12 16,1-5 15-16,-8 1 23 16,-6-5 27-16,6 6 20 15,-6-2 15-15,0 5-1 16,0-2-7-16,0 2-17 0,6 3-18 16,1 3-15-16,6 5-12 15,0 0-3-15,1-2-5 16,-2 6-3-16,2-5-2 15,-2 4-1-15,1-4 2 16,1-3 6-16,-8 3 14 16,0-2 16-16,8-5 8 0,-2 0 8 15,8-5 8-15,-1-2 8 16,7 0 3-16,1 0 5 16,-1-1 1-16,-6 5-1 15,6-1-6-15,-1 0-11 16,1 1-21-16,-6 3-24 15,0 3-31-15,-1 1-35 16,-5 0-39-16,-8-1-58 0,-6 5-67 16,-20 2-54-16,-6-2-11 15,-13 0 13-15,-20-6 26 16</inkml:trace>
  <inkml:trace contextRef="#ctx0" brushRef="#br0" timeOffset="173046.2016">19489 11434 4 0,'20'10'140'16,"-14"1"0"-16,0 5-2 15,-6-2-5-15,-6 4-13 16,-14 0-22-16,-6 1-20 16,1-1-22-16,-15 0-24 15,-5-2-21-15,-1-3-25 16,-7 3-47-16,2-7-77 16,-8 0-48-16,13-2-24 0,1-7-9 15</inkml:trace>
  <inkml:trace contextRef="#ctx0" brushRef="#br0" timeOffset="173850.0828">19626 11436 35 0,'0'-6'219'0,"6"2"12"0,1-3-28 15,-7-1-31-15,0-3-31 16,6 0-36-16,-6 1-35 16,6-5-26-16,2 1-20 15,-2-1-12-15,0-5-8 16,1 3-5-16,6-2-2 15,-7 1 2-15,1 4 0 16,-1-2-2-16,-6 6-2 0,7 3 1 16,0-1-2-16,-1 4-4 15,0 4 0-15,1 4 0 16,0 4 3-16,-1 3 2 16,-6 3 2-16,6 1 1 15,-6 3-3-15,0 4-6 16,-6-3-10-16,6-5-16 0,0 1-15 15,0 0-12-15,0-4-4 16,0-4 4-16,0 0 5 16,6-3 6-16,7-8 14 15,-6 4 11-15,0-7 3 16,5 0 5-16,8-4 8 16,-7 0 14-16,0-5 7 15,0 7 3-15,1-3 4 16,-2 4-1-16,8 1-2 0,-7 3-6 15,7 0-7-15,-8 4-4 16,8 4-7-16,-7 0-1 16,0 7-3-16,0-3-1 15,-7 6-1-15,8-3-2 16,-8-3-2-16,0 3 1 0,1-4 4 16,-7 0 10-1,7-3 8-15,-1-4 13 0,1 0 17 16,6-7 16-16,-6 3 10 15,5-8 6-15,2 2 10 16,5-5 8-16,1 3 0 16,-1-2 1-16,0-1 1 15,1 5-7-15,-1-1-11 16,-5 3-14-16,6 1-10 0,-8 4-16 16,8 3-26-1,-7 0-24-15,-1 3-29 0,2 1-43 16,-1-1-50-16,-6 8-61 15,-7 0-41-15,-7-4-12 16,-6 1 11-16</inkml:trace>
  <inkml:trace contextRef="#ctx0" brushRef="#br0" timeOffset="174052.4321">19509 11044 186 0,'-20'-17'260'0,"7"-2"11"15,0 8-73-15,0 0-109 16,13 4-104-16,0 0-99 16,0 3-79-16,13 0-42 15,0 4-13-15</inkml:trace>
  <inkml:trace contextRef="#ctx0" brushRef="#br0" timeOffset="174529.9939">19639 10360 55 0,'6'-11'139'0,"8"0"-6"15,5 8-10-15,0-2-5 16,14 10-10-16,6 2 0 15,13 6 1-15,7 10-2 16,6 7 1-16,6 9-3 16,14 9 0-16,0 4 1 15,0 10 6-15,0 8 1 16,-1 3-3-16,-6 4-4 0,-6 11-6 16,-14 3-10-16,-11 5-18 15,-15 0-17-15,-13 2-17 16,-5 1-13-16,-21-4-14 15,-6-3-17-15,-14-4-13 16,-5-4-21-16,-19-7-37 16,-8-4-64-16,-13-7-118 15,-6-8-83-15,-13-3-38 0,-8-11-8 16,-5-11 25-16</inkml:trace>
  <inkml:trace contextRef="#ctx0" brushRef="#br0" timeOffset="176083.3725">11950 5450 59 0,'0'8'189'0,"0"-4"12"16,0-4-52-16,0 4-42 15,0-4-16-15,0 4 7 16,0-4 15-16,0 0 21 0,0 0 18 15,0 0 16-15,0 0 14 16,13 0-3-16,0-4-16 16,6-4-23-16,27-2-30 15,6-5-35-15,14-7-44 0,5-4-33 16,7 0-30-16,7-4-35 16,-7 1-50-16,7 0-63 15,-1 3-81-15,1 1-82 16,0 0-32-16,-6 2-1 15,-14 5 32-15</inkml:trace>
  <inkml:trace contextRef="#ctx0" brushRef="#br0" timeOffset="176938.1003">14739 8371 201 0,'-7'7'224'0,"7"-3"7"16,0-1-46-16,0-3-14 0,13 0-7 16,0-3-2-16,13-1-13 15,13-7-22-15,13-4-42 16,7-2-65-16,13-6-76 16,0-3-101-16,5 1-105 15,-4-1-59-15,-2-3-21 0,-12 0 11 16</inkml:trace>
  <inkml:trace contextRef="#ctx0" brushRef="#br0" timeOffset="178941.75">21639 11268 80 0,'-6'4'213'0,"6"0"34"15,0-1-38-15,-7-3-33 16,7 0-14-16,-7 0-5 0,1 0-9 16,0 0-22-1,6 0-24-15,0 0-19 0,-7 0-15 16,7 0-3-16,0 0 4 16,7 0 8-16,5 0 26 15,15 0 24-15,11 0 10 16,21 0-1-16,20 0-11 15,12 0-18-15,20-3-26 0,-1 3-25 16,20-4-24-16,-5 0-40 16,-9 1-54-16,-5-5-58 15,-7 5-63-15,-25-1-69 16,-8 1-79-16,-25-1-77 16,-19 0-16-16,-21 1 22 15,-26-4 42-15,-25-1 55 16</inkml:trace>
  <inkml:trace contextRef="#ctx0" brushRef="#br0" timeOffset="179225.3239">22167 11071 33 0,'0'0'177'15,"-7"7"3"-15,14 0-17 16,-7 4-1-16,13 3 10 16,0 5 6-16,0 7-9 15,6 4-18-15,1 2-24 16,7 5-28-16,-1 3-28 16,-7-4-21-16,1 5-17 15,-8-1-24-15,2 0-41 0,-8 1-66 16,7-4-85-16,0-4-93 15,6-3-47-15,7-5-15 16,-6-7 17-16</inkml:trace>
  <inkml:trace contextRef="#ctx0" brushRef="#br0" timeOffset="180193.6138">23210 11500 82 0,'0'-4'212'0,"6"-3"-3"15,-6-2-15-15,6 0-17 16,-6 1-11-16,13-4-16 0,-6-3-20 15,6 5-17-15,7-9-24 16,6 5-22-16,-1-4-21 16,2 3-15-16,-1-3-8 15,6 6-11-15,1 3-6 16,-7 1-3-16,0 4-3 16,7 4 2-16,-13 6-2 15,6 6 4-15,-14 3 2 16,1 0-1-16,1 3 2 0,-2 0-7 15,2 0-9-15,-8-3-14 16,0 1-10-16,1-3-6 16,-7-1-5-16,0-6 2 15,0-1-1-15,0-3 2 16,0-2 3-16,-7-2-1 16,1-3-1-16,6-5-3 0,6-2 5 15,1 3 8-15,-7-7 7 16,13 1 9-16,-6-3 8 15,5 7 14-15,2-3 5 16,-2 3 6-16,2 4-1 16,-1 3 1-16,0 4-6 15,6 0-8-15,-5 6-9 0,5 2-12 16,-6 0-11 0,0 6-16-16,7-3-16 0,-14 3-17 15,0-2-14-15,1 3-9 16,0-5-7-16,-1 1 3 15,1-3 10-15,-7 0 12 16,13-6 17-16,-7 3 19 0,1-5 20 16,-7 0 25-1,6-5 29-15,0-1 28 0,2-6 27 16,4-1 22-16,8-3 20 16,6-3 13-16,7 1 3 15,-1-3-4-15,1-1-7 16,-1 6-13-16,7 1-18 15,-6 1-23-15,-1 7-21 16,1 3-32-16,-1 0-23 0,2 8-12 16,-2 4-8-16,-7 3-4 15,9 3-14-15,-9-2-5 16,1 3-23-16,-6-5-41 16,0 5-63-16,5-4-78 15,-11 0-33-15,-1-3-5 16,-13-8 16-16</inkml:trace>
  <inkml:trace contextRef="#ctx0" brushRef="#br0" timeOffset="180431.0092">23867 10972 17 0,'-6'-18'278'0,"-7"3"26"16,6 0 8-16,1 5-96 15,0-2-91-15,12 9-92 16,0-2-88-16,8 5-109 0,5 5-73 16,1-2-27-16,12 5-5 15,-12-4 14-15</inkml:trace>
  <inkml:trace contextRef="#ctx0" brushRef="#br0" timeOffset="181639.3153">24480 11748 9 0,'-7'0'195'16,"1"0"31"-16,6 0-34 15,0 0-33-15,6 0-23 16,8-3-18-16,-1 3-27 16,0-3-28-16,6-2-25 0,1-2-16 15,-1 3-8-15,1-3-10 16,0-4-10-16,-1 0-9 16,-6 0-9-16,0-3-7 15,-7-1-9-15,1 0-4 0,-14 1-7 16,1-5 0-16,-7 2 3 15,-7 1 2-15,-12 2 2 16,6-1 4-16,-7 0 24 16,1 9 9-16,-1 1 1 15,7 2-1-15,7 3-1 16,-1 3-1-16,14 2-16 16,18 1-25-16,8 2-15 15,13 3-9-15,6 0-8 0,7-4-5 16,-1 0 1-16,7-3 22 15,-13 0 18-15,7-4 15 16,-13-4 16-16,5 0 15 16,-5 0 15-16,-1-6 15 0,-5 3 13 15,-7-1 16 1,-8-3 14-16,1 4 5 0,-6 4-6 16,6-2-2-16,-7 5 0 15,8 0-7-15,-8 5-10 16,0 1-3-16,8 5 1 15,-2 1-5-15,-5 2-11 16,6 1-10-16,6-1-3 0,1 1-5 16,0 0-7-16,5-1-14 15,1-3-14-15,1 0-16 16,5-3-21-16,-6-1-22 16,7-4-22-16,-1-3-15 15,1 0-8-15,-7 0 1 16,0-6 13-16,-13 2 14 0,-6-4 23 15,-14-3 23-15,1 4 27 16,-7 0 22-16,-7-2 15 16,7 3 11-16,-6 3 3 15,6-1 5-15,-7 4 4 16,7 4-6-16,6-1-4 16,-5 3 2-16,5 3 2 0,1 2-5 15,6 0-6-15,0-4-1 16,13 4-1-16,-1 0-5 15,8-4-6-15,6 1-9 16,7-5-22-16,6 1-26 16,-7-1-24-16,8-6-26 15,-1-1-24-15</inkml:trace>
  <inkml:trace contextRef="#ctx0" brushRef="#br0" timeOffset="181998.8932">25627 11529 21 0,'-13'-22'204'0,"-1"4"17"16,2 2-8-16,-2 2-14 16,2 10-22-16,5 0-22 15,-6 8-32-15,0 8-22 0,7 6-9 16,0 4-8-16,6 7-10 16,0 4-18-16,-8-1-12 15,8 9-13-15,0-1-10 16,0 0-8-16,0 5-13 15,0-1-16-15,8-4-20 16,4-4-14-16,-6-2-5 0,8-12-1 16,-1-1 5-16,7-9 15 15,-8-9 15-15,8-3 19 16,-7-7 12-16,-7-4 11 16,-6-7 6-16,-6-1 7 15,-7-7 3-15,-7 4-4 16,-12-3-9-16,-1 3-14 0,7-4-32 15,-7 5-58-15,14 2-92 16,6-2-90-16,13 1-49 16,13 3-19-16,6-6 12 15</inkml:trace>
  <inkml:trace contextRef="#ctx0" brushRef="#br0" timeOffset="182438.6133">26852 10594 23 0,'-78'15'202'0,"-7"11"8"0,-13 11 0 15,-6 9 9-15,0 17 18 16,-7 14 1-16,0 11-9 16,7 10-15-16,6 5-11 15,13 4-24-15,20-4-39 16,26 3-30-16,13-7-22 15,32-4-23-15,21-7-14 16,25-11-12-16,19-8-8 16,21-6-15-16,12-9-34 0,7-14-49 15,6-3-64-15,-6-10-85 16,-1-13-109-16,-11-3-92 16,-8-11-25-16,-20-8 16 15,-18-9 44-15</inkml:trace>
  <inkml:trace contextRef="#ctx0" brushRef="#br0" timeOffset="183372.2396">26944 11107 19 0,'0'-7'176'0,"0"-4"6"15,0 3-4-15,0 1-10 0,-8 0-16 16,2 0-24-16,0-1-32 16,-7 0-26-16,-7 6-22 15,-12-3-16-15,-1 5-15 16,-19 5-8-16,-1-3-5 15,-5 10-2-15,-7-1-1 16,6 3-1-16,7 1 1 0,6 4 1 16,8 2 0-16,18-2-1 15,7 3-2-15,13-5-1 16,13 3 1-16,7-3-2 16,18 2 1-16,8-4-2 15,0-1 3-15,19 1-2 16,0-4-2-16,1-1 1 15,-1 2 0-15,0-1 0 0,0 1 2 16,-13-2 5-16,-7 5 7 16,-12-4 5-16,-7 3 8 15,-6-3 9-15,-14 4 6 16,-12-5 1-16,-14 5 0 16,-13-3-4-16,-12-2-6 15,-7 2-8-15,-7-1-10 0,-6-4-16 16,0 0-28-16,6 1-45 15,7 0-68-15,13-2-89 16,-1 2-48-16,21-5-14 16,0 1 9-16</inkml:trace>
  <inkml:trace contextRef="#ctx0" brushRef="#br0" timeOffset="184886.6018">27177 11869 21 0,'8'-7'90'0,"-8"0"2"15,-8-5 3-15,8 2-3 16,0-5-13-16,8-3-11 0,-8 3-11 16,0-7-9-16,6 4-5 15,-6-5-7-15,0 2-6 16,0-1-5-16,-6 0-6 15,6 0-3-15,-14 4-7 16,8-1-4-16,-14 8-5 16,1 0-1-16,-1 7-2 0,0 1-2 15,1 3-1-15,6 3-5 16,-6 5-2-16,19-1-5 16,0 0-6-16,0 0-4 15,12 5-3-15,8-4-1 16,-1-1 2-16,7 0 2 15,7-3 1-15,7-4-3 16,-1 3-7-16,-1-6-1 0,15-1-3 16,-8 4 5-16,-5-7 0 15,-2 0 9-15,-5 3 15 16,-7-4 16-16,-7 0 13 16,1 1 10-16,-6 5 3 0,-8-3 9 15,0 5 6 1,-6 0 2-16,0 5 1 0,0 1 4 15,-6 1 8-15,6 9-4 16,0-2-2-16,0 1-4 16,0-1-6-16,0 1-8 15,6-1-8-15,7 1-1 16,0-4-6-16,0 0-10 16,13 1-9-16,-6-9-14 0,13 0-17 15,-1-3-24-15,1 0-26 16,-7-3-17-16,6-5-11 15,-5 1-1-15,-9-4 11 16,-4 4 17-16,-8-4 25 16,-6 3 23-16,-6 1 18 15,0 0 19-15,-8 0 12 0,-5 3 6 16,6 0 4-16,-7 1 0 16,7 6 1-16,1 1-5 15,12 0-2-15,0 6-4 16,6-2-2-16,6 3-4 15,8-4-2-15,0 4 0 16,5 0-4-16,2-7 3 16,-1 4-2-16,6-8-5 0,-5 0-5 15,5-5-5-15,-6-2-4 16,7-1-4-16,-7-6-2 16,0-1 2-16,-7-2 6 15,1-6 6-15,0 5 6 16,-7-4 14-16,-7-4 8 0,1 4 14 15,-7 0 21-15,0 5 23 16,0-2 15-16,-7 1-3 16,7 7-7-16,-6 4-7 15,-1 3-19-15,1 10-23 16,-8 1-12-16,2 13-2 16,5 1 3-16,-6 9 4 0,0 3 4 15,7 4 2-15,-8 3-5 16,2 0-3-16,4 4-2 15,2 0-6-15,6 0-7 16,14-1-10-16,5-1-6 16,7-10-6-16,6-6-5 15,14-5-3-15,-7-6-1 16,7-4 3-16,-7-7 3 0,0-8 4 16,-7 0 5-16,-12-10 11 15,-7 0 7-15,-13-5 7 16,-13-3 3-16,-13 0 4 15,-6 0-5-15,-7 3-33 16,-7 1-53-16,7 4-76 16,6 2-83-16,7 2-47 0,6-1-19 15,14 3 11-15</inkml:trace>
  <inkml:trace contextRef="#ctx0" brushRef="#br0" timeOffset="185157.3029">28644 11818 210 0,'0'11'261'0,"7"3"-11"15,-7 1-8-15,-7 3-23 16,7 1-27-16,-7-1-30 15,1 4-33-15,-1-3-38 16,-5 3-36-16,-2-5-47 0,2 2-59 16,-2-8-75-16,1 5-91 15,-7-7-83-15,14-4-38 16,-7-2 0-16,13-3 30 16</inkml:trace>
  <inkml:trace contextRef="#ctx0" brushRef="#br0" timeOffset="186101.5103">29042 11653 96 0,'-33'-3'129'16,"1"-5"-13"-16,-15 8-16 15,2 0-18-15,-1 4-19 0,1 3-19 16,5 4-15-16,8 1-12 16,6 2-3-16,13-3-6 15,-1 3 1-15,22 1-7 16,4-3-6-16,2-3-14 15,5-1-16-15,1-4-12 16,6 0-12-16,0 0-8 16,-1-4-2-16,-5-4 8 15,6-4 10-15,-6 0 14 0,-1 2 7 16,1-5 18-16,-1-4 20 16,1 4 19-16,6-4 17 15,-6 4 6-15,-1 1 8 16,7 2 0-16,0 5-8 15,-6-1-12-15,7 4-10 16,-2 4-12-16,-5-1-3 0,0 5-6 16,-2 2-11-16,-10 1-4 15,4 4-12-15,-5-4-9 16,-7 0-12-16,6 1-6 16,1-6-1-16,0 2-1 15,5-1 8-15,2-3 10 16,-2-4 15-16,1 0 15 0,1-4 18 15,-8 0 18-15,0 1 15 16,8-2 16-16,-8-1 11 16,0 3 0-16,1 3-9 15,0-5-13-15,-1 2-16 16,13 3-14-16,-5 0-10 16,-2 0-7-16,8 0-1 0,0 0-3 15,-1 3-1-15,1-3-6 16,0 0-2-16,-7-3-4 15,6 3-4-15,-6-8-3 16,1 1 1-16,-8 0 1 16,0-4 1-16,1 0 7 15,-1-7 7-15,1-1 18 0,-7 1 18 16,6-8 22-16,1 1 21 16,-1-1 22-16,-6-3 18 15,6-4 8-15,-6 4 2 16,0-2-7-16,0 2-10 15,8 4-11-15,-8 3-20 16,0 4-24-16,6 6-20 16,-6 9-12-16,6 3-13 15,1 11-12-15,6 3-2 0,0 13 3 16,0-1 4-16,0 5-2 16,0 4-6-16,13 1-29 15,-6-3-40-15,0 3-58 16,12-7-79-16,-6 1-101 15,-1-8-46-15,2-3-4 0,-7-5 26 16</inkml:trace>
  <inkml:trace contextRef="#ctx0" brushRef="#br0" timeOffset="186278.3176">29563 11480 128 0,'12'-9'164'16,"15"1"-51"-16,5 0-55 15,8 1-54-15,5 3-71 16,7 2-50-16,0 2-24 16</inkml:trace>
  <inkml:trace contextRef="#ctx0" brushRef="#br0" timeOffset="186734.4613">30501 11261 45 0,'-6'0'190'16,"-2"0"21"-16,2 0-32 16,6 0-24-16,0 0 5 15,6 4 1-15,2-4-5 0,11 0-18 16,1 3-24-16,6-3-26 16,0 4-36-16,-1-4-43 15,9 4-47-15,-9-4-56 16,1 3-76-16,0-3-90 15,-6 5-42-15,6-5-10 16,-7-5 20-16</inkml:trace>
  <inkml:trace contextRef="#ctx0" brushRef="#br0" timeOffset="187261.0883">31237 10880 33 0,'-45'5'50'16,"-1"-3"1"-16,7 10-4 15,7 3 1-15,-1-1-1 16,13 1 6-16,14 2 8 16,0 6 11-16,12-5 9 0,13 4 2 15,7-1 2-15,7 2-5 16,-1-1-7-16,14-1-10 15,-7 5-5-15,7-4-1 16,-7 5-1-16,0-2 4 16,-7-4 5-16,1 5 4 15,-13-4 3-15,-8 0 3 16,-5-2 1-16,-14-3-2 0,-5 2-6 16,-8-5-5-16,-13-3-8 15,-12 0-10-15,-1-4-13 16,-5 0-17-16,-8-3-29 15,0 0-41-15,7 0-47 16,-1-1-52-16,8 1-57 16,6-4-63-16,0 4-32 15,12 0 6-15,15-4 28 16</inkml:trace>
  <inkml:trace contextRef="#ctx0" brushRef="#br0" timeOffset="188149.097">31178 11803 73 0,'0'0'225'0,"7"0"1"15,-7 0-14-15,7-3-18 16,-1 0-29-16,7-5-34 16,1 1-37-16,4-1-34 15,2-3-29-15,7-4-21 16,-9 1-19-16,2-1-16 0,-7 1-12 15,-6-1-13-15,0-3-2 16,-14 3 4-16,-6 0 5 16,0 3 11-16,-13 3 6 15,6-3 7-15,-6 8 1 16,1 4-9-16,-2 0-8 16,7 0-10-16,8 4-9 15,5 4-11-15,7-4-6 0,7 3 0 16,-1 0 2-16,14-3 8 15,-1-1 10-15,1-3 11 16,6 0 11-16,-7 0 9 16,7-3 7-16,7-1 6 15,-7-3 4-15,0 0 11 16,-6-1 11-16,5 0 15 0,-5 4 16 16,-6-3 8-16,-2 5 2 15,1-3 3-15,1 5 6 16,-8 0-1-16,0 7-5 15,0-3 0-15,2 7 1 0,-2-3-6 16,0 3-9-16,1 3-11 16,6-3-9-16,0 0-8 15,0 1-13-15,6-2-15 16,1-3-20-16,0 1-22 16,-7-4-26-16,7-1-27 15,-1-3-17-15,-6 0-12 16,0-3 0-16,0-1 12 0,-6-4 19 15,-1 5 27-15,0-5 30 16,-6 2 31-16,-6-2 26 16,0 1 21-16,-1 3 17 15,0 0 10-15,1 4 0 16,-1 4-4-16,1 3-8 16,6-3-9-16,0 4-11 0,6 2-10 15,1-3-11-15,6 1-9 16,-6-1-11-16,5-3-19 15,8-1-20-15,-1 1-17 16,1-4-9-16,6-4-10 16,0 1-3-16,1-4 6 15,-9-1 11-15,9-7 13 0,-1 5 17 16</inkml:trace>
  <inkml:trace contextRef="#ctx0" brushRef="#br0" timeOffset="188499.5233">32026 11621 21 0,'12'-20'72'15,"2"-1"38"-15,-2 3 37 16,-4-4 32-16,-2 8 14 15,-6 2-3-15,0 1-17 16,0 8-19-16,-6 6-28 0,-2 4-26 16,-4 4-17-16,-2 8-4 15,-5 6-10-15,6 4-10 16,-6 5-10-16,-1 2-12 16,0 5-13-16,-5 2-12 15,5 2-14-15,0-2-20 16,7-3-23-16,13 2-19 15,0-10-17-15,19-3-12 0,-5-3-6 16,12-8 8-16,7-2 15 16,-7-10 16-16,6-3 14 15,-5-3 9-15,-9-3 17 16,-10-8 14-16,-8 0 14 16,-14-7 11-16,-12 4 9 0,-7-5 7 15,-5 4-1 1,-9 1-9-16,2-1-33 0,7 5-58 15,-9 1-84-15,15 6-71 16,-1 0-39-16,14 3-15 16,6-5 15-16</inkml:trace>
  <inkml:trace contextRef="#ctx0" brushRef="#br0" timeOffset="188752.8301">32188 11891 71 0,'7'0'171'0,"6"0"-19"16,-7 4-25-16,8-1-16 15,-14 5-6-15,0 4-8 16,-7-6-23-16,0 9-26 15,-12-4-34-15,-7 3-39 16,0 1-46-16,-6-1-58 16,5 1-56-16,1-4-26 0,0-3-2 15</inkml:trace>
  <inkml:trace contextRef="#ctx0" brushRef="#br0" timeOffset="189582.8452">32528 11869 15 0,'0'0'199'15,"6"0"0"-15,-6-3-8 0,0-1-13 16,0-3-26-16,0 3-27 16,6-4-29-16,-6 1-27 15,7-3-24-15,-7-2-14 16,0 1-12-16,6-3-9 16,1-1-3-16,0 0-1 15,5-2 2-15,-5 1-2 16,6-2 2-16,0 3 0 15,0 4 5-15,0-3 0 0,-7 7-1 16,2-1-3-16,4 5 0 16,-6 3 0-16,1 3-7 15,-7 5-1-15,7-1 2 16,-7 7 1-16,0 1-1 0,0 3-2 16,0-3 1-1,-7 0-5-15,7 3-6 0,0-3-10 16,-7 0-14-16,7-5-12 15,0-2-9-15,0-1-2 16,7 1 3-16,-7-5-2 16,13 1 4-16,0-4-1 15,7-4-1-15,0 1-2 16,-1-5-2-16,-6 4 9 16,6-7 10-16,1 5 15 15,-7-2 20-15,0 1 16 0,0-1 11 16,-7 5 5-16,1-1 4 15,0 4 1-15,-1 0-9 16,8 4-8-16,-8-1-5 16,0 5-3-16,7-5-7 15,7 5-11-15,-8-1-3 0,2 0-2 16,-8-3 0-16,8-1 1 16,-1 1 3-16,-7-4 8 15,0-4 6-15,8 1 5 16,-8-1 5-16,0-6 6 15,8 2 10-15,-1 1 13 16,0-4 13-16,0-1 11 0,-1 4 5 16,2 2-3-16,6 3-7 15,-8-2-12-15,1 5-15 16,7 5-14-16,-7-2-18 16,0 3-25-16,0 2-43 15,0 4-66-15,-6-1-87 16,-7 0-49-16,-7-4-17 0,-6 0 9 15</inkml:trace>
  <inkml:trace contextRef="#ctx0" brushRef="#br0" timeOffset="189752.5613">32482 11480 4 0</inkml:trace>
  <inkml:trace contextRef="#ctx0" brushRef="#br0" timeOffset="190164.1593">32964 10785 192 0,'45'15'213'0,"8"10"18"16,5 8 3-16,7 11-8 0,8 8 2 16,-2 9-8-16,-6 9-18 15,0 8-23-15,-6 2-25 16,-13 4-29-16,-20 8-27 15,-13-1-29-15,-26 4-40 16,-21 1-45-16,-17-4-55 16,-14-1-48-16,-26-3-54 0,-8-12-70 15,-5-2-76-15,-13-11-45 16,-13-9 4-16,-7-10 18 16,-13-10 41-16</inkml:trace>
  <inkml:trace contextRef="#ctx0" brushRef="#br0" timeOffset="191579.9338">21581 5070 26 0,'-7'10'148'0,"7"-2"-29"0,7 3-7 15,-1-3 23-15,14 2 24 16,-8-2 29-16,8-5 24 15,6 5 16-15,1-8 6 16,5 0-9-16,7-3-18 16,6-9-32-16,21-2-34 15,-1-5-38-15,20-6-40 0,-1-1-52 16,7-4-58-16,8-2-69 16,11-1-92-16,-5 0-111 15,11 0-82-15,1 0-24 16,-5 3 16-16,-15 1 45 0</inkml:trace>
  <inkml:trace contextRef="#ctx0" brushRef="#br0" timeOffset="192238.1769">24617 7931 188 0,'6'-3'303'16,"14"-5"14"-16,-1-4 5 15,15 3-146-15,11-7-91 0,7-2-62 16,13-4-46-16,13 0-53 15,20-4-65-15,6 1-84 16,14 4-40-16,12-6-11 16,-7 5 10-16</inkml:trace>
  <inkml:trace contextRef="#ctx0" brushRef="#br0" timeOffset="193386.579">32469 10679 61 0,'-26'3'193'0,"12"-3"-11"16,2 0-26-16,12 4-118 16,0-1-100-16,20 5-79 15,-1-4-17-15,7-1-7 0</inkml:trace>
  <inkml:trace contextRef="#ctx0" brushRef="#br0" timeOffset="201740.4533">8665 11147 15 0,'0'0'154'0,"0"0"-9"15,0 0-2-15,8 0 5 16,-8 0 0-16,6 0-7 16,-6 0-14-16,0 0-10 15,6 4-11-15,-6-4-2 16,6 0 6-16,2 0 18 16,-2 0 15-16,7 0 6 0,0-4-3 15,13-7-15-15,13-3-33 16,20-12-86-16,12-6-149 15,8-9-164-15,18-10-88 16,-5-4-46-16,-7-8-13 16,-8 2 45-16</inkml:trace>
  <inkml:trace contextRef="#ctx0" brushRef="#br0" timeOffset="203966.9209">24597 10924 4 0,'-6'0'125'15,"-7"0"9"-15,0-3 3 16,0 3-7-16,7 3-9 15,-8-3-8-15,8 0 0 16,-1 0 12-16,1 4 10 16,6-4 10-16,0 0 12 15,6 0 12-15,1-4-4 0,13 1-15 16,-1-4-26-16,20-8-46 16,13-4-63-16,13-7-100 15,7 1-123-15,6-4-122 16,0-1-58-16,0 1-12 15,-6 0 16-15,-13-1 57 16</inkml:trace>
  <inkml:trace contextRef="#ctx0" brushRef="#br0" timeOffset="206435.6704">27341 10964 73 0,'0'0'119'15,"0"-4"9"-15,-7 4 11 0,7 0 9 16,0-3 3-16,0 3-1 16,7 0-1-16,-7 0 12 15,13-3 5-15,0-1-7 16,6-3-19-16,1-5-19 15,12 2-28-15,1-9-38 16,6 2-27-16,7-3-2 0,-7 3-6 16,0-6-19-16,7 1-23 15,-1 0-48-15,-5 1-58 16,5 2-80-16,-7 1-77 16,2-1-53-16,-1 8-11 15,-6 4 29-15,-7 3 49 16</inkml:trace>
  <inkml:trace contextRef="#ctx0" brushRef="#br0" timeOffset="208150.1157">31335 10653 62 0,'-7'4'170'0,"7"-4"-15"0,-6 3-15 15,6-3-6-15,0 0-4 16,0 0-6-16,0 4-25 15,0-4-33-15,0 0-22 16,0 0-13-16,0 0-3 16,0 0-4-16,6 0 0 15,-6 0 1-15,7 0-4 16,-7 0 7-16,13 0 18 0,0 0 42 16,13-4 26-16,7-3 15 15,13-3 5-15,19-9-6 16,6-3-28-16,14 0-56 15,0-7-45-15,-1 0-39 16,7-5-44-16,-6 5-43 16,0-4-43-16,-7 4-62 0,-6-1-75 15,-1 8-24-15,-12-4 11 16,-13 8 24-16</inkml:trace>
  <inkml:trace contextRef="#ctx0" brushRef="#br0" timeOffset="240864.0744">5760 13811 13 0,'0'0'206'0,"0"0"8"16,0-3 0-16,0 3-6 16,-6-4-13-16,6 4-20 15,0-4-20-15,0 0-15 16,-8 1-14-16,8-1-14 0,0 0-11 16,0 0-9-16,0-2-8 15,-6 2-14-15,6 0-15 16,-6 4-12-16,6-3-13 15,0 3-12-15,0 0-4 16,-7 3-9-16,-6 5-4 0,0 6 1 16,-13 8 2-16,0 7 1 15,0 8 2-15,-1 0 1 16,2 3 1-16,-1 4-2 16,0-4-1-16,0 1-1 15,6-1-1-15,1-8 2 0,-1 1-1 16,7-8-5-16,6-2-6 15,-6-4-5-15,13-8-13 16,0-4-26-16,0-4-24 16,7-6-11-16,6-4 0 15,0-12 0-15,-1 1 7 0,8-4 23 16,0-3 20-16,-1-5 10 16,7-3 4-16,-6 0 1 15,6-7 0-15,7-1-2 16,-1-2-1-16,1-1 0 15,6-1 4-15,-7 5 13 0,1 4 8 16,-13 10 5-16,6 4 3 16,-6 7 9-16,-1 8 7 15,1 11 2-15,-8 7 2 16,8 7 2-16,-7 7 5 16,0 5-2-16,0-1-8 15,1 4-7-15,-2 3-19 0,1-2-26 16,-13-2-37-16,7 6-58 15,-14-9-94-15,0 4-84 16,-11-3-33-16,-2-5 0 16,-13-4 22-16</inkml:trace>
  <inkml:trace contextRef="#ctx0" brushRef="#br0" timeOffset="241111.6579">5010 14383 66 0,'-20'7'203'15,"14"0"18"-15,6-3-46 16,6-1-52-16,8-3-25 0,18-3-9 16,7-1-14-16,20 0-15 15,12-3-11-15,8 0-15 16,12-5-26-16,0-2-42 15,1 3-70-15,-1-3-85 0,-6-1-43 16,0 1-25-16,-8-5-3 16</inkml:trace>
  <inkml:trace contextRef="#ctx0" brushRef="#br0" timeOffset="241580.1667">6470 13914 2 0,'0'-22'211'0,"-7"3"25"0,-6 0-18 15,-6 5-31-15,5 3-37 16,-11 4-37-16,-1 3-28 16,0 4-29-16,-7 4-24 15,13 3-16-15,-6 4-6 16,13 0-6-16,7 4-4 15,12 3 0-15,7-2-9 0,7 1-7 16,6 2-5-16,7-1-5 16,6-3-5-16,-7 0 1 15,7-1 6-15,-6-3 3 0,-7 1 7 16,0-3 6-16,0-1 8 16,-6 4 9-16,-1-3 14 15,1-1 13-15,-14 4 17 16,8-2 13-16,-14 1 10 15,0 0 2-15,0 3 1 0,-14-2-1 16,1 2-6-16,-7-2-6 16,-6 3-7-16,-6-1-8 15,-1-3-10-15,1 0-13 16,-7 0-12-16,6 0-25 16,7-7-46-16,6 2-67 15,1-1-95-15,6-2-89 0,13-3-45 16,0 0-6-16,20-3 26 15</inkml:trace>
  <inkml:trace contextRef="#ctx0" brushRef="#br0" timeOffset="241824.1939">7089 13984 75 0,'13'-5'255'0,"0"5"19"0,0-4 9 16,6 1-75-16,-5 0-53 15,18-1-35-15,1 0-20 16,-1 1-17-16,14-1-46 16,-1 4-69-16,-6-4-93 15,7 4-112-15,-13-4-59 16,-1 8-27-16,-19-4 7 15</inkml:trace>
  <inkml:trace contextRef="#ctx0" brushRef="#br0" timeOffset="242013.476">7096 14159 122 0,'-14'14'167'0,"1"-7"-9"16,13 1-10-16,0-1-15 0,13-2-14 15,7-2-27-15,6 1-26 16,7-4-51-16,12-4-85 16,7 4-90-16,7-3-50 15,0-2-23-15,6-2-9 16</inkml:trace>
  <inkml:trace contextRef="#ctx0" brushRef="#br0" timeOffset="244847.3312">8496 13854 45 0,'-6'0'215'0,"-1"4"41"16,1-4-17-16,6 0-20 16,-7 5-19-16,7-5-15 15,0 0-27-15,0 0-34 0,0 0-33 16,0 0-27-16,0 0-14 16,0 0-3-16,0 0 1 15,0 0-3-15,0 0-7 16,13 0-7-16,0 3-8 15,7-3-8-15,19 0-5 16,6 0-4-16,14 3-3 0,6-3-2 16,1 4 0-16,-1 0 0 15,0-4-1-15,-6 0-6 16,-8 3-10-16,2-3-19 16,-21 4-24-16,1-4-33 15,-7 0-34-15,-6 0-43 16,-8 4-58-16,2-4-68 15,-8 0-23-15,-6 0 7 16,0 0 22-16</inkml:trace>
  <inkml:trace contextRef="#ctx0" brushRef="#br0" timeOffset="247677.9263">10027 13418 111 0,'0'0'155'0,"0"-2"-31"0,0 2-30 15,0 0-25 1,0 0-27-16,0 0-21 0,8 0-10 16,-8 0-5-16,0 0 4 15,0 0 2-15,0 0 3 16,0 0 5-16,0 0 3 15,0 0-2-15,0 0-5 16,0 0-2-16,0 0-5 0,0 0-2 16,0 0-6-16,0 0 1 15,0 0-2-15,6 0 0 16,-6 0-2-16,0 2 0 16,6-2 2-16,-6 0-1 15,0 5 1-15,0-5 0 16,0 3 2-16,0-3-1 0,0 0-1 15,0 4 0-15,0-4 0 16,0 3 0-16,0-3-1 16,0 0 0-16,0 0-2 15,0 4 2-15,0-4 0 16,0 0 0-16,-6 0 2 16,6 4 7-16,-6 0 15 0,-8-1 16 15,1 8 17-15,0 4 12 16,-6 7 7-16,-7 4-1 15,6 3-7-15,-6 0-13 16,-1 3-15-16,2 2-11 16,-1-1-9-16,0 0-4 15,0-3-4-15,-1-8-4 0,7-1-3 16,8-2 0-16,-8-5 0 16,14-3-2-16,-1 0-8 15,7-7-20-15,0-4-11 16,0-4-9-16,13-7-7 15,7-3-3-15,0-5 6 16,-1-6 18-16,7-1 10 16,0-3 5-16,0-4 3 15,7 0 0-15,-1 0 1 0,1-4 1 16,6 4 1-16,-13 0 9 16,0 8 4-16,0 2 2 15,0 5 1-15,-13 7 2 16,7 4 3-16,0 7 1 15,-8 7 7-15,8 4 5 16,-7 12 3-16,1-3 1 0,-2 11 1 16,1-6-5-16,-6 8-11 15,-7-4-26-15,0 5-47 16,0-5-71-16,-14 0-68 16,-4 0-39-16,-9-3-12 15,1-3 10-15</inkml:trace>
  <inkml:trace contextRef="#ctx0" brushRef="#br0" timeOffset="247896.5986">9591 13932 104 0,'-13'7'228'0,"6"-3"20"15,7-4-42-15,7 3-50 0,12-3-35 16,8-3-27-16,11 3-21 15,9-4-16-15,11 4-24 16,1-3-38-16,12-4-58 16,1 3-79-16,0-4-77 15,5 0-41-15,-4-1-17 16,-2 1 10-16</inkml:trace>
  <inkml:trace contextRef="#ctx0" brushRef="#br0" timeOffset="248377.9343">10771 13539 144 0,'-20'-10'166'0,"1"-1"-11"0,-7 1-21 15,-1 5-29-15,1 2-18 16,-13 6 11-16,0 4 6 15,0 5 4-15,0 5 6 16,-1 6 6-16,8 2-5 16,6 5-29-16,7-1-24 15,5 0-17-15,14 4-15 0,7-8-11 16,6 1-7-16,7-4-21 16,12-3-7-16,1-4-6 15,6-5-3-15,7-2-1 16,-1-4-2-16,7-8 14 15,-7 0 6-15,1-7 1 16,-7-7 3-16,1-1-2 16,-15-6-1-16,1-1 4 15,-6-3 9-15,-20 0 20 0,0 0 14 16,-13-2 11-16,0 2 11 16,-7 0 7-16,-5 8-6 15,-1-2-23-15,0 4-31 16,6 9-37-16,-6 0-49 15,-1 5-54-15,8 10-68 0,-7 1-71 16,6 6-45-16,1 7-3 16,-1 2 22-16,-6 1 37 15</inkml:trace>
  <inkml:trace contextRef="#ctx0" brushRef="#br0" timeOffset="248666.6303">10438 13738 58 0,'7'0'154'16,"5"0"-19"-16,8-5-27 15,0 2-26-15,6 3-28 16,7 0-15-16,-1 3 14 16,-6 6 10-16,7-3 13 15,-1 10 10-15,-5-1 3 0,-1-1-3 16,-7 4-9-16,7 4-6 15,-6-4-4-15,6 0-9 16,-1 1-9-16,1-1-11 16,7-3-11-16,7 0-32 15,-1-1-65-15,-1-6-99 16,8 3-77-16,-7-5-41 16,0-2-19-16,-13 1 13 15</inkml:trace>
  <inkml:trace contextRef="#ctx0" brushRef="#br0" timeOffset="249122.6198">9259 14217 226 0,'-13'0'286'0,"6"0"36"16,1 0-47-16,6 0-47 15,-7 0-37-15,7 0-28 16,7 0-19-16,12 0-16 16,20 0-22-16,14 0-21 0,32-3-16 15,25-2-11-15,21 3-16 16,25-5-33-16,13-1-17 16,7 0-15-16,6 2-13 15,-6-2-11-15,-7 1-23 16,-5-1-22-16,-14 1-44 15,-20 0-67-15,-19 0-80 16,-20 7-60-16,-20-4-16 0,-12-1 16 16,-26 5 40-16</inkml:trace>
  <inkml:trace contextRef="#ctx0" brushRef="#br0" timeOffset="249576.5697">10210 14449 207 0,'-7'-8'300'0,"7"4"37"16,-6 1-41-16,6 3-55 16,0 0-54-16,0 0-33 15,0 7-29-15,0 1-21 16,6 6-15-16,-6 8-6 15,7 4 1-15,0 4-9 0,-1-1-11 16,1 3-13-16,-1 2-9 16,-6-2-11-16,6-2-10 15,-6-5-22-15,8 1-40 16,-8-4-51-16,0-4-69 16,-8-3-98-16,2-4-112 15,0-4-44-15,-7-3 1 16,-1-8 34-16,2-3 54 15</inkml:trace>
  <inkml:trace contextRef="#ctx0" brushRef="#br0" timeOffset="249842.3697">9877 14555 140 0,'-6'-8'205'0,"6"-3"-5"16,0 4-7-16,6 0-18 16,8 3-15-16,5-3-17 15,21 0-24-15,5-2-28 16,7 2-18-16,13 1-12 0,8 2-28 16,10-4-24-16,15 1-45 15,-7 3-78-15,8 2-116 16,-14-4-60-16,-1 4-18 15,-6-2-8-15,-19 0 24 16</inkml:trace>
  <inkml:trace contextRef="#ctx0" brushRef="#br0" timeOffset="261135.7385">11963 13979 48 0,'0'8'240'0,"0"-5"12"16,0 5 11-16,0-5-94 0,6 1-59 15,1-4-22-15,0 4-2 16,-1 0 9-16,0-4 10 16,8 0 1-16,5 0-3 15,1 0-10-15,12-4-10 16,1 0-19-16,6 0-21 15,13 1-17-15,-6-5-39 16,5 5-78-16,2-5-130 0,-14 4-91 16,-7 1-47-16,-6 0-22 15,-26 3 11-15</inkml:trace>
  <inkml:trace contextRef="#ctx0" brushRef="#br0" timeOffset="261361.4139">12191 14188 194 0,'-13'7'303'0,"13"1"31"16,-7-4-20-16,14-2-91 16,6 3-70-16,13-10-48 15,20 3-39-15,12-2-32 0,14-4-50 16,13-3-90-16,-1 5-126 15,-6-6-66-15,1 1-33 16,-1 0-17-16,-13 1 22 16</inkml:trace>
  <inkml:trace contextRef="#ctx0" brushRef="#br0" timeOffset="261854.5162">13234 13748 170 0,'6'4'245'0,"0"-4"8"0,1 4-44 16,6-4-75-16,7 3-37 15,19-3-17-15,0 5-4 16,13-5-6-16,7 0-13 16,-1 3-12-16,14-3-17 15,-7 0 1-15,7 0-5 16,-7 0-40-16,0 0-90 15,-13 0-105-15,-6-3-55 0,-14-5-41 16,-12 0-20-16</inkml:trace>
  <inkml:trace contextRef="#ctx0" brushRef="#br0" timeOffset="262276.9442">13976 13573 115 0,'7'-11'239'0,"12"0"16"16,-5-1-53-16,18 2-50 15,1-1-35-15,-1 1-31 16,13 2-21-16,-5-1-12 16,5 7-13-16,1-2-12 15,-7 4-6-15,-13 6-7 0,-6 6 1 16,-7 3-1-1,-13 4-1-15,-6 6 2 0,-14 8-2 16,0-4-1-16,1 5-6 16,-7-2-4-16,6 1 1 15,1-4-3-15,5-6-1 16,2-2 0-16,5-2 1 16,7-1 4-16,7-7 12 15,5-1 11-15,8-1 7 0,6-6 4 16,7 0 2-16,12-3-1 15,1-3-11-15,13 0-13 16,0-2-8-16,-8-2-28 16,8-4-61-16,-13 4-102 15,-7-4-90-15,-1 0-45 16,-18-4-22-16,0 4 9 16</inkml:trace>
  <inkml:trace contextRef="#ctx0" brushRef="#br0" timeOffset="262809.7125">14784 13569 163 0,'-6'-15'259'16,"6"0"9"-16,-6 1-35 0,12-1-39 16,-6 1-35-16,13 3-37 15,6 0-30-15,14-1-26 16,-1 5-21-16,7 0-16 15,1 0-15-15,5 3-7 16,-12 4-5-16,6 0-2 0,-13 4-1 16,-6 3 1-16,-14 4 1 15,-6 4 1-15,-13 0 1 16,-7 4 2-16,1-2-2 16,-7 2-1-16,0-5-1 15,13-3-2-15,-6 0-4 16,11 0-4-16,8-7 2 0,0 3-1 15,8-7 3-15,11 0 0 16,0 0 4-16,14-4 2 16,-1 1 0-16,15 3-1 15,-9-4 0-15,15 0 0 16,-8 4-1-16,7 0 0 16,-7 4 0-16,-5 3 2 15,-7 1 0-15,-7 3 2 16,-1 3 3-16,-11 5 2 0,-8-1 2 15,-12 1-1-15,-1-2 2 16,-6 6-1-16,-13-5-1 16,-1-4-4-16,2 2-3 15,-7-2-16-15,-2-3-45 16,2-3-89-16,-1-5-103 16,7 1-51-16,7-8-27 15,-1-3 0-15</inkml:trace>
  <inkml:trace contextRef="#ctx0" brushRef="#br0" timeOffset="263361.7288">15488 13455 156 0,'20'-7'201'0,"0"-4"-33"15,5 0-21-15,1 3-21 16,7-2-14-16,6 3-15 16,6-5-15-16,2 5-21 0,-2 0-19 15,-7 0-15-15,2 3-14 16,-7 0-7-16,-7 4-4 16,-7 4 2-16,-6 4-2 15,-13-1 1-15,-7 3 5 16,-5 5-1-16,-8-1 1 15,-6 5-1-15,-7-4 1 16,8-1-2-16,-8 1-2 0,7 0 0 16,0-3-2-1,6-2-2-15,7-3 0 0,7-3-3 16,-1 0-2-16,14 0 0 16,12-2 1-16,1-2 0 15,12 0 0-15,-5 0 1 16,5 5 1-16,1-2-1 15,-7 1 0-15,0 3 0 0,-7 4 1 16,-6 0 4-16,-6 0 11 16,-7 4 8-16,0 3 9 15,-7 1 6-15,0-4 3 16,-5 2-1-16,-8 5-7 16,-6-3-5-16,0-5-9 15,0 4-6-15,-6-2-7 0,-1-1-24 16,7-5-58-16,0-3-122 15,6 1-64 1,1-8-32-16,5 0-16 0,8-8 12 16</inkml:trace>
  <inkml:trace contextRef="#ctx0" brushRef="#br0" timeOffset="263765.9682">16322 13537 101 0,'13'0'247'16,"-7"-4"30"-16,2 4-42 0,-2-4-43 15,0 4-37-15,-6 0-35 16,0 0-32-16,0 4-21 15,0 0-21-15,0 3-14 16,0 0-7-16,-6 4-5 16,6-4-4-16,-6 0-5 15,6 0-6-15,0 1 2 16,0-1 9-16,0-3 21 16,0 0 27-16,0-4 22 0,0 0 13 15,0-4 5-15,0-3-8 16,0-1-22-16,0 1-29 15,0-4-31-15,0-4-41 16,0 5-69-16,0-5-102 16,0 4-125-16,0 1-63 15,0-2-28-15,0 1 11 0,0 0 52 16</inkml:trace>
  <inkml:trace contextRef="#ctx0" brushRef="#br0" timeOffset="264063.1734">16499 13283 112 0,'6'-7'233'0,"0"3"10"16,0 4-53-16,1 0-34 15,-7 4-21-15,7 3-6 16,-7 7 0-16,0 5 6 0,0 8 1 15,0 5-24-15,6 1-22 16,-6 4-24-16,7-1-19 16,-1 5-17-16,0-5-12 15,-6 4-10-15,8-3-17 16,-8 0-58-16,0-8-101 16,0-3-114-16,0-5-58 0,0-5-30 15,0-9-4-15,0-7 46 16</inkml:trace>
  <inkml:trace contextRef="#ctx0" brushRef="#br0" timeOffset="264615.2722">16797 13459 158 0,'0'-14'212'0,"-6"-1"-15"15,-7 1-29-15,0 2-22 16,7 1-22-16,-7 5-18 16,-7-6-14-16,0 9-26 15,1-1-21-15,-1 4-18 0,-6 0-13 16,7 4-6-16,-1-1-6 16,14 4 0-16,0 4-1 15,12-3-2-15,13 7 1 16,7-5 0-16,0 5 0 15,13-1 0-15,7-3 0 16,-7 8 3-16,0-4-2 0,1 3 1 16,-2-3 0-16,-11 3 0 15,-1 0-1-15,-13 0-1 16,-7-3 2-16,-12 4 2 16,-7-5 2-16,-7 5-1 15,-13-5 3-15,1-3 1 16,-7 0-1-16,-1-4-1 0,-5 0 1 15,6-7-2-15,6 0-2 16,8-3-2-16,5-4-3 16,14-4-5-16,18-4-2 15,2-7-2-15,18 0-2 16,7 0-1-16,0-4-2 16,13 1 2-16,-7-1 0 15,-5 1-1-15,5 2-4 0,-12 1-1 16,-1 4-12-16,-12-1-25 15,6 5-46-15,-13-1-88 16,1 5-46-16,-8-1-22 16,0 0 5-16</inkml:trace>
  <inkml:trace contextRef="#ctx0" brushRef="#br0" timeOffset="264947.8913">17352 13126 155 0,'6'0'189'16,"-6"4"-27"-16,-6 6-29 16,-8 5-12-16,8 6 2 15,-7 10 6-15,0-2-6 16,7 7-14-16,-8 1-19 15,14 4-17-15,0-2-15 0,7-2-13 16,0-1-14-16,5-2-12 16,8-5-15-16,0-3-8 15,5-4-10-15,-5-4-3 16,6-7-10-16,1-4-42 16,-1-4-55-16,-7-6-69 15,1 0-60-15,-8-8-33 16,2-4-9-16,-8-3 32 0</inkml:trace>
  <inkml:trace contextRef="#ctx0" brushRef="#br0" timeOffset="265158.3307">17508 13433 38 0,'-6'-10'202'0,"-1"3"5"16,0 3-12-16,-5 4-25 16,12 4-28-16,-8 6-22 0,2 5-9 15,6 3-8-15,0 8-19 16,0-1-16-16,6 4-12 15,2 5-12-15,4-1-12 16,2 4-11-16,-1-5-9 16,-1 1-11-16,2-3-49 15,-2-1-126-15,-5 0-83 16,-7-7-43-16,-7 0-20 16,-19-4-8-16</inkml:trace>
  <inkml:trace contextRef="#ctx0" brushRef="#br0" timeOffset="266056.4742">13951 14251 31 0,'-14'3'202'15,"8"-3"22"-15,6 4-34 16,6-4-37-16,8 4-24 0,11-4-10 15,15 0-14-15,18 0-17 16,7 0-13-16,20 0-21 16,19-4-17-16,14 4-12 15,18-4-4-15,21 4-5 16,18-3-4-16,21-5-4 16,6 5-2-16,6-5-2 0,1 1-3 15,-7-1-1-15,0-2-3 16,-6 3-1-16,-14-1-1 15,-6-4-2-15,-13 5 0 16,-7 0 3-16,-6-4-2 16,-20 4 0-16,-5 0 3 15,-9 0 3-15,-5-2 0 0,-13 3-1 16,-7-2 2 0,-6 5 1-16,0-5-1 0,0 4-1 15,-14 1 1-15,0-1 0 16,-5 1 0-16,-8-1 1 15,-5 1-1-15,-7-1-1 16,-1 4-1-16,-6-4-1 0,0 4-1 16,0 0-2-16,0 0-2 15,-7 0-4-15,1 0-25 16,-7 0-60-16,0 0-103 16,-12 0-55-16,-14 0-27 15,0 0-12-15</inkml:trace>
  <inkml:trace contextRef="#ctx0" brushRef="#br0" timeOffset="273759.4388">15123 14679 105 0,'0'0'156'0,"0"0"-6"0,-6 0-6 16,6 0-13-16,0-3-13 15,0 3-13-15,0 0-18 16,0 0-16-16,0-4-6 16,-7 4-3-16,7-4-6 15,-6 4-5-15,-1-4-5 16,0 1-5-16,1-1-5 0,6-3-3 16,0 2-4-16,0-1 4 15,0-1 11-15,6-1 9 16,1-2 5-16,6 3 2 15,6-5 2-15,1 4-6 16,6-2-16-16,7 3-13 16,-1-1-14-16,1 4-8 15,-1 1-6-15,1 3-2 0,-1 3-4 16,-12 1 2-16,-7 11 1 16,-6-1 1-16,-20 9 1 15,-6 6 1-15,-8 0 1 16,-5 4 1-16,-8 3 0 15,-5 1 0-15,6-3-1 0,-1-2-1 16,8-3 0 0,6 0-2-16,0-6 2 0,13-5-1 15,7-3 2-15,12-1 6 16,7-7 1-16,13 5 0 16,6-9 2-16,8 1 1 15,5 0-1-15,8-4-3 16,-1-4-1-16,7 4-5 15,-8-4-22-15,-5-3-43 0,-1 3-73 16,1-3-103-16,0 0-79 16,-7-4-37-16,0 0-2 15,-6-3 31-15</inkml:trace>
  <inkml:trace contextRef="#ctx0" brushRef="#br0" timeOffset="274381.944">15677 14566 169 0,'0'-4'179'0,"7"4"-23"16,-7-4-27-16,12 1-32 16,2-1-33-16,5 0-24 15,1 0-18-15,12-3-8 0,13 4-7 16,2-1-1-16,-2 0-5 16,7 1 0-16,1 3-1 15,-1 0 4-15,-13 3-5 16,0 1 1-16,-7 3 8 15,-6 4 11-15,-13 4 12 16,-6 7 14-16,-7 1 14 0,0 2 12 16,-7 0 0-1,1 5-7-15,-7-5-10 0,7 4-9 16,-2 1-9-16,2-4-10 16,6-5-6-16,0 2-5 15,0-2-4-15,6-6-4 16,8-1 1-16,-1 2-15 15,0-10-52-15,6 2-109 16,7-8-74-16,0 0-40 0,1-8-20 16,-7-3-2-16</inkml:trace>
  <inkml:trace contextRef="#ctx0" brushRef="#br0" timeOffset="274981.0486">16570 14577 80 0,'6'-11'205'0,"8"0"4"15,-2-1-48-15,1 2-45 0,7 2-34 16,0-3-22-16,12 4-22 15,1 0-16-15,-1 2-14 16,1 3-6-16,-1 2 0 16,1 2-2-16,-7 3-1 15,-6 2 0-15,-8 4 2 16,-12 4 2-16,0-1-3 16,-6 1-8-16,-7 3-10 0,-6-3-6 15,-8-1-3-15,1 1-3 16,-6 0 0-16,-1-4 8 15,1 0 8-15,-1-4 8 16,13-3 8-16,0 0 9 16,8-1 4-16,12-3 0 15,6 0 1-15,8 0-2 0,5-3-7 16,13-1-5-16,8 0-2 16,5 4 0-16,1 0-4 15,-1 0 4-15,1 4 7 16,0 3 5-16,-8 5 10 15,2 2 6-15,-7 1 14 16,-7 2 14-16,0 3 14 16,-7-6 9-16,-5 4 7 0,-14 1 6 15,-14-1 4-15,1 0-2 16,-26-4-10-16,0 1-13 16,-14-4-11-16,2 1-15 15,-2-1-15-15,-5-8-47 16,13 0-92-16,-1-3-135 15,13 0-71-15,13-6-37 0,1 1-20 16,12-6 26-16</inkml:trace>
  <inkml:trace contextRef="#ctx0" brushRef="#br0" timeOffset="275888.6814">19560 13954 193 0,'0'0'252'15,"0"0"14"-15,0 0-71 16,0 0-50-16,7 0-33 16,6 0-15-16,0 0-11 15,7 0-3-15,12 0-7 0,7 0-11 16,13 0-15-1,1 0-14-15,5 0-14 0,7 0-15 16,-6 0-62-16,6 0-87 16,-12 4-103-16,-2-1-54 15,-11-3-30-15,-21 4-10 16</inkml:trace>
  <inkml:trace contextRef="#ctx0" brushRef="#br0" timeOffset="276146.4714">19651 14236 90 0,'14'4'163'0,"5"-4"-45"15,7 0-38-15,14 0-20 16,-1-4-14-16,13 4-13 15,0-4-11-15,6 1-36 16,1-1-80-16,-7 4-41 16,-7-4-24-16,-5 4-14 15</inkml:trace>
  <inkml:trace contextRef="#ctx0" brushRef="#br0" timeOffset="286509.8626">20506 14108 133 0,'-14'0'198'0,"8"-3"-17"15,-8 3-34-15,14-5-17 16,-6 1 4-16,0 1 4 0,6 3 7 15,0-4 9-15,0 1 0 16,0 3-5-16,0 0-12 16,6 0-11-16,0-4-19 15,8 4-23-15,18 0-18 16,1-3-14-16,19 3-9 16,7-4-12-16,6 4-11 0,0-4-9 15,6 4-3-15,-6-4-4 16,1 4-4-16,-1-3-4 15,-6 3-32-15,-7-5-62 16,0 5-92-16,-13-2-109 16,1 2-77-16,-14-5-42 15,-1 5 10-15,-5-2 50 16</inkml:trace>
  <inkml:trace contextRef="#ctx0" brushRef="#br0" timeOffset="287064.2523">21763 13869 2 0,'6'-6'179'0,"-6"1"-9"16,0-2-18-16,-6 4-17 16,0-1-22-16,-8 4-7 0,-5 0-4 15,-7 7-4-15,0 5 3 16,0 2-1-16,-7 1-3 16,7 7-5-16,-7 3-11 15,13 1-11-15,8 3-11 16,12 0-6-16,12-2-8 0,8-2-8 15,7-4-3-15,11 2-4 16,15-8-5-16,-1-5-4 16,7-3-4-16,6 1-3 15,-14-8-2-15,2-8-3 16,-7 1 1-16,-14-3-2 16,-5-2 0-16,-15-5 1 0,-12-2 5 15,-6-3 8 1,-14 0 14-16,-13-4 13 0,1 0 7 15,-7 1 7-15,-7-1-2 16,7 4-6-16,0 5-14 16,7-3-16-16,6 9-14 15,6 5-10-15,7-3-53 16,6 9-84-16,14 4-117 16,6 1-106-16,13 5-55 0,13 1-29 15,1 1 33-15,-2 1 70 16</inkml:trace>
  <inkml:trace contextRef="#ctx0" brushRef="#br0" timeOffset="287406.2982">22578 14050 159 0,'-7'0'183'0,"-6"-4"-41"16,13 4-50-16,-7 0-25 15,1 0-8-15,-1 4-1 0,7-4 3 16,-6 2 0-16,6 3-1 16,0 2-8-16,0-4-11 15,0 1-6-15,0 0 1 16,0-4 13-16,0 4 7 0,0-4 2 15,6-4-2 1,1 0-5-16,-1 0-13 0,7-6-39 16,1 3-67-16,-2-5-90 15,8 1-77-15,-1-3-41 16,1 2-19-16,-6-2 13 16</inkml:trace>
  <inkml:trace contextRef="#ctx0" brushRef="#br0" timeOffset="287951.3997">23170 13701 51 0,'-19'-18'154'0,"-7"7"-16"0,-20 4-21 16,1 0-18-16,-1 7-13 15,-6 2-9-15,6 6-11 16,7 3-18-16,7 7-12 16,18 1-4-16,8-2-2 15,12 6 1-15,14-4 0 16,13 2-1-16,5 1-2 0,9 0-5 16,4 4-5-16,1-4-5 15,1-1-5-15,-8 2 0 16,-5 3-6-16,-14-5 2 15,-14 1-1-15,-12-2-2 16,-12 1 0-16,-14-4-1 16,-7-1 1-16,-13-2 0 15,-6-3 1-15,-7-3-1 0,-6-1 3 16,0-7 3-16,0 0 7 16,12-7 7-16,8-1 9 15,13-6 7-15,6-1 3 16,19-4-1-16,7-6-6 15,19-1-12-15,7 0-7 16,7-6-5-16,13 3-7 0,-1-5-1 16,1 5-1-16,-1 0-2 15,2 3-5-15,4 9-3 16,1-3-11-16,1 6-50 16,-8 2-75-16,7 9-77 15,-6-4-37-15,6 7-19 16,0-4 0-16</inkml:trace>
  <inkml:trace contextRef="#ctx0" brushRef="#br0" timeOffset="288501.0792">24063 13595 15 0,'-13'-8'102'0,"-6"1"-16"16,-7 0-17-16,-14 3-17 16,1 1-15-16,-6-1-9 15,5 8-7-15,-5-1-7 16,6 1-2-16,-1-1-3 16,8 4-4-16,-1 1 0 0,7-1-5 15,7 1 3-15,6-2-1 16,6 3 0-16,-5-1 0 15,12-2 0-15,-8 2 2 16,8 3-2-16,0-5 1 16,8 2-1-16,-2-1-2 15,7 5 0-15,7-2 2 16,-1-3-2-16,7 8-2 16,6-4 1-16,2 1 1 0,5 2 0 15,-1-3-1-15,8 1 2 16,0-2 0-16,-8 1 0 15,8-3 0-15,-13 2 1 16,-1-3 11-16,1 1 11 16,-7-1 20-16,-13 4 22 15,0-4 21-15,-13 4 25 0,-6-3 10 16,-14 3-1-16,-12 1-12 16,-7-3-16-16,-14 3-19 15,-5-1-25-15,-14 0-16 16,-6 0-13-16,-7-4-8 15,7 4-10-15,0 1-72 16,-7-6-120-16,13 5-64 16,1-7-32-16,5 4-16 0,1-8-7 15</inkml:trace>
  <inkml:trace contextRef="#ctx0" brushRef="#br0" timeOffset="289170.941">22304 13998 31 0,'-6'0'51'16,"-8"0"-2"-16,8 0 0 15,-8 3-4-15,8 1 3 16,-7-4 4-16,13 4 8 16,-6 0 8-16,6-4 10 15,0 0 10-15,6 3 13 0,-6-3 8 16,0 0 1-16,7 0-7 16,-7 0-15-16,6-3-13 15,0 3-16-15,8-8-11 16,-8 4-10-16,0 1-8 15,-6-1-4-15,8 0-5 16,-8 1 1-16,0 0-4 0,0-2-8 16,0 5-5-16,0-4-9 15,0 4-27-15,0 0-111 16,12 0-86-16,8 0-46 16,13 0-22-16,6-3-10 15</inkml:trace>
  <inkml:trace contextRef="#ctx0" brushRef="#br0" timeOffset="290000.3164">24513 13529 15 0,'-7'0'87'0,"1"0"6"0,-1 8 1 15,-6 2 1-15,-6 5 14 16,5 6 18-16,-11 2-7 15,5 2-3-15,0 9 0 16,1-5-4-16,6 4-14 16,0-4-21-16,13 4-11 15,13-7-18-15,7-1-9 0,6 1-5 16,13-8-1-16,6 0-3 16,13-3-8-16,8-3-1 15,6-5-4-15,-1-4-6 16,1-3-4-16,0-3-9 15,-7-1-55-15,-7-3-98 16,-19-1-92-16,-6-3-47 16,-7-3-24-16,-20-1-9 15</inkml:trace>
  <inkml:trace contextRef="#ctx0" brushRef="#br0" timeOffset="290204.8006">24806 13987 15 0,'26'26'30'0,"6"-9"-9"0,7 5-46 15</inkml:trace>
  <inkml:trace contextRef="#ctx0" brushRef="#br0" timeOffset="291369.6176">27269 13239 10 0,'7'0'84'0,"-7"-3"7"16,-7 6 27-16,0 1 23 16,1 7 17-16,0 7 14 15,-8 7 12-15,8 6-4 16,0 9-35-16,6 0-34 16,0 4-30-16,6 4-23 0,-6-1-18 15,0 4-16-15,0-3-8 16,-6-4-4-16,-8-1-2 15,1-1-3-15,1-9-2 16,-2-4-1-16,2-3 0 16,-2-9-1-16,1-1-2 15,0-6 3-15,0-7-2 16,7-3-1-16,-8-3-1 16,8-3 0-16,0-10-1 0,6-5-2 15,6-2-1-15,0-2-3 16,14-5 2-16,6-3-2 15,7 0 1-15,6 1-3 16,7-5 0-16,12 8-1 16,1-5 0-16,-1 9 0 0,-6 7-3 15,1 3 1-15,-15 4 2 16,-5 7 2-16,-19 8 1 16,-14 7 4-16,-14 4 4 15,-19 7 4-15,-5 3 2 16,-8 1 0-16,-6 0 0 15,0-1-2-15,-1-3 1 0,15 0-2 16,-1-4-3 0,13-6-1-16,6-2 2 0,7 2 0 15,7-5 1-15,6 1 2 16,6-2 1-16,7-2 1 16,13 0-2-16,6-1-4 15,7 1-1-15,7-4-3 16,7 4-5-16,-2-4-33 15,1 0-60-15,1 0-95 0,-8 0-69 16,-12 0-36-16,-1-8-16 16,1 5 23-16</inkml:trace>
  <inkml:trace contextRef="#ctx0" brushRef="#br0" timeOffset="291973.0086">27816 13727 9 0,'14'-8'72'16,"-2"1"15"-16,8 3 13 16,-7 0 4-16,7 4-11 15,-1 4-21-15,7 7-16 16,0-3-11-16,0 3-10 0,7-1-11 16,-1 1-7-16,1 1-6 15,-1-4 1-15,-6 2 0 16,7-6 9-16,-7-1 10 15,0-3 5-15,-6-3 6 16,-1-5 3-16,-5-6 4 16,-2-1-10-16,-12 1-11 0,0-9-5 15,-12 1-6-15,-2-3-7 16,1-1-5-16,-6 4-3 16,-8 0-2-16,15 0-3 15,-8 4-3-15,1 0-2 16,5 3-48-16,2 4-84 15,5 3-56-15,0 1-27 0,7 0-16 16</inkml:trace>
  <inkml:trace contextRef="#ctx0" brushRef="#br0" timeOffset="292333.3886">28833 13258 24 0,'-6'14'177'15,"-2"9"35"-15,-4 2 43 0,-8 8 26 16,1 7-4-16,-7 4-17 15,-7 8-37-15,-7-2-41 16,2 6-44-16,-7-1-44 16,-2-1-31-16,-11 1-25 15,6-3-15-15,0-9-14 16,-1 3-5-16,15-10-7 0,5-7-44 16,1-4-71-16,5-2-106 15,8-6-107-15,6-1-57 16,-1-10-26-16,14-6 24 15,0-2 60-15</inkml:trace>
  <inkml:trace contextRef="#ctx0" brushRef="#br0" timeOffset="292668.4224">28859 13631 120 0,'0'4'163'16,"0"11"5"-16,-13 0 19 15,6 10 15-15,-5 1-11 16,-2 0-28-16,1 3-32 15,0 4-30-15,0-4-27 0,0-4-21 16,0 5-19-16,-7-9-16 16,8 2-12-16,-8-5-9 15,7-3-48-15,-1-1-101 16,-4-6-94-16,11-5-44 16,7-3-25-16,-7-3-11 15</inkml:trace>
  <inkml:trace contextRef="#ctx0" brushRef="#br0" timeOffset="292997.2203">29127 13781 42 0,'-27'15'32'0,"1"4"1"16,-6-5 6-16,12 1 14 16,0-1 12-16,7-3 16 15,1 0 24-15,4-3 20 0,2 0 18 16,12-4 2-16,2 2-4 16,4-6-14-16,8 3-21 15,13-3-31-15,-1 5-31 16,13-5-23-16,1 0-33 15,-1-5-88-15,8 5-101 16,-8-3-53-16,-5-1-26 0,-8 2-10 16</inkml:trace>
  <inkml:trace contextRef="#ctx0" brushRef="#br0" timeOffset="295461.0937">5961 13346 120 0,'0'4'130'16,"-6"-4"5"-16,6 0-5 15,0 0-14-15,0 0-16 16,0 0-17-16,6 0-20 16,-6 0-17-16,8 3-18 15,4-3-9-15,1 4-6 0,7-1 7 16,0-3 17-16,6 4 20 15,6-4 18-15,1 0 10 16,12-4 6-16,1-3-10 16,13-3-21-16,-1-9-24 0,7 0-22 15,7-6-19-15,6-1-10 16,0-3 2-16,7-3-29 16,-6-2-50-16,-2 5-80 15,-12 0-69-15,-6 3-35 16,-13 0-26-16,-7 3 20 15</inkml:trace>
  <inkml:trace contextRef="#ctx0" brushRef="#br0" timeOffset="297159.4956">12516 12379 34 0,'-6'0'83'0,"6"0"-14"0,0 0-19 15,0 0-13-15,0 0 5 16,6 0 11-16,8 0 9 15,12 0 4-15,7 0 2 16,18 0-2-16,8 4-16 16,13-4-18-16,6 0-15 15,7 0-10-15,12 0-2 0,2 0-3 16,11 0-1-16,1-4-2 16,13 4 20-16,-7-4 12 15,7 4 6-15,0-4 3 16,-7 1 2-16,0 3 1 15,-6-4-18-15,-7 0-11 16,0 0-6-16,-6 2-5 16,-7-4-3-16,0 4 0 0,-6-2-2 15,-6 1 2-15,-2-1 0 16,2 0-2-16,-1 0 3 16,-6 0-2-16,5 1 1 15,2-5-2-15,0 6 0 16,-2-3 2-16,8 1-1 15,0 1 0-15,6-4-1 0,1-1 0 16,-1 5 3 0,0-5-2-16,7 0-1 15,-1 2 0-15,1-2 0 0,0 1-1 16,0-1-4-16,5 1 1 16,2-3 1-16,-1 2-1 15,1-4-2-15,-1 3-15 16,0-3-12-16,7 1-1 0,-7 0-2 15,-6-3-2-15,0 2 1 16,-7-3 19-16,-6 1 10 16,-8 3 4-16,2-7 1 15,0 3 6-15,-8 0 0 16,0 1 3-16,-6-1-2 16,1 0 2-16,-1 1 2 0,0 3-2 15,0 0-1-15,7 0-2 16,0-4 2-16,5 4-1 15,-4 0-1-15,4 1 2 16,-12 2-3-16,0 0 1 16,-12 1-2-16,-7 3-1 15,-7 0-3-15,-13 1-64 16,0 3-61-16,-13 0-33 0,-13 0-16 16</inkml:trace>
  <inkml:trace contextRef="#ctx0" brushRef="#br0" timeOffset="299057.6276">15443 12404 40 0,'6'0'112'0,"-6"-3"-1"16,0 3-14-16,0-4-16 16,0 4-23-16,0 0-20 0,0 0-20 15,0 4 1-15,0-1 13 16,0 5 11-16,0 2 14 15,0 6 12-15,-6 1 9 16,6 9-2-16,-14-1-15 16,8 2-11-16,-7 2-10 15,-7-3-3-15,0 3-5 16,1-4-5-16,-7 1-2 0,-6 0 1 16,6-5-7-16,-13 2-7 15,-1-6-5-15,1 3 1 16,-6-11-5-16,-7 7-2 15,-7-5-1-15,-6-1 3 16,-7 2-4-16,-12-1-1 0,-8-4 0 16,-12 4-3-16,-8 0 1 15,-4-4-17-15,-8 4-7 16,1-3-4-16,-2 2 1 16,1-2 0-16,14-4-2 15,-1 3 16-15,0-3 9 16,7 0 3-16,6-1 2 0,7 0 3 15,0 1 1-15,6-4 1 16,0 5 2-16,-6-5-1 16,0 3 2-16,0-3-2 15,-1 3 2-15,1-3-5 16,0 0 0-16,6 0 0 16,7 0-1-16,6-3 1 15,1 3-3-15,12-3 2 16,0 3 0-16,7-5 0 0,7 1 0 15,6 4-2-15,-1-3 4 16,8 0 1-16,-1-1-2 16,7 4 0-16,1-4 0 15,-1 1-1-15,6-1 0 16,-7 4-3-16,1-4 3 16,0 4 1-16,1-4-1 0,-1 0 0 15,-7 4-5-15,1-6 2 16,-8 2 2-16,1 1-1 15,-13-2 2-15,6 2 0 16,-12-1 0-16,5-4-1 16,-12 5-2-16,7-1 0 0,-7 1-4 15,6-1 2 1,-6 1 2-16,0-1-1 0,0 4 18 16,-1-4 11-16,-6 4 7 15,7 0 1-15,-7-4 3 16,7 4-1-16,-6 0-15 15,0 0-8-15,-8 0-5 0,8 4-1 16,-2-4-1-16,2 0 0 16,-8 0 0-16,14 4-1 15,-6-4-1-15,6 4 0 16,0-4 0-16,-1 3-1 16,8 1-1-16,0-4 0 15,-1 3 0-15,6 1 0 0,1-1 0 16,7 1 0-16,5 0 0 15,-5 0 1-15,12-1-1 16,-5 2 0-16,4-2 2 16,2 1-2-16,-1 2-1 15,7-2 0-15,-7 0 0 16,1 0 0-16,-1 3-1 16,1-3 3-16,-7 3 2 0,0-4-1 15,-1 6 1-15,-5-3 1 16,-1-2-2-16,7 3-2 15,-6-3-1-15,-1 4-1 16,1-1 1-16,-1 0-1 16,1-4 1-16,5 5 1 15,-5 3-3-15,-1-3 1 16,7-2 0-16,0 2-1 0,7 3-1 16,-8 0-1-16,7 1 3 15,1-2 2-15,-7 1-2 16,7 0 1-16,-7 0 1 15,5 4 3-15,-4-5 1 16,5 1 0-16,0 4 1 16,1-5 0-16,-1 7 1 0,1-7-3 15,6 0-2-15,-7 2 2 16,7-1-2-16,0 0 1 16,6 0 0-16,-5-3 0 15,-1 2 0-15,6-3-3 16,0 1 1-16,-5-2 0 15,5 2 0-15,7-1 0 0,-7 1 2 16,7-4-1-16,0 0 0 16,7 2 0-16,-1-1-2 15,7-5-22-15,0 4-53 16,0-4-71-16,0 0-67 16,0 0-35-16,0-4-19 15,13-4 12-15</inkml:trace>
  <inkml:trace contextRef="#ctx0" brushRef="#br0" timeOffset="299477.2011">7402 13147 36 0,'-20'27'54'16,"7"2"-3"-16,7-3-4 15,-1 3 4-15,0-4 12 16,7 1 14-16,7-4 20 16,0-3 17-16,6-1 23 0,7-4 14 15,5 1 6-15,1-4-5 16,20-3-14-16,6-6-18 16,6 3-26-16,8-5-31 15,12-5-30-15,0-1-51 16,7-5-81-16,-7-1-110 15,7 2-71-15,0-1-35 0,0-4-15 16,-14 5 24-16</inkml:trace>
  <inkml:trace contextRef="#ctx0" brushRef="#br0" timeOffset="306562.614">6873 12272 1 0,'0'0'90'0,"-6"-3"14"16,6-2 9-16,0 5 9 15,0-2 6-15,0 2-7 0,0 0-17 16,0 0-22-16,0-4-19 15,0 4-17-15,6 0-16 16,2 0-13-16,18 0 6 16,-1 0 5-16,15 4 4 15,19-4-1-15,6 0 0 0,6 0 4 16,14 0-10-16,19 0-6 16,13 0-4-16,7-4 0 15,19 0-2-15,7-3-2 16,13-1-4-16,7-3-2 15,6 4-5-15,6-4-2 16,-6 4-2-16,-7 0-3 0,-6 0 1 16,-6-2-1-16,-21 2 0 15,-6 0 3-15,-18 3-3 16,-9 2 2-16,-18-7-2 16,-6 6 0-16,-8 3 4 15,-12-5 0-15,-13 3 1 16,-1-2 0-16,-6 4 2 0,-5-4-2 15,-2 0-1 1,1 1 0-16,-1 3-2 0,1-4 0 16,5 0-11-16,1 0-6 15,1 2-7-15,5 2 1 16,-6-5-2-16,1 2 0 16,-2-1 14-16,-5 4 4 15,-7-3 5-15,0 3 0 16,-7-4 4-16,-5 4 2 0,-8-4-3 15,8 4 0-15,-2-4-11 16,1 1-8-16,1-1-9 16,-2 4-5-16,8-3-2 15,-7 3-3-15,0 0 6 16,0-4-6-16,-7 4-21 16,2 0-28-16,-8 0-22 0,0 0-20 15,0 0-12-15,0 0 1 16</inkml:trace>
  <inkml:trace contextRef="#ctx0" brushRef="#br0" timeOffset="314269.5813">24871 13764 47 0,'0'0'55'15,"0"0"-1"-15,0 0 3 16,0 0 0-16,0 0-8 16,0 0-9-16,0 3-11 15,0-3 10-15,0 4 11 16,-7 6 10-16,1 2 20 0,-7 6 20 16,0 0 13-16,0 4-7 15,0 7-12-15,0 0-14 16,13 1-20-16,-6 0-16 15,6-1-15-15,0 0-12 16,6 1-9-16,-6-5-10 16,0-2-62-16,6-3-107 0,1 3-58 15,-7-8-30 1,6-5-12-16</inkml:trace>
  <inkml:trace contextRef="#ctx0" brushRef="#br0" timeOffset="317472.8076">3609 15636 82 0,'7'-8'132'0,"-7"0"14"16,0-1-2-16,0 1-8 0,0 0-18 15,0 1-26-15,0-1-15 16,0 5-14-16,-7-5-14 15,1 1-11-15,-1 3-11 16,-12-3 4-16,-7 4 2 16,0-1-6-16,-13 4-1 15,-7 0-2-15,1 0 4 0,-8 0-12 16,1 4-10 0,7-1 0-16,-2 1-3 0,15 3 1 15,-1 0-1-15,15 4 1 16,10-3 2-16,16-1 1 15,4 3 0-15,14 2 0 16,7-4 1-16,12 3-4 16,7-5-2-16,7 2-11 0,6 3-5 15,-6-3-4-15,0 2-2 16,-1-2 1-16,-12 3 1 16,-7 0 10-16,0 0 7 15,-13-1 8-15,-6 1 8 16,-7 4 6-16,-13-4 4 0,-7 4 3 15,-6 0 0-15,-6-1 0 16,-14 5 5-16,-6-4 1 16,-13-1 0-16,0 4 0 15,-7-4-1-15,0-2-3 16,1 3-10-16,5-5-9 16,2-2-6-16,11 3-7 15,7-4-23-15,15-4-51 16,4 1-79-16,14 4-92 15,7-5-48-15,6 1-22 16,7-4 8-16</inkml:trace>
  <inkml:trace contextRef="#ctx0" brushRef="#br0" timeOffset="318738.6033">4085 15914 47 0,'-33'-3'76'15,"-6"-2"-1"-15,0 2-3 0,7 3-8 16,-1 3-11-16,1-3-20 16,-1 8-15-16,7-4-7 15,6 3-4-15,14 0 1 16,0 1-4-16,6 3 0 16,12-5 2-16,-6 3 1 0,8-3 1 15,-1-2-1-15,7 0 7 16,-8-1 7-16,8-3 10 15,-7-3 12-15,7 3 16 16,-8-8 15-16,8 5 10 16,-6-5 5-16,5 4-5 0,-6 1-9 15,6 0-13-15,1-1-10 16,-1 8-9-16,7-1 1 16,0 9-2-16,-6-2 2 15,6 5 0-15,-7 3-2 16,-5 4-4-16,-14 3-9 0,0 6-4 15,-6-2-8-15,-8-4-3 16,-6 4-5-16,-5-3-2 16,-8 0-3-16,0-4-1 15,-6 0 0-15,0-5 0 0,7-2-1 16,-1-3 0-16,7-2 0 16,6-6-1-16,8 1 1 15,5-10-3-15,7 1 0 16,13-6 0-16,7-5-1 15,12-4-5-15,7-3 0 16,0-7-4-16,13 0-1 0,-6-1-2 16,-7-3-1-16,6 1 1 15,-12 3-3-15,-1-5 3 16,-12 8 1-16,0 1 1 16,-7-1 2-16,-7 8 5 0,-6 0 3 15,-6 4 3-15,-1-2 0 16,7 9-1-16,-12 0 0 15,5 3-1-15,-6 4-1 16,-1 7 0-16,8 0 2 16,0 5 6-16,6 3 0 0,0-1 1 15,6 5 0-15,0-1 1 16,8-4-1-16,-1 1-1 16,0-4 0-16,0 0 0 15,0 0-1-15,0-8-1 0,1 1 2 16,4-1-2-16,-4-3 1 15,5-3-3-15,7-1 0 16,-6-3-2-16,-1 0-1 16,7-1 2-16,0-2-4 15,1-1 1-15,-7 3-1 0,-2-3 0 16,2 5 1-16,0-3 0 16,-7 3 3-16,-7 2-1 15,8 0 2-15,-2 4-2 16,1 0 0-16,1 4-1 15,-2 3 0-15,2 0 1 0,5 4-2 16,-6 0 1-16,6 4 0 16,-5-1-3-16,-2 1-4 15,2-4-1-15,-1 4-1 16,0-7 1-16,-7 3 1 16,1-5 2-16,-1-2 5 0,-6-4 4 15,0-4 1-15,0-2-3 16,0-5-1-16,6-1 1 15,2-3-1-15,-8-3 0 16,12 0 4-16,-5 3 1 16,6-2 2-16,6 2-1 0,1 0 0 15,0 4-4-15,6 0-2 16,-1 8 0-16,2-2-5 16,5 5 0-16,1 8-1 15,-1-2-7-15,2 6-26 16,-2 3-61-16,1 4-83 15,-1-2-65-15,1 2-34 0,-1-5-11 16,1-3 16-16</inkml:trace>
  <inkml:trace contextRef="#ctx0" brushRef="#br0" timeOffset="319011.5323">5838 15753 20 0,'19'-4'137'0,"8"0"-35"15,-1 0-41-15,13 1-28 16,-1 3-11-16,9-4-12 16,-2 4-24-16,1 0-60 0,-1 4-35 15,-5-4-16-15</inkml:trace>
  <inkml:trace contextRef="#ctx0" brushRef="#br0" timeOffset="319238.1626">6027 15966 2 0,'0'3'148'0,"7"-3"-28"15,5-3-29-15,14 3-13 16,13-5-13-16,1-2-19 15,11 4-20-15,8-5-52 16,0 5-74-16,0-5-39 0,-1 4-21 16</inkml:trace>
  <inkml:trace contextRef="#ctx0" brushRef="#br0" timeOffset="320177.6261">7532 15826 44 0,'-6'0'210'0,"-1"0"-3"16,0-4 1-16,7 4-4 15,-6 0-12-15,6 0-28 0,0-3-38 16,0 3-37-16,6 0-28 16,8 0-17-16,12-4-10 15,0 4-10-15,13 0-7 16,6-4-6-16,1 4-4 15,13 0-2-15,-1-3-2 0,7 3 0 16,0-4-1-16,7 0-3 16,-6 1-3-16,-9 3-16 15,-4-4-46-15,-7 1-69 16,-7-1-91-16,-7 4-58 16,-5-8-29-16,-8 5-2 15,0-5 37-15</inkml:trace>
  <inkml:trace contextRef="#ctx0" brushRef="#br0" timeOffset="320693.2595">8770 15591 105 0,'-13'-7'153'16,"0"3"-3"-16,-7 1-8 15,-5 3-16-15,-9 3-13 16,2 5-21-16,-7 3-14 0,0 7-12 16,0 1-6-16,13 2-2 15,6 1-9-15,0 4-5 16,14-4-3-16,12 4 0 15,8-4-6-15,5-4-3 16,14 0-7-16,6-3-9 16,6-4-6-16,14-3-5 15,0-8-2-15,-1 0-4 16,7-4-2-16,-12-4 2 0,-8-3-2 16,-5 0-1-16,-14-3-1 15,-7-5 1-15,-6 2-1 16,-20-6 1-16,-12 5 4 15,-13-4 9-15,-14 0 18 16,-6 3 14-16,-6 2 10 16,-8-3 2-16,14 11 1 0,-7-3-10 15,13 1-20 1,14 7-16-16,-1 4-26 0,7 0-45 16,7 0-87-16,12 7-102 15,14 1-53-15,-1-2-25 16,14 2 4-16</inkml:trace>
  <inkml:trace contextRef="#ctx0" brushRef="#br0" timeOffset="320946.0369">9298 15724 55 0,'7'-8'295'16,"-7"1"30"-16,0 3 20 16,0-3-71-16,-7-1-82 15,7 1-57-15,0 3-45 16,7 1-33-16,-1-1-66 0,13 4-112 16,1 0-126-16,0 0-67 15,-1 0-35-15,7 0-14 16,-6 0 37-16</inkml:trace>
  <inkml:trace contextRef="#ctx0" brushRef="#br0" timeOffset="321439.225">9715 15511 154 0,'-26'-15'152'0,"-7"3"-11"16,-6 3-17 0,0 1-18-16,0 8-18 0,-6 0-15 15,-2 3-21-15,9 2-17 16,5 4-10-16,1 3-2 16,12 3 5-16,7 3 6 15,13-3 5-15,6 3 4 16,14 0 2-16,13 5-2 15,6-6-5-15,6 3-10 0,13-3-6 16,-5-2-8-16,-1 3-4 16,-7-3-7-16,-5 4-2 15,-15-5 0-15,-11 4 2 16,-14-4 3-16,-14 2 0 16,-11-2 2-16,-7 1 0 15,-21-4 2-15,7 0-3 0,-13-7-2 16,8 3-3-16,-1-7-1 15,6 0-1-15,7-3 1 16,6-5 0-16,21-3-1 16,12 0-1-16,12-7-3 15,14-1-4-15,13-3-6 16,7 4-20-16,6-8-49 16,0 8-72-16,7 0-68 0,-7-1-34 15,7 2-14-15,-8 2 8 16</inkml:trace>
  <inkml:trace contextRef="#ctx0" brushRef="#br0" timeOffset="322056.4914">10047 15617 3 0,'33'8'42'0,"-1"-5"15"16,1 1 16-16,7-4 22 15,-2 4 22-15,7-4 16 16,2 0 12-16,-9 4 5 16,8-4-4-16,0 0-9 15,-8 2-16-15,-5 3-19 16,-1-2-13-16,-5 4-13 0,-1-3 1 16,-13 4 5-16,-13-1 7 15,-7 0 3-15,-12 4-5 16,-13 0-8-16,-14 4-12 15,-7-5-17-15,-12 1-19 16,6 1-11-16,2-2-9 16,-2-3-7-16,7 1-5 15,5-4-33-15,15 0-59 16,-1-4-90-16,21 0-98 0,6 0-73 16,12-8-37-16,6-7 9 15,21 1 45-15</inkml:trace>
  <inkml:trace contextRef="#ctx0" brushRef="#br0" timeOffset="322401.9686">10836 15361 157 0,'20'-11'217'15,"-8"-1"-25"-15,1 8-20 16,-6 2-23-16,-7 4-15 15,0 6-13-15,-7 7-8 16,-6 3-10-16,-7 5-19 16,1 5-11-16,6 1-9 0,0 0-8 15,-7 2-4-15,14-2-4 16,0 1-1-16,6-5-6 16,12 1-5-16,8-9-3 15,13 2 2-15,12-8 1 0,7 0-3 16,1-7-4-16,12-4-3 15,0 0-7-15,0-8-9 16,-7 1-28-16,1-4-62 16,-13 0-105-16,-7-3-115 15,-13-2-60-15,-13-1-29 16,-13 2 6-16,-13-4 49 16</inkml:trace>
  <inkml:trace contextRef="#ctx0" brushRef="#br0" timeOffset="322623.1706">11174 15526 57 0,'-12'11'242'15,"4"3"21"-15,8 1-2 16,-6 3-17-16,0 1-30 0,6 3-40 16,0 0-42-16,6 0-38 15,-6-1-20-15,6 1-23 16,-6 0-23-16,0 0-51 15,0-3-108-15,-6-1-123 16,-13-3-64-16,-1-4-35 16,-19 0-13-16,-7-4 28 15</inkml:trace>
  <inkml:trace contextRef="#ctx0" brushRef="#br0" timeOffset="323535.3466">9285 15676 76 0,'0'3'92'15,"0"-3"-12"-15,0 0-16 16,0 4-15-16,-6-4-14 15,6 4-11-15,0-4-5 0,-8 3 0 16,2-3 7-16,0 4 7 16,-7 0 6-16,6-1 8 15,-6 1 9-15,1 0 4 16,-2-1-4-16,1-3-3 16,6 4 1-16,1 0 8 15,-1-4 5-15,7 4 16 16,-6-4 18-16,6 0 12 0,-6 0 0 15,6 0-13-15,0-4-16 16,6 0-22-16,-6 0-27 16,6 1-42-16,-6-1-65 15,7 0-112-15,-1 1-87 16,1-1-45-16,0 0-23 16,5-3 9-16</inkml:trace>
  <inkml:trace contextRef="#ctx0" brushRef="#br0" timeOffset="324753.6565">10118 15669 69 0,'-6'-4'81'15,"6"4"7"-15,0 0 5 16,0 0 10-16,-6 0 4 16,6 0 4-16,0 0-2 15,0 0-5-15,0-4-9 0,0 0-12 16,0 1-11-16,-6-1-11 15,6-4-11-15,-8 6-13 16,8-6 0-16,0-4-2 16,-6 3 3-16,6-3 5 15,0-3 3-15,0 0 1 16,6 1-4-16,2-4-3 0,-2 0-7 16,0 3-11-1,0-5-7-15,2 6-7 0,-2-1-2 16,7 5-5-16,-7-1-3 15,-6 3 0-15,7 1-3 16,0 4 2-16,-1-1-1 16,0 4 1-16,2 0-1 15,4 0 1-15,-6 0 2 16,1 0 1-16,0 4 0 0,-1-4 0 16,1 0 0-16,-1 0 2 15,-6 0 2-15,14 0-2 16,-2-4 2-16,2 4-2 15,11-4-2-15,-5 1 0 16,12-2-4-16,1 3-1 16,-1-2-2-16,1 0 1 15,-7 4 1-15,7-4-1 0,-7 1 3 16,-6 3 1-16,6 0 1 16,-1 0 1-16,-11-4 0 15,6 4-2-15,-8 0-2 16,-5 0-3-16,-1 0-2 15,-6 0-5-15,0 4-37 16,0-4-76-16,-6 3-100 0,-1 1-54 16,7-4-24-16,-6 0-13 15</inkml:trace>
  <inkml:trace contextRef="#ctx0" brushRef="#br0" timeOffset="328595.4091">12816 15815 202 0,'-12'0'261'16,"5"4"26"-16,0-4-31 0,1 0-30 15,6 0-14-15,-7 0-14 16,7 0-23-16,-6 0-25 16,6 0-24-16,6 0-15 15,7 0-5-15,13 0-1 16,20 0-3-16,13 0-12 15,25-4-14-15,21 0-21 0,19 4-21 16,6-3-23-16,13-1-11 16,1 0-5-16,6-3-2 15,-8 4-4-15,-4-1-22 16,-21-4-39-16,-7 0-64 16,-19 5-102-16,-18-3-138 15,-28 1-72-15,-13-2-19 0,-24-1 24 16,-22-3 54-16</inkml:trace>
  <inkml:trace contextRef="#ctx0" brushRef="#br0" timeOffset="328875.9129">13748 15500 15 0,'-26'-8'195'0,"14"0"37"16,-2 8-11-16,1 6-23 0,-7 4-19 15,14 5-5-15,-7 7 2 16,13 3-23-16,0 4-26 16,0 8-23-16,7 0-21 15,5 3-21-15,8 0-16 16,7 1-15-16,-2-1-17 15,1 0-67-15,6 0-130 16,1-3-111-16,-7-8-61 16,7 1-28-16,-7-12-11 0,0-4 51 15</inkml:trace>
  <inkml:trace contextRef="#ctx0" brushRef="#br0" timeOffset="333207.6406">15228 15657 8 0,'0'-10'67'15,"-8"-1"14"-15,2 3 14 16,0-3 18-16,0 5 19 15,6-2 13-15,-7 0 2 16,0 1-9-16,7 3-12 0,-6 0-26 16,6 1-29-16,0 3-27 15,0-3-19-15,0 3-12 16,0 3-3-16,6 0 10 16,1 8 13-16,0 9 16 15,-7 9 13-15,12 3 10 16,-12 8 7-16,14 9-4 0,-8 1-5 15,0 1-6 1,1 5-10-16,-7-5-4 0,0 0-7 16,0-3-10-16,0-8-8 15,-7 0-8-15,7-7-10 16,0-3-32-16,0-4-74 16,0-9-116-16,0 2-100 15,0-9-51-15,-6-2-24 16,0-4 11-16</inkml:trace>
  <inkml:trace contextRef="#ctx0" brushRef="#br0" timeOffset="333628.203">15410 16056 16 0,'6'-3'156'0,"1"-1"-24"16,-7 0-20-16,12 4-9 0,-4 0-7 15,-2 0-10-15,0 0-26 16,1 0-23-16,0 0-17 15,-7 0-13-15,6 0-5 16,-6 0-4-16,6 0 0 16,-6 4-1-16,0-4-2 0,0 0 3 15,0 0 2 1,0 0-1-16,0 0-1 0,0 0 1 16,-6 4 0-16,6-4 1 15,-6 0 0-15,6 0 2 16,-7 3 3-16,0-3 1 15,1 0-3-15,0 0-5 16,-2 5-47-16,-4-5-78 16,12 0-42-16,-7 0-23 0,1-5-11 15</inkml:trace>
  <inkml:trace contextRef="#ctx0" brushRef="#br0" timeOffset="334516.154">15684 16027 7 0,'0'0'102'0,"6"4"8"16,-6-1-2-16,6 1-5 15,-6-1-8-15,0 1-6 16,0 0-13-16,0 0-11 16,0-1-3-16,0 2-1 15,0-2-6-15,0 1-6 16,0 3-3-16,0-4-5 0,0 1-8 16,7 1-10-16,-7 1-8 15,0-2-5-15,0 3-5 16,0-3-2-16,0 0-3 15,0-4 5-15,0 4 11 16,0-1 15-16,0-3 19 16,0 0 16-16,0 0 10 0,0 0 2 15,-7-3-1-15,7-1-5 16,-6 0-9-16,6 0-8 16,0 1-3-16,0-5 0 15,0 2-7-15,0 1-8 16,0-2-9-16,0 4-9 15,0-1-8-15,0-3-11 16,0 7-42-16,0-5-85 0,6 2-124 16,1-1-76-16,0 0-39 15,-1-3-16-15,7 0 28 16</inkml:trace>
  <inkml:trace contextRef="#ctx0" brushRef="#br0" timeOffset="334972.4411">16655 15558 20 0,'12'4'121'0,"-5"3"27"0,-1 8 29 15,1 4 26-15,-14 3 14 16,1 7-8-16,-1 7-13 15,-5 4-17-15,4 5-17 16,2 2-24-16,-6 1-24 16,5 2-19-16,-6 2-23 15,6-4-16-15,-5-4-17 0,-2-4-12 16,8-3-11-16,0-4-9 16,-2-4-6-16,2-4-31 15,0-2-62-15,6-5-106 16,-7 0-117-16,7-7-60 15,0 1-29-15,-6-10 11 16,6-2 49-16</inkml:trace>
  <inkml:trace contextRef="#ctx0" brushRef="#br0" timeOffset="335874.4402">17560 15819 90 0,'0'-4'189'0,"7"4"3"16,-14 0-1-16,0 7 2 15,-12 4-12-15,-7 7-5 16,-14 5-14-16,2 2-29 16,-1 1-36-16,-7 3-32 15,7 0-9-15,0 0-10 16,-7 0-13-16,7 2-17 15,-6-6-27-15,-1 1-60 0,7-4-106 16,-1-5-99-16,2-2-50 16,5-7-24-16,0-4 3 15</inkml:trace>
  <inkml:trace contextRef="#ctx0" brushRef="#br0" timeOffset="336154.4007">17046 15940 92 0,'39'0'192'16,"-1"0"-23"-16,1 3-11 16,7 5-7-16,-1 2-2 0,2 1-12 15,5 0-22-15,-1 4-23 16,8-1-22-16,0 1-14 15,0-1-21-15,-1 1-13 16,1-3-14-16,0-5-52 16,-1 0-100-16,-5 1-84 15,-2-8-44-15,-11-3-23 16,-7-2-10-16</inkml:trace>
  <inkml:trace contextRef="#ctx0" brushRef="#br0" timeOffset="336821.0984">19045 15093 67 0,'-25'4'117'0,"-15"7"34"16,-11 10 38-16,-15 16 35 16,-12 10 29-16,0 13 0 15,6 9-18-15,-6 5-27 16,13 6-30-16,12 4-28 15,15-7-24-15,19 0-15 16,11-7-21-16,28-4-18 0,13-11-13 16,25-4-9-16,14-7-9 15,6-11-17-15,14-4-30 16,5-7-62-16,8-7-100 16,-8-4-143-16,1-8-97 15,-7-6-49-15,-12-4-6 16,-8-12 39-16</inkml:trace>
  <inkml:trace contextRef="#ctx0" brushRef="#br0" timeOffset="345395.5808">18935 15657 114 0,'-6'0'205'0,"6"4"9"16,0-4 10-16,-7 0 8 15,7 4-4-15,-7-4-15 16,7 0-24-16,0 0-24 0,0 0-16 15,-6 0-6-15,6 0-2 16,0 0-6-16,0 0-9 16,0 0-10-16,0-4-12 15,6 4-16-15,14 0-16 16,13-4-12-16,6 1-13 16,13-1-13-16,0 1-15 15,13-2-6-15,0 3-4 0,7-2-4 16,-7 0-5-1,1 0-14-15,-9 1-36 0,-4-2-59 16,-7 2-72-16,-20-1-95 16,7 4-111-16,-14-2-79 15,-6 2-13-15,-7 0 30 16,-6 0 59-16</inkml:trace>
  <inkml:trace contextRef="#ctx0" brushRef="#br0" timeOffset="345887.3606">19932 15459 101 0,'7'-11'189'0,"-7"4"-4"0,-7 0-12 15,-6-1-9-15,0 5-16 16,-13-1-12-16,0 4-14 15,-13 7-17-15,-7 4-13 16,1 5-8-16,5 1-10 16,1 9-11-16,7-3-8 15,12 2-11-15,7 0-9 16,13 1-8-16,6-1-4 0,8-3-3 16,-1-3-5-16,13-1-2 15,0-3-5-15,0-4 1 16,7-7-3-16,-1-1-3 15,1-6-2-15,-1-1-4 16,-6-7-1-16,-7 0 0 16,1-7-3-16,0 0 3 15,-7-1 3-15,-13-4 5 16,0 2 7-16,0-5-1 0,0 5 4 16,-7-1 0-16,1-1-3 15,0 6 0-15,-1 1-7 16,0 2-4-16,7 6-6 15,0-3-22-15,-6 8-32 16,6-1-62-16,0 4-97 16,0 0-82-16,6 4-44 15,1-4-1-15,6 3 17 16</inkml:trace>
  <inkml:trace contextRef="#ctx0" brushRef="#br0" timeOffset="346316.9672">20212 15537 105 0,'0'3'179'0,"0"5"11"0,0-5 4 16,0 4-15-16,-6 1-29 15,6 0-34-15,-7-2-29 16,7 2-22-16,-7-5-13 16,7 5-6-16,0-4 6 15,0-2 19-15,0 4 30 16,0-6 37-16,0 2 25 0,0-4 9 15,0-4-6-15,0 0-22 16,7-2-36-16,6-3-42 16,-6 0-30-16,-1 0-22 15,7-3-25-15,0 3-45 16,-7-1-70-16,8 6-109 16,-1-2-131-16,-7 1-65 15,7-1-21-15,0 0 22 0,-7 2 56 16</inkml:trace>
  <inkml:trace contextRef="#ctx0" brushRef="#br0" timeOffset="346661.2104">20805 15204 165 0,'20'-12'221'16,"-14"4"-22"-16,8 1-5 15,-14 7 10-15,0 4 6 16,-14 7-2-16,1 8-2 0,-7 6-1 16,-6 8-20-16,0 3-30 15,1 5-25-15,-1-1-18 16,-1 4-21-16,7 1-23 15,2-1-19-15,4-5-16 16,8-2-22-16,-1 0-50 16,7-8-63-16,0-3-87 15,13-8-126-15,1-3-97 0,-2-8-44 16,8-4 14-16,-1-6 42 16</inkml:trace>
  <inkml:trace contextRef="#ctx0" brushRef="#br0" timeOffset="347114.7857">21366 15221 98 0,'6'-8'162'0,"-6"6"2"0,-13-2-3 15,-7 4 1-15,-12 6-1 16,-14 10-10-16,-6 3-13 16,-6 9-4-16,-7 1-6 15,6 8-14-15,0 4-17 16,13-5-12-16,1 4-10 16,19-3-25-16,0 0-17 0,19-4-11 15,7-4-7-15,7-7-5 16,13 1-15-16,-2-9-8 15,9-3-4-15,5 0-1 16,1-11-1-16,-1 0-3 16,-6-4 11-16,1-3 2 15,-14-1 3-15,0-7 1 16,-7 5 4-16,-12-5 9 16,-1 1 1-16,-6-1 5 0,-6 4 11 15,-1 0 3-15,0 3-6 16,-5 1-37-16,5 0-76 15,6 3-122-15,2 4-96 16,6-3-50-16,6 3-22 16,12-8 19-16</inkml:trace>
  <inkml:trace contextRef="#ctx0" brushRef="#br0" timeOffset="347426.4516">21502 15229 133 0,'7'-8'182'16,"0"8"-5"-16,-7 0-8 15,-7 8 3-15,0 6 2 16,1 5 2-16,-7 3-19 15,-7 7-31-15,8 0-34 0,-8 0-29 16,7 5-19 0,-1-5-16-16,2 0-13 0,5 0-14 15,-6-2-44-15,13-6-67 16,-6-3-102-16,12 1-73 16,0-8-35-16,8 0-12 15,-2-7 25-15</inkml:trace>
  <inkml:trace contextRef="#ctx0" brushRef="#br0" timeOffset="347945.217">21907 15170 39 0,'6'-7'160'16,"7"-1"2"-16,-13 5 3 16,0 6 4-16,-13 5-3 15,-7 6-1-15,-6 9-6 16,1 2-20-16,-9 8-31 0,9-4-30 16,5 9-25-16,0-6-17 15,1 1-13-15,12-4-9 16,1-3-7-16,6-4-6 15,0 1-2-15,6-9-1 16,7-3-1-16,0-5 0 16,7-1 3-16,0-10 0 15,5-1 0-15,-5-5-1 16,0-1 2-16,-7-5-1 0,0-3 4 16,6 6 3-16,-5-4 17 15,-8 3 12-15,7 1 3 16,-6 6 7-16,-1 5 10 15,0 3 8-15,7 7-12 16,-13 3-7-16,7 6-3 16,-7 2-3-16,7 3-12 15,-7 6-10-15,6-2-9 0,0 1-43 16,1-1-53-16,0 1-100 16,-1 1-116-16,14-10-63 15,-7 2-28-15,7-9 17 16,-8-2 43-16</inkml:trace>
  <inkml:trace contextRef="#ctx0" brushRef="#br0" timeOffset="348397.1406">22845 15042 154 0,'-14'4'200'0,"-12"7"3"16,-13 11 11-16,-7 7 12 16,-5 7-12-16,-2 4-35 15,1 9-38-15,7-3-32 16,6 2-29-16,6 0-21 0,14-4-16 15,5 0-12 1,14-3-9-16,14-5-8 0,-2-7-5 16,15-3-4-16,-1-4-3 15,6-7-5-15,1-5-2 16,-1-2-2-16,-6-8 0 16,-6-3 1-16,-1-4-1 15,-11-1 2-15,-8-7 3 0,-8 3 2 16,-11-5 0-16,-13 6-1 15,-1-4-1-15,0 4-5 16,-6 0-34-16,0 0-73 16,7 8-122-16,-7-2-71 15,13-1-35-15,0 2-16 16,-1 0 23-16</inkml:trace>
  <inkml:trace contextRef="#ctx0" brushRef="#br0" timeOffset="349594.0984">23060 15500 51 0,'0'0'181'0,"0"-4"-8"15,6 4-2-15,-6 0-3 16,7 0-12-16,-7 0-18 16,0 0-17-16,6 0-11 15,7 0-4-15,6 0 0 16,8 0-2-16,5-4-12 0,14 4-21 15,-7 0-18-15,7-2-17 16,6 2-14-16,-6 0-9 16,-1 0-3-16,1 0-4 15,-7 0-4-15,-7 0-2 16,1 0-3-16,-7 0 0 16,-6 0-5-16,-1 0-22 15,-6-6-43-15,0 6-81 0,-13 0-100 16,13 6-62-16,-13-6-32 15,0 0 5-15,0 0 35 16</inkml:trace>
  <inkml:trace contextRef="#ctx0" brushRef="#br0" timeOffset="354587.5207">24337 15049 50 0,'-14'0'59'0,"2"5"21"15,-8 1 19-15,-6 5 21 0,-7 4 21 16,-6 7 21-16,-7 3 12 16,1 12-1-16,-1 4-13 15,1 10-14-15,6 3-25 16,7 5-22-16,5 3-23 15,8-3-21-15,19 0-13 16,6-1-10-16,14-6-6 0,6-5-8 16,13-6-3-16,7-1-4 15,13-11-7-15,6-3-8 16,0-4-31-16,6-4-59 16,-6-7-110-16,1-4-87 15,-8-7-44-15,-6-3-19 16,-13-5 16-16</inkml:trace>
  <inkml:trace contextRef="#ctx0" brushRef="#br0" timeOffset="354982.4581">24246 15529 160 0,'6'0'162'0,"7"0"-18"15,13 0-18-15,0-3-14 0,7-2-27 16,-1 5-22-16,14 0-22 16,-1 0-16-16,1-2-7 15,0 2-4-15,0 0-4 16,-8 0-22-16,-5-4-52 15,-7 4-83-15,0 0-43 16,-7-4-25-16,-5 4-9 16</inkml:trace>
  <inkml:trace contextRef="#ctx0" brushRef="#br0" timeOffset="355485.455">24891 15357 101 0,'-27'12'124'0,"-5"-2"6"16,6 9-10-16,7-1-13 16,-1 3-20-16,6 1-20 0,2 1-18 15,12-1-12-15,6-5-8 16,0 2-5-16,14-4-3 16,0-1-4-16,6-6-3 15,0-1 0-15,0-3-5 16,0-4-3-16,0 0-3 15,0-8-2-15,-6 2-1 0,-1-6-3 16,-5 1 1-16,-2 0 1 16,-5-8 1-16,-7 5-1 15,-7-3 4-15,1 2 10 16,0-5 7-16,-8 6 4 16,8-1 4-16,-7 1 2 15,6 7-4-15,1 0-15 16,6-1-29-16,-7 1-58 0,7 7-74 15,0 0-54-15,0 0-30 16,13 3-9-16</inkml:trace>
  <inkml:trace contextRef="#ctx0" brushRef="#br0" timeOffset="355872.952">25268 15490 115 0,'0'2'178'15,"0"2"-10"-15,0 4-7 0,0-5-4 16,0 5-22-16,-6-2-38 15,6 2-28-15,0 0-15 16,0-1-7-16,0-3-3 16,0-1 14-16,0 1 23 15,0-1 28-15,6-3 19 16,-6 0 8-16,7-3-4 16,0-1-15-16,-1-3-31 15,7-4-36-15,0 4-33 0,-6-4-35 16,6 0-43-16,-7-1-51 15,7 2-63-15,-7 3-81 16,8-1-77-16,-8-4-26 16,7 5 14-16,7 0 32 15</inkml:trace>
  <inkml:trace contextRef="#ctx0" brushRef="#br0" timeOffset="356401.8776">25874 15218 1 0,'-6'-11'106'0,"-7"4"2"0,-7-1-4 15,8 4-4-15,-14 4-5 16,-7 0-13-16,1 7-20 15,-1 2-16-15,7 5-10 0,-7 1-4 16,20 0-10-16,0-1-11 16,-1 3-5-16,14-1-4 15,0-6-2-15,14 1-2 16,-1-2 1-16,0-2 1 16,14-7 1-16,5-5 3 15,1-2 0-15,-1-8 2 16,7 1 4-16,-7-4 25 15,7-5 30-15,-13-2 34 0,7 4 36 16,-7-2 30-16,0 0 18 16,-6 6-10-16,-1 2-25 15,1 4-30-15,0 4-35 16,-1 7-26-16,-6 7-17 16,0 4-9-16,1 11-3 0,-8 5 0 15,0-2-1-15,-6 8-8 16,0 3-6-16,0 0-5 15,-6 1-11-15,0 0-36 16,-2-4-53-16,8 0-64 16,-6-3-98-16,0-1-96 15,-1-7-44-15,7-4 5 16,0-7 36-16</inkml:trace>
  <inkml:trace contextRef="#ctx0" brushRef="#br0" timeOffset="356961.7939">26565 15184 15 0,'-26'-9'83'16,"0"4"-7"-16,-7 1-6 16,-6 1-10-16,1 3-15 0,5 3-17 15,-7 6-10-15,15-7-5 16,-1 9 1-16,12-4 4 16,14 5 7-16,7-1 10 15,6 0 12-15,7 0 20 16,5 3 15-16,15-3 9 15,-7 3 2-15,12 2-3 0,1-2-9 16,-1 2-17-16,-5 1-19 16,-2-2-14-16,-5-1-9 15,0 5-8-15,-21-4-5 16,2-1 0-16,-14 1-2 16,-7-4 1-16,-6-1-2 15,-13 2 2-15,-7-9-1 16,1 5 0-16,-7-8-2 0,0 0-1 15,6-3-1-15,14-2-1 16,-1-2-2-16,7-8 0 16,13 4 1-16,6-7 1 15,7-1-2-15,7 2 1 16,6-5-1-16,7-1-3 16,-1 1-6-16,7 1-22 0,1-1-36 15,-1 3-60 1,-13 1-73-16,6 3-42 0,-12 1-19 15,-7 2 11-15</inkml:trace>
  <inkml:trace contextRef="#ctx0" brushRef="#br0" timeOffset="357463.9822">26891 15063 38 0,'0'12'152'0,"0"6"20"16,-6 1 13-16,-1 6-4 16,-6 1-19-16,7-1-22 15,6 5-20-15,-7 0-19 16,7-5-18-16,7 0-16 15,-1-3-17-15,0-4-17 16,1-2-13-16,6-7-7 0,-7 3-1 16,1-8-5-1,13 0-2-15,-8-8-3 0,8 0 0 16,-7-2-2-16,7-6-2 16,-7 1-1-16,6-3 3 15,-5 2 2-15,-2 1 5 16,-5 0 7-16,6 4 1 15,-6 0 8-15,-1 7 6 16,6 0 6-16,2 3-1 0,-8 5 0 16,1 2 1-16,0 5-6 15,-1-1-6-15,1 2-6 16,-1 3-9-16,-6-5-7 16,0 3-26-16,6-1-41 15,2-2-70-15,-2-3-95 16,-6 1-71-16,0-2-35 15,6-6 1-15,0-1 28 0</inkml:trace>
  <inkml:trace contextRef="#ctx0" brushRef="#br0" timeOffset="358006.9462">27582 15158 29 0,'0'-14'126'0,"0"3"1"16,-7 0-4-16,0 1-12 0,-5 6-15 16,-8-4-19-16,-6 8-31 15,0 4-17-15,0 4-12 16,-7-1-3-16,14 3 0 15,-7 2-3-15,13 2 0 16,6-3 0-16,7 0-1 16,0 0-3-16,0-4 1 15,13-2-1-15,0-1 1 0,7-4-1 16,-1-4 3-16,-6-1 6 16,14-2 12-16,-8 0 13 15,0-4 24-15,8-1 25 16,-7 2 23-16,-2-1 16 15,-4 3 8-15,-1 1-3 0,-7 0-16 16,8 4-21-16,-8 3-18 16,-6 0-12-16,6 7-8 15,-6 7-2-15,-6 1-2 16,0 3-4-16,-2 8-5 16,2 0-12-16,-7-1-10 15,7 1-10-15,-1 0-6 0,0-1-4 16,7-3-14-16,0-1-32 15,0-1-52-15,0-9-79 16,7 3-109-16,0-6-87 16,-7-5-38-16,0-3 5 15,6-7 38-15</inkml:trace>
  <inkml:trace contextRef="#ctx0" brushRef="#br0" timeOffset="358442.6086">27790 14786 111 0,'26'0'188'0,"0"3"28"16,13 8 28-16,-13 7 13 0,14 8-6 16,-8 11-36-16,1 7-32 15,-7 0-28-15,7 7-27 16,-14-3-28-16,1 3-23 15,-8 0-20-15,-12 0-15 16,0-3-11-16,-19-1-11 16,-1-2-13-16,-6-1-21 0,-13-8-12 15,-7-2-12-15,1-5-33 16,-14-7-33-16,1-4-52 16,-7-4-77-16,0-3-87 15,6-6-41-15,0-5 2 16,0-8 18-16</inkml:trace>
  <inkml:trace contextRef="#ctx0" brushRef="#br0" timeOffset="359064.9974">28083 14562 26 0,'14'-7'150'0,"-1"3"10"15,-1 0-3-15,2 0-15 0,-2 4-11 16,8 0-16-16,-7 0-7 15,7 0-3-15,6 4 1 16,0 7 5-16,13 3 3 16,0 13 0-16,13 6-5 15,7 7-5-15,-7 15-6 16,7 4-6-16,-14 6-4 0,-12 2-1 16,-13 2 0-16,-8 4-3 15,-24 4-2-15,-8-1-11 16,-13-2-10-16,-6 2-13 15,-19-2-10-15,-1-7-9 16,-12-2-8-16,-8-6-8 16,-6-8-21-16,0-3-19 15,-19-5-39-15,7-9-44 16,-8-1-66-16,1-11-109 16,13 0-97-16,6-12-43 0,14-2 4 15,12-12 29-15,20-3 55 16</inkml:trace>
  <inkml:trace contextRef="#ctx0" brushRef="#br0" timeOffset="362423.2228">7955 16569 5 0,'7'0'96'16,"-7"-3"3"-16,7 3 2 15,-7 0 4-15,6-4 4 16,-6 4 8-16,0 0 2 16,0 0 5-16,7 0 7 15,-1 0 0-15,0 0-3 0,14-3-7 16,13 3-7-16,5-5-8 15,21 3-8-15,13-2-11 16,12 0-15-16,8-3-17 16,12-1-17-16,0 4-16 15,1-3-24-15,-14 4-71 16,-6-1-117-16,-13 1-104 16,-20 3-56-16,-20 0-27 0,-19 0 0 15</inkml:trace>
  <inkml:trace contextRef="#ctx0" brushRef="#br0" timeOffset="362691.8543">8294 16830 49 0,'14'3'240'15,"18"1"31"-15,1-1-12 16,19-6-15-16,6-1-25 16,14 1-35-16,19-4-44 0,20-5-41 15,20-3-38-15,18-2-29 16,14-2-42-16,13 1-82 16,7-5-121-16,-1 2-83 15,7 3-40-15,-7-4-19 16,1-4 14-16</inkml:trace>
  <inkml:trace contextRef="#ctx0" brushRef="#br0" timeOffset="363995.9966">15814 16068 92 0,'0'0'106'16,"0"0"-4"-16,0 4-3 0,0-4-13 15,0 0-11-15,0 3-9 16,-6-3-4-16,-1 0-2 16,0 3-6-16,-6 1-5 15,7 1-7-15,-8 1-7 16,2-2-10-16,-2 0-9 16,8-1-6-16,0 1-4 15,6 0-2-15,0 0-1 0,6-4 4 16,8 3-2-16,4-3-2 15,2-3 2-15,-7-1 0 16,7 0-3-16,0 0-2 16,-8 1 1-16,1-1 0 15,1 0 2-15,-8-2 2 16,-6 1 4-16,-6 1 7 0,-8 1 11 16,-5-4 16-16,-1 7 11 15,-6-4 4-15,0 1-4 16,7 3-8-16,-1 3-14 15,1-3-83-15,12 4-111 16,0 3-72-16,14-4-38 16,0 1-17-16,-1 1-7 15</inkml:trace>
  <inkml:trace contextRef="#ctx0" brushRef="#br0" timeOffset="431178.4253">11715 16687 71 0,'0'0'236'0,"7"0"17"16,-7-4 10-16,-7 4-8 16,7 0-13-16,-6-3-24 15,0 3-25-15,6-5-22 16,-14 3-24-16,8 2-21 15,0-4-23-15,-2 0-22 0,-4 0-15 16,-1 1-16-16,-1-1-12 16,2 0-12-16,-14 4-9 15,-1-4-8-15,-5 4-8 16,-7 0-2-16,-1 4-3 16,1 4-3-16,-6-1 0 15,-1 8-3-15,7 3 0 16,7 0 1-16,-1 8 4 0,14-1 3 15,12 2 4-15,1 2 4 16,12 0 3-16,1 0 1 16,12-3 0-16,0-4 1 15,8 0 1-15,11-8-1 0,-5 1 5 16,7-1 2-16,5-6 5 16,1-5 8-16,-1-3 6 15,1-3 11-15,-1 0 6 16,1-6 4-16,-1-1 0 0,-5-5-6 15,-1 1-4-15,-6-5-6 16,-7-2-2-16,-7-2 1 16,1 1 2-16,-20 0 5 15,0-3 1-15,-20 2-2 0,1-2-5 16,-7 7-5-16,-7-4-9 16,-6 3-10-16,-7 1-8 15,1 7-6-15,-1 1-5 16,-7 2-6-16,8 1-11 15,-1 7-19-15,7-4-26 16,1 4-33-16,5 4-51 16,7-4-64-16,12 7-79 15,-5-3-95-15,19 2-85 16,0 2-23-16,0-1 21 0,13 1 50 16,1-4 83-16</inkml:trace>
  <inkml:trace contextRef="#ctx0" brushRef="#br0" timeOffset="431741.5887">12256 16848 52 0,'0'-4'250'16,"7"4"23"-16,-7 0-12 0,0 0-28 15,0 0-40-15,0 0-49 16,0 0-50-16,0 0-39 16,0 0-20-16,0 4-7 0,0 0-2 15,-7-1 1-15,7 1 1 16,0 0 8-16,-6-1-1 15,6-3 6-15,0 3 8 16,0-3 19-16,0 5 24 0,0-5 29 16,0 0 33-16,6 0 11 15,-6-5-3-15,0-1-16 16,7-2-25-16,-1-3-35 0,-6 4-39 16,14-4-26-16,-8 0-28 15,0 0-36-15,7 3-62 16,-6 2-90-16,-1-2-128 15,7 5-121-15,7-2-52 16,0 2-4-16,-1 3 38 16,7-4 82-16</inkml:trace>
  <inkml:trace contextRef="#ctx0" brushRef="#br0" timeOffset="432231.1936">13104 16646 106 0,'0'-7'263'0,"-14"-3"35"0,-5 2-19 15,-7 0-42-15,-14 5-41 16,1 3-38-16,-6 3-34 15,-7 5-30-15,6 3-33 16,-6 3-20-16,12 5-13 16,2 3-7-16,11 0-4 0,15 0-4 15,5 4-3-15,7-4-3 16,7-5 1-16,12 6-3 16,1-9-2-16,6 5-6 15,0-8-4-15,13 0-3 0,0-7-2 16,0-1 1-16,6-3 2 15,-6-3 3-15,7-1 3 16,-13-4 2-16,-1-6-1 16,-5-1 7-16,-15 1 9 0,-4-5 10 15,-16 1 8-15,-11-5 8 16,-7 5 7-16,0 0-2 16,-7 3-8-16,7 1-21 15,0-1-50-15,7 7-86 16,12 2-118-16,0-2-99 15,14 5-53-15,6 3-15 16,14-4 26-16</inkml:trace>
  <inkml:trace contextRef="#ctx0" brushRef="#br0" timeOffset="432926.3636">14093 16504 169 0,'33'-8'287'15,"-13"-2"31"-15,-8 3-34 16,-4-2-40-16,-16 2-46 16,-4 4-46-16,-8-5-48 15,-19 5-31-15,0-1-26 16,-13 4-12-16,-7 0-10 0,7 0-5 15,0 4-3-15,6-1-12 16,1 1-10-16,5 0-8 16,8 3-1-16,6-4-5 15,0 1-2-15,0 3 1 0,13-2 4 16,0 2 2-16,-7-4 3 16,14 5 3-16,-7-1 1 15,13 5 5-15,-7-6-1 16,7 2-1-16,0 3-5 15,0 0-4-15,7 3-8 16,6-3-9-16,-1 4-8 16,2-4-6-16,12 0 0 15,-7-3 4-15,7 2 5 0,0-3 12 16,7-3 10-16,-7 0 14 16,0 0 16-16,7-4 11 15,6-4 4-15,-7 0 8 16,8 0 6-16,-8 2 3 15,1-3-4-15,6 5-3 16,-7-3 2-16,-5 3-5 16,-1 0-3-16,0 0-5 0,0 3-1 15,-13 4-1 1,-7 5 0-16,-6-1-1 0,-6 3-2 16,-7 1-2-16,-7 3-4 15,-12-3 8-15,-1 7 2 16,-13-8 1-16,1 5 2 0,-7-1 0 15,-1 1-2-15,-6-5-14 16,14 1-20-16,-7-4-34 16,7 0-49-16,5-4-60 15,8 0-72-15,13 0-95 0,-1-3-61 16,7-4-9-16,13 0 22 16,19-7 47-16</inkml:trace>
  <inkml:trace contextRef="#ctx0" brushRef="#br0" timeOffset="433326.6635">14745 16489 117 0,'13'-8'280'15,"1"6"37"-15,-8 2-39 16,0-5-52-16,1 5-49 0,-7 0-39 16,6 7-28-16,-6 1-16 15,7 11 0-15,-7 2 10 16,6 4 5-16,-6 5-2 15,7-1-11-15,-1 4-13 16,1 1-16-16,0 2-14 0,-1-3-11 16,0 0-10-16,1 0-7 15,0-4-9-15,5 1-24 16,-5-1-40-16,-1-8-64 16,8 2-95-16,-2-5-124 0,2 1-85 15,5-4-25 1,1-9 13-16,0 2 49 0</inkml:trace>
  <inkml:trace contextRef="#ctx0" brushRef="#br0" timeOffset="434325.3259">16759 16445 101 0,'6'-12'232'16,"0"6"-2"-16,1-2-43 15,0 5-28-15,-7 3-18 16,0 3 2-16,0 9 11 15,-7 6 17-15,-6 12 20 16,0 6 5-16,0 3-9 16,6 6-30-16,1 2-36 15,6 1-30-15,6 3-24 0,-6-2-19 16,0-6-14-16,7 4-11 16,0-7-6-16,-1-3-8 0,1-4-10 15,-1-3-17-15,-6-9-8 16,0-1-6-16,6-6-1 15,-6-3-7-15,0-7 1 16,0-4 8-16,0-8 0 0,-6-4 0 16,6-1-1-16,0-3 4 15,-6-5 5-15,12-4 1 16,0-5 4-16,8 1 0 16,12-8 4-16,13 0 1 0,0 1-1 15,13 0 3-15,0 5 0 16,-6 2-1-16,0 4-1 15,-8 6 0-15,-5 9 1 16,-13 3 3-16,-8 9 1 16,-18 6 7-16,-14 7 0 15,-12 6 1-15,-7 2 0 16,-6-2-2-16,-1 2 0 0,7-1-2 16,-7 0 1-16,13-8-1 15,7 1 0-15,0-5 0 16,13 2-1-16,1-5-1 0,4-3 1 15,16 3 4-15,11-3 7 16,7 0 6-16,6 0 2 16,7-4 0-16,1 4 0 15,-1-4-3-15,7 2-4 0,-1-2-15 16,1 4-34-16,-1-4-52 16,1 0-83-16,-7 3-96 15,6-3-76-15,-5 5-30 16,-1-5 10-16,-7 0 41 0</inkml:trace>
  <inkml:trace contextRef="#ctx0" brushRef="#br0" timeOffset="435024.5225">17691 16687 120 0,'0'-7'279'16,"0"7"25"-16,0-5-42 16,0 5-53-16,0 5-45 15,0 2-42-15,-7 0-26 0,0 11-11 16,1 1 7-16,-1 3 0 15,7-1-6-15,0 5-5 16,0 0-11-16,7 0-12 16,6-4-16-16,0-1-9 0,0 1-10 15,6-3-6-15,-6-4-3 16,7-1-3-16,-6-3-2 16,4-7-5-16,2 0-12 15,-1-4-9-15,-5-4-10 0,6-7-7 16,-1 0-7-16,-6-3-1 15,0-6 8-15,1 3 8 16,-2-6 8-16,1 5 11 16,0-8 18-16,0 9 19 0,-7-2 9 15,2 5 1-15,4 3 1 16,2 6-5-16,-2 2-14 16,-5 6-11-16,6 5-7 15,0 4 2-15,7 2 0 16,-8-3 2-16,8 3 2 15,6 1 1-15,-7 0-3 0,14-4 0 16,-1-4 1-16,1 0-2 16,7-3-1-16,-8-1 0 15,7-3 0-15,-6-3-3 0,-7-5-2 16,0-2-2-16,0-1 1 16,-13-4 0-16,0-3 1 15,-13-1 4-15,-7-2 2 16,-6-2 3-16,-6 5-3 15,-14-4-9-15,7 4-33 0,1-1-63 16,-2 4-110-16,7 5-126 16,8 3-67-16,-2-1-27 15,8 2 13-15,6-2 50 16</inkml:trace>
  <inkml:trace contextRef="#ctx0" brushRef="#br0" timeOffset="435340.5655">19144 16390 180 0,'12'-3'284'15,"-5"-1"51"-15,-7 8 12 0,-19 11-50 16,-1 6-31-16,-6 5-7 15,-13 14-1-15,0 4-27 16,-7 11-30-16,-6 3-33 16,-7 5-32-16,-6 2-26 0,0 1-26 15,-6 5-21-15,12-6-28 16,0-5-35-16,13-2-38 16,7-12-53-16,7 0-65 15,12-10-87-15,1-7-107 0,13-3-110 16,-2-8-40-16,8-11 9 15,0-7 43-15,8-3 74 16</inkml:trace>
  <inkml:trace contextRef="#ctx0" brushRef="#br0" timeOffset="435688.0998">19248 16794 240 0,'12'-8'323'0,"2"1"27"16,-2 2 0-16,-4 5-66 16,-8 8-56-16,-8 4-29 15,2 2-15-15,-6 8-7 0,-2 3-24 16,-5 1-27-16,-1 4-25 15,0 3-18-15,1-1-18 16,-7 1-16-16,6 0-16 16,1-3-20-16,-1-1-30 0,1-4-41 15,0-2-52-15,5-6-63 16,1-2-64-16,7-1-84 16,-7-6-75-16,13-4-36 15,0-4 12-15,6-4 39 0,1-6 53 16</inkml:trace>
  <inkml:trace contextRef="#ctx0" brushRef="#br0" timeOffset="436023.3048">19593 16852 154 0,'46'-22'282'16,"-14"3"9"-16,-6 4-17 15,-6 5-34-15,-20 3-40 16,-7 7-49-16,-19 7-47 15,-13 3-38-15,0 5-18 0,-7 4-13 16,1 3-10-16,-1 0-9 16,7 3-4-16,7-3-3 15,5 4-2-15,7-8 1 0,14 4 6 16,0-4 6-16,12 1 10 16,8-7 18-16,12 1 16 15,7-5 9-15,-1-4 2 16,13 0-3-16,8-2-9 0,5-4-18 15,1-2-24-15,-7 0-42 16,6 0-69-16,-6-4-103 16,1-1-142-16,-8 1-73 0,-5-4-32 15,-14 5 10-15,-7-3 49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15:24.936"/>
    </inkml:context>
    <inkml:brush xml:id="br0">
      <inkml:brushProperty name="width" value="0.05292" units="cm"/>
      <inkml:brushProperty name="height" value="0.05292" units="cm"/>
      <inkml:brushProperty name="color" value="#FF0000"/>
    </inkml:brush>
  </inkml:definitions>
  <inkml:trace contextRef="#ctx0" brushRef="#br0">21366 4224 63 0,'6'0'109'0,"7"0"24"16,0 0 15-16,0 0 13 16,13 0 4-16,-6 0-8 15,12 0-16-15,13 0-25 16,14 3-19-16,13-3-18 0,32 0-15 15,20 4-12-15,26-4-12 16,26 4-8-16,19-4-8 16,14 3-9-16,13 1-9 15,12 0-7-15,21-4-9 0,-2 4-4 16,15-4-2-16,-1 3 2 16,7 1 3-16,-8-4 5 15,1 0 6-15,-5 0 2 16,-15 0 1-16,-12 0-2 0,-20 0-3 15,-14 0 0-15,-25 0 0 16,-26 0-3-16,-20 0 1 16,-19 0-1-16,-26 0 4 15,-13 0-1-15,-14 0 1 16,-12 0 1-16,-7-4-1 0,-13 4 0 16,1-3-3-16,-1 3 2 15,-7-4-3-15,-6 4-3 16,0-4-31-16,-1 4-68 15,2-4-99-15,6 1-58 0,-1-1-26 16,1-3-15-16</inkml:trace>
  <inkml:trace contextRef="#ctx0" brushRef="#br0" timeOffset="973.6176">23040 5631 38 0,'202'-4'111'16,"7"4"-6"-16,6 0-7 15,6 0-12-15,7 0-14 16,7 0-10-16,6-4-12 0,6 4-6 16,8-3-11-16,-8 3-7 15,1-4-7-15,-7 4-7 16,-13-4-1-16,-13 4 1 16,-13 0-3-16,-20 0 2 15,-12 0 4-15,-27 0 7 0,-6 0 7 16,-19 0 9-16,-15 0 11 15,-5 0 4-15,-7-4 1 16,-12 4 15-16,-8 0 5 0,-12-3-1 16,-7 3-7-16,-13 0-1 15,-7 0-2-15,1-5-20 16,-19 3-17-16,-2 2-15 16,2-7-26-16,-14 2-34 15,0-2-48-15,-7-1-76 16,0 1-77-16,1 4-35 0,-7-4-1 15,6-1 15-15</inkml:trace>
  <inkml:trace contextRef="#ctx0" brushRef="#br0" timeOffset="2051.6607">21183 5685 14 0,'0'0'94'0,"0"0"-9"16,0 0-15-16,0 4-14 15,13-4-6-15,0 0 4 16,20 3 8-16,12-3 4 16,14 0-2-16,19 4 3 15,20-4-3-15,6 4-15 0,13-4-17 16,14 4-10-16,-1-4-8 16,14 0-7-16,-2 0-3 15,2 0-3-15,-7 0-1 0,-7 0-1 16,0 0 0-16,-18-4-1 15,-2 4 1-15,-19-4-1 16,-6 4-1-16,-13-4 1 0,-7 4-1 16,0-3 3-16,-12 3-2 15,-8-4 2-15,-7 4-2 16,2-3 2-16,-14 3 0 16,0 0 1-16,-6-4 2 15,-1 4 1-15,0 0 1 16,1 0-4-16,0-3 0 0,5 3-2 15,2 0-1-15,-1 0 0 16,6 0-1-16,-5 0-1 16,-1 0 0-16,-6 0-4 0,-1 0-14 15,-13 0-45-15,-6 0-72 16,0 0-36-16,0-4-20 16,0-4-7-16</inkml:trace>
  <inkml:trace contextRef="#ctx0" brushRef="#br0" timeOffset="4625.1457">23484 3831 25 0,'0'4'27'0,"0"0"24"16,0 3 22-16,0 7 15 0,6 6 16 15,0 1 12-15,0 5-3 16,8 7-20-16,-1 0-17 16,0 7-2-16,-6 1 2 15,5-1-3-15,2 4-6 0,-8 0-8 16,0 0-5-16,1-1-14 16,-1 1-18-16,1 1-8 15,-7-2-5-15,0-1-3 16,7 1-2-16,-1-3-2 15,0-4-3-15,1 1-1 16,0-4 2-16,-1 1 1 0,0-9 2 16,1 4 1-16,-7-6 2 15,7-2 2-15,-1 2-3 16,-6-9 1-16,0 4-1 0,0-7-4 16,0 0 2-16,0 4-3 15,0-5 0-15,0-2 2 16,-6 3-2-16,6 0 2 15,-7 1-2-15,7-2 4 16,0 1-1-16,-7 0-2 0,7-4-1 16,0 4 1-16,0-3 1 15,0-1-3-15,0 4 0 16,7-3 0-16,-7 2 1 16,0-3-1-16,7 5-1 0,-1-4 0 15,-6 2-1-15,7-3-3 16,-1 1-22-16,-6-4-44 15,0-2-62-15,0-2-72 16,0 0-41-16,0 0-19 16,0 0 11-16</inkml:trace>
  <inkml:trace contextRef="#ctx0" brushRef="#br0" timeOffset="5271.3596">24331 3843 30 0,'-8'21'56'15,"2"10"11"-15,-6 5 15 0,-8 7 14 16,0 5 8-16,1 7-5 15,-7 0-6-15,6 4-4 0,-7 0-5 16,15-1-9-16,-8 5-23 16,1-5-13-16,-1 1-5 15,8-5-6-15,-2 2-6 16,8-5-7-16,-1-4-1 16,0-3-1-16,1-4-2 0,6-3-3 15,0-8 0-15,0 1-4 16,0-8-3-16,0 0-3 15,0-4-5-15,0-3-3 16,0-1-30-16,0-6-50 0,-7 3-60 16,7-8-53-16,0 1-25 15,0-4-11-15</inkml:trace>
  <inkml:trace contextRef="#ctx0" brushRef="#br0" timeOffset="5999.8489">23614 5034 24 0,'6'10'75'0,"0"1"-8"15,1 4-4-15,0 3-11 16,-1 1-17-16,7-1-8 15,0 4-6-15,0 1-2 16,7-6-3-16,6 5 1 0,-7 0-2 16,7 1-2-16,0-6-2 15,-6 5-3-15,6 1-1 16,-7-5-3-16,1 0 2 16,0 0-3-16,-1-3 1 0,-5 0 1 15,-2-4-5-15,1-1-3 16,0 2-2-16,-6-4-3 15,6-1-3-15,-13-5-25 16,7 2-50-16,-7-4-32 0,0 0-16 16</inkml:trace>
  <inkml:trace contextRef="#ctx0" brushRef="#br0" timeOffset="6460.0408">24043 4928 117 0,'-26'25'162'16,"0"8"-13"-16,0-1-22 15,-7 9-23-15,14-1-21 0,-7 0-22 16,6 5-19-16,1-5-12 16,0-4-8-16,-1-3-8 15,7-4-5-15,7 1-4 16,-8-7-8-16,8-6-6 0,0-2-34 16,-1-4-90-16,0-8-46 15,7-3-24-15,0-7-10 16</inkml:trace>
  <inkml:trace contextRef="#ctx0" brushRef="#br0" timeOffset="7342.4405">23111 3993 73 0,'0'0'67'16,"0"0"-4"-16,14-4 4 15,-1 4 8-15,13 0 5 16,6 0 1-16,14 0-5 16,13 0-7-16,12 0-15 0,14 4-18 15,7-4-14-15,11 7-10 16,9-3-8-16,-2 0-16 16,1-2-2-16,0 6-4 15,-1-4 1-15,1-4 0 16,0 3-1-16,-13-3 14 0,-1 0 1 15,-18 0 2-15,-1 0 1 16,-20 0 0-16,1 0 3 16,-20 0 2-16,-6-3-1 15,0 3-1-15,-21-4 3 0,1 4-2 16,1-2-4-16,-8-4-10 16,-6 4-37-16,0-2-70 15,-13-4-36-15,6 5-20 16,-12-5-8-16</inkml:trace>
  <inkml:trace contextRef="#ctx0" brushRef="#br0" timeOffset="8844.7664">23066 4008 22 0,'7'-4'78'0,"-7"-4"6"0,6-3-3 15,0 0 3-15,1-3 6 16,0-1 7-16,-1-3 4 16,-6 0 5-16,0-4-4 0,0-1-12 15,0 2-14-15,0-5-16 16,0 4-18-16,6-3-14 16,2-2-7-16,-2-2-8 15,0 0-7-15,1 4-2 16,6-1 4-16,-7 4 5 0,1-1-3 15,-1 9 4-15,0-1 0 16,-6 5-1-16,8-1-6 16,-8 3-2-16,0 1 0 15,0 0-2-15,6-1 2 16,-6 4 2-16,0-3-4 0,6 4-1 16,-6-1 1-16,7 1 1 15,-7-1-3-15,13 4 0 16,6-4-2-16,7 4 0 15,20 0-1-15,13 0 1 16,12 4-3-16,8-4 0 0,12 4 0 16,0-1-1-16,1 1-1 15,12-1-3-15,-7 1-7 16,8-1-9-16,-1 1-5 16,1 0-5-16,-8 0 0 15,-6-1-2-15,-6 1 8 16,-7 0 8-16,-6-1 7 0,-7 0 7 15,-13-3 4-15,-6 5 1 16,-8-5 2-16,-5 3-2 16,-7-3 1-16,-6 4-2 15,-7-4-1-15,0 0 3 16,0 4-2-16,-7-4 1 0,1 0 2 16,0 0 0-16,-1 0 2 15,0 0-4-15,-6 0 0 16,7 3-2-16,-7-3-3 15,7 0-1-15,-7 0-1 16,0 4 0-16,6-4 2 0,-6 0 2 16,7 0-3-16,-7 3 1 15,0-3-4-15,0 0 1 16,0 0-2-16,-7 4 0 16,7 0 3-16,-6-1 3 0,-1 6 4 15,0-2 1-15,-5 3 1 16,-2 5 3-16,-5 3 0 15,-1 1 2-15,8 2 0 16,-14 5 0-16,6 0 0 16,0-1 1-16,1 2-2 0,-1-2 2 15,7 0-1-15,7 1-2 16,-1-1 1-16,0 1 0 16,7 4-1-16,7-5-2 15,-7-2-1-15,7 2 0 0,-1-7 0 16,-6 1 0-16,0-5 1 15,7-3 1-15,-7-3 4 16,0-1 1-16,0 0 0 16,0-3 2-16,0-1 0 0,-7-3-3 15,7 0 1-15,0 5-3 16,-6-5-3-16,6 0-2 16,-7 0-2-16,7 0-5 15,0 0-39-15,0 0-73 16,0 0-57-16,0 0-29 15,0 0-16-15</inkml:trace>
  <inkml:trace contextRef="#ctx0" brushRef="#br0" timeOffset="9603.9754">19469 5206 145 0,'32'-5'180'16,"15"3"-2"-16,18-2 2 15,13-4 9-15,20 0-6 0,13 5-27 16,13-3-32-16,12 1-34 16,7-2-36-16,7 3-29 15,13-3-18-15,-7 3-10 16,0 0-5-16,-6 1-13 16,-6 0-9-16,-14-2-24 0,-13 2-30 15,-19-1-42-15,-13 4-37 16,-20-4-54-16,-19 1-30 15,-20-1 1-15,-26 1 18 16</inkml:trace>
  <inkml:trace contextRef="#ctx0" brushRef="#br0" timeOffset="9944.3697">21151 4949 23 0,'65'0'132'0,"6"0"1"16,8 4-10-16,-2 3-16 16,2 0-19-16,-14 4-13 15,0 0-13-15,-13 4 2 16,-13 3 8-16,-19 4 3 0,-14 0-1 15,-12 4-1-15,-20-1-7 16,-13 1-14-16,-13 1-19 16,-13-6-11-16,-7 1-13 15,0-4-9-15,-6 0-9 0,0-3-26 16,6 0-60-16,0-3-93 16,13-6-46-16,8 1-23 15,18-7-8-15</inkml:trace>
  <inkml:trace contextRef="#ctx0" brushRef="#br0" timeOffset="10825.4265">26689 4989 97 0,'0'0'139'0,"6"0"-6"16,1 0-7-16,6 0-4 15,13 0-2-15,7 4-7 16,6-4-7-16,13 0 1 16,19 0-3-16,20 0-17 15,21 0-18-15,18-4-16 0,13 4 4 16,13 0-4-16,8 0-3 15,-1-3-3-15,-14 3-4 16,-5 0 1-16,-14 0-19 16,-12-4-12-16,-15 0-11 15,-18 4-7-15,-13-3-20 0,-14 3-39 16,-5-4-69-16,-14-3-90 16,-20 3-65-16,-6-7-29 15,-19 4 0-15,-14-5 28 16</inkml:trace>
  <inkml:trace contextRef="#ctx0" brushRef="#br0" timeOffset="11154.9448">28286 4809 126 0,'-7'-2'174'16,"7"2"3"-16,0 0-8 15,0-4-27-15,0 4-34 0,7 0-36 16,-7 0-25-16,12 0-18 16,8 4-1-16,6-2 3 15,13 6 6-15,7 3 7 0,-1 4 5 16,1 3 5-16,-7 5-6 16,-6 2-4-16,-7 8-7 15,-13-4-3-15,-7 7-4 16,-12-2-6-16,-1 3-6 0,-19-5-5 15,-6 1-6-15,-7-4-25 16,-14 0-48-16,-5-2-82 16,-7-6-88-16,0-2-47 15,0-4-23-15,0-7 8 16</inkml:trace>
  <inkml:trace contextRef="#ctx0" brushRef="#br0" timeOffset="16418.638">16609 4546 123 0,'0'0'148'15,"6"0"0"-15,1 0-13 16,12 0-21-16,7 0-24 0,20-4-25 16,26 0-23-16,13 2-21 15,19-3-13-15,13 2-8 16,0 3-4-16,1-4-3 15,-1 4-2-15,-13 4 1 16,-6-1 5-16,-14 4 0 0,-12 5 2 16,-14 3 4-16,-11 2 1 15,-15 10 1-15,-6 2 7 16,-13 0 20-16,-7 0 17 16,-6 5 15-16,0-1 14 0,0 3 9 15,-6-3 1-15,0-4-13 16,-1 4-18-16,-6-3-13 15,6-1-14-15,1-4-10 16,0-3-8-16,6 0-12 16,-6-3-27-16,6-1-55 0,0-3-106 15,0-4-68-15,6-4-35 16,0 0-16-16,-6-7 16 16</inkml:trace>
  <inkml:trace contextRef="#ctx0" brushRef="#br0" timeOffset="17282.5681">18382 4634 32 0,'0'11'58'16,"0"7"-1"-16,0 1 0 0,0 2-1 16,0 1-1-16,0 4-13 15,-8-4-11-15,8 0-9 16,-6 0-7-16,6-3-2 16,0-5-3-16,-6-3-3 15,6 0 4-15,-7-3 18 0,0-4 8 16,7-2 4-16,-13-2 4 15,7-2 0-15,0-6-6 16,-8-3-22-16,8-4-11 16,6 1-5-16,0-9-3 0,0 2 0 15,6-5 0-15,8 0 2 16,5-3 0-16,7 4 2 16,0-2 1-16,-6 10-1 15,5-2-1-15,-5 5-2 16,-6 3-2-16,5 3-1 0,-6 8-3 15,6 0 0-15,-5 3 4 16,-2 5 2-16,-5 0 0 16,6-1-2-16,0 4 2 15,-7-4 1-15,2 1 0 0,-2-1 1 16,0-4 6-16,-6 2 17 16,6-5 12-16,1 0 6 15,-7-5 6-15,7 2 10 16,6-8 9-16,-7 3-4 15,8-6-7-15,4-1 7 16,-4-4 5-16,5 4 2 0,1 1-3 16,0-1-6-16,-8 5-4 15,2 3-13-15,-8-1-13 16,13 8-16-16,-5 4-7 16,-2 3-1-16,2 11 1 0,-8 1 1 15,7 6 2-15,-6 2 0 16,-1 2-4-16,1 0-3 15,-1 3-23-15,-6-1-41 16,0-6-66-16,6 0-105 16,2-2-57-16,-2-6-28 15,0-5 2-15,-6-5 32 0</inkml:trace>
  <inkml:trace contextRef="#ctx0" brushRef="#br0" timeOffset="17850.2365">19221 4613 50 0,'7'17'164'0,"-7"10"-1"15,7-2-16-15,-1 0-24 0,1 2-25 16,-1-2-22-16,-6 0-21 16,0-2-13-16,0-6-9 15,0-2-5-15,0 1 8 16,0-6 15-16,-6-3 9 16,-1-3 2-16,-6-4-1 0,0 0-5 15,1-8-13-15,-8-3-21 16,6-3-9-16,-5-5-5 15,6-2-3-15,0-2 0 0,0-6-1 16,13-4 0-16,0-3 0 16,13-4 1-16,13-4-3 15,13-1-1-15,7-2-2 16,5 4-5-16,8-3-2 16,6 7-1-16,-6 3-1 0,7 2-1 15,-15 8 2-15,2 4 2 16,-8 8-1-16,-5 3 2 15,-8 7 1-15,1 4 2 16,-21 7 3-16,-4 1 3 16,-16 10 2-16,-4 0 1 0,-15 4 2 15,-5-3-1-15,-7 6 2 16,-1-2-2-16,2-2-2 16,-8 1-14-16,14-4-37 15,-8 1-68-15,8 3-89 0,5-3-51 16,15-5-26-16,6 1-2 15</inkml:trace>
  <inkml:trace contextRef="#ctx0" brushRef="#br0" timeOffset="18315.4944">20069 4513 29 0,'-7'-7'108'0,"-6"0"-29"16,6 3-28-16,-5 1-23 15,-8 3-16-15,1 3-4 16,-1 1-4-16,0 6 0 0,1 2-3 16,-1 3 1-16,8-1-2 15,5 3 0-15,0-5-4 16,7 2-3-16,7-3 5 15,6-2 1-15,0-3 3 0,0-6 1 16,6 0 5-16,1 0 4 16,0-6 8-16,-1-3 14 15,1-5 23-15,-1 3 27 16,-6-3 37-16,7-1 39 16,-13-4 30-16,5 9 10 0,-6-5-7 15,2 8-21-15,4 0-34 16,-5 3-40-16,6-1-36 15,6 10-29-15,7 2-16 16,7 4-9-16,-1 4-3 16,14 0-5-16,7 2-13 15,6 2-40-15,-2-1-70 0,16 1-119 16,-2 2-75-16,-6-6-37 16,-6 3-8-16,-21-3 28 15</inkml:trace>
  <inkml:trace contextRef="#ctx0" brushRef="#br0" timeOffset="19230.7887">17762 5886 180 0,'6'-14'259'0,"2"3"11"15,-8 4-48-15,-8-5-91 16,-4 2-56-16,-8 3-31 15,-13-1-20-15,-6 4-10 0,1 1-14 16,-8-1-6-16,-7 4-7 16,8 0-2-16,-1 4 0 15,7-4 0-15,0 3 8 16,7 1 3-16,6-4 0 0,-1 4 3 16,15-4-1-16,-2 4 0 15,2-4 1-15,5 0 0 16,0 0 1-16,7 0 0 15,0 0 0-15,-6 0 1 0,6 0-2 16,0 3 2-16,0-3-1 16,0 8-1-16,-7-2 1 15,7 6-1-15,0-1 0 16,7 3-5-16,-1 1 0 16,8 0 0-16,-2-4 0 0,2 3-1 15,11-2 3-15,1-5 18 16,7 3 9-16,6-2 5 15,0-4 12-15,6-4 10 16,8 0 14-16,-1 0 0 0,1 0 1 16,-2-4 3-1,1 0-5-15,1 4-3 0,-8 0-10 16,-5 0-8-16,-1 4-8 16,-7 0-4-16,-6 3-1 15,-7 1 0-15,1 2 1 0,-6 1 6 16,-14 0 2-16,-8 3 2 15,-10 5-3-15,-9-4-1 16,-11 3-6-16,-9 1-9 16,-11-1-5-16,-7 0-4 15,0 0-15-15,0-3-10 0,-1 0-4 16,1-3-3-16,6-2-8 16,7-3-32-16,13-3-45 15,0 0-99-15,13 0-100 16,13-8-52-16,7-4-20 0,18-3 17 15</inkml:trace>
  <inkml:trace contextRef="#ctx0" brushRef="#br0" timeOffset="19666.6324">18498 5913 237 0,'20'-8'274'0,"-14"5"-6"0,-12 3-55 16,-14 0-58-16,-12 7-44 15,-7 1-42-15,-6 2-19 16,-2 9-7-16,2 2-4 16,-1 2-3-16,7-2-8 0,13 4-2 15,6-2-4-15,8 0-8 16,5-2-2-16,14-3-4 15,12-3-2-15,7-1-9 16,14-3-11-16,5-6-12 0,1-2-13 16,5-3-5-16,2 0-1 15,-7-8 3-15,-7-3 10 16,-7 1 12-16,1-5 17 16,-13-3 22-16,-14-1 23 15,-6 1 30-15,-14 0 23 0,-5-4 14 16,-7 3 2-16,-6 1-13 15,-1 3-21-15,1 4-30 16,-1 0-41-16,1 4-56 16,5 0-71-16,7 3-83 15,8 4-94-15,12 0-56 0,0 0-11 16,12 4 23-16</inkml:trace>
  <inkml:trace contextRef="#ctx0" brushRef="#br0" timeOffset="20071.541">18968 5886 62 0,'0'-3'208'16,"-14"-1"9"-16,-5 8-34 0,-7-1-32 15,-7 9-24-15,-5-1-22 16,-2 7-13-16,7 1-10 15,7 2-16-15,14 5-13 16,-2-4-8-16,14-1-7 0,14-2-7 16,-2 3-9-16,14-7-7 15,7 0-4-15,7-4-5 16,5-4-5-16,1-4-4 16,5-3-2-16,2-7-1 15,-8-1 0-15,-12-6-2 0,0-1 4 16,-14-2 7-16,-13-2 23 15,-6-7 22-15,-19 4 15 16,-7-3 19-16,-13-4 9 16,-7 7-4-16,1-4-16 0,-7 7-20 15,13-3-23-15,-7 7-50 16,13 1-81-16,13 3-122 16,1 0-94-16,13 4-50 15,12 4-20-15,13-5 22 16</inkml:trace>
  <inkml:trace contextRef="#ctx0" brushRef="#br0" timeOffset="20298.004">19489 5623 14 0,'-20'0'30'0,"-5"0"-16"16,-1 4-8-16,6 3-3 15,0 5-5-15,7-2-2 16,7 5-3-16,-2-4-5 16,16 3-14-16</inkml:trace>
  <inkml:trace contextRef="#ctx0" brushRef="#br0" timeOffset="20483.655">19567 5719 92 0,'13'-8'192'16,"-7"-3"28"-16,1-4 8 15,-14 5-5-15,-5-5-21 16,-2 4-33-16,-5-1-41 16,-7 2-41-16,6 3-48 0,-6 3-55 15,7 0-65-15,-7 4-79 16,6 8-88-16,7-5-47 15,7 8-11-15,12-3 16 16</inkml:trace>
  <inkml:trace contextRef="#ctx0" brushRef="#br0" timeOffset="20845.8856">20049 5931 124 0,'-52'3'201'15,"0"5"-21"-15,0 3-30 16,0 3-21-16,0 5-14 15,6-1-6-15,13 4 3 0,7 0-2 16,13 0-5-16,7-4-3 16,6 5 2-16,13-2-7 15,13-3-10-15,6-2-10 16,14-2-11-16,13-3-19 0,6-4-32 16,13-2-51-16,13-5-85 15,0-5-127-15,0 2-77 16,8-8-36-16,-15-1-9 15,-12 1 28-15</inkml:trace>
  <inkml:trace contextRef="#ctx0" brushRef="#br0" timeOffset="24194.5961">29980 4609 36 0,'-14'7'81'16,"-5"4"27"-16,6 4 29 15,-7 10 24-15,1 4 3 16,-1 9 2-16,8 1-18 0,-2 1-24 15,1 4-25-15,0 4-23 16,6 0-19-16,1-4-17 16,-6 0-12-16,12-5-9 15,-8-2-9-15,2 0-18 16,6-7-54-16,6-5-91 0,2-3-80 16,-2-4-43-16,6-10-18 15,-5-5 0-15</inkml:trace>
  <inkml:trace contextRef="#ctx0" brushRef="#br0" timeOffset="24959.9959">30325 4843 55 0,'-6'12'63'0,"-8"1"8"16,1 10 20-16,0 2 17 16,-6 4 10-16,5 1 5 0,-5 2-13 15,6-2-24-15,0-1-25 16,7-3-18-16,-8-1-12 15,8-3-6-15,0-3 1 16,-1-7 15-16,7-3 23 16,-7-1 22-16,7 0 16 0,0-4 3 15,-6-8-6-15,6 0-17 16,0-8-24-16,0 3-26 16,0-11-18-16,6 3-11 15,1-9-5-15,6-1-2 16,7 6-5-16,6-9-1 0,-7 5 1 15,7-1-1-15,-6 8 3 16,-7 0-3-16,7 4-4 16,-8 2-1-16,2 5-5 15,-2 3-3-15,8 4-4 0,-7 8-5 16,1-5 1-16,-2 5-3 16,1-2-1-16,0 6 2 15,0-5 2-15,-7-3 8 16,8 3 9-16,-8-7 7 15,8 4 5-15,-2-8 2 0,1 1 5 16,1-5 1-16,-2 1-1 16,8-5-1-16,0-2 1 15,-1-1 3-15,1 0 0 16,0-3 1-16,-1 0 4 16,1 0 6-16,-8 3 4 0,2 1-1 15,-2 3-3-15,2 3-3 16,-8 4-3-16,7 4-6 15,0 8-5-15,-6 3 2 16,5 3 3-16,-5 9 3 16,0 2 1-16,-7 0-3 0,6 2 1 15,-6 2-5-15,0 0-6 16,0 0-27-16,0-3-56 16,0-3-88-16,7-2-78 0,-1-3-36 15,1-3-18-15,6-8 13 16</inkml:trace>
  <inkml:trace contextRef="#ctx0" brushRef="#br0" timeOffset="25558.1514">31178 4945 156 0,'7'26'187'15,"-7"0"-5"-15,7-1-16 0,-7 4-25 16,0-2-31-16,-7-2-29 16,7 0-20-16,-7-6-15 15,7-1-8-15,-6-4 0 16,6-2 14-16,0-2 21 15,-6-2 19-15,6-4 9 0,-7-4 3 16,0 0-7-16,1-4-18 16,-7-6-24-16,6-5-27 15,1 1-11-15,-1-9-10 16,1-3-3-16,6-3-5 16,6 0-4-16,7-8-1 0,7 0-7 15,0-7 2-15,12 0 0 16,7 0-15-16,14-4-8 15,-8 5-1-15,13 2 2 16,-5 9-2-16,-8-2-1 16,1 9 17-16,-1 7 5 0,-12 0 5 15,6 10 1-15,-6 0-2 16,-7 8 3-16,-7 8 1 16,-5 3 0-16,-8 7 3 15,-6 1 1-15,-13 6 2 16,0-2 2-16,-13-2 1 0,-1 2 3 15,2-2 2-15,-15-2-1 16,8-1 0-16,-1-3 11 16,-5-1-4-16,5 1-29 0,7-4-54 15,0 1-81-15,-1-6-92 16,15 5-63-16,-2-3-24 16,14-2 11-16</inkml:trace>
  <inkml:trace contextRef="#ctx0" brushRef="#br0" timeOffset="26057.1388">31908 5037 75 0,'-20'-3'87'16,"-5"3"-8"-16,-1 0 2 16,-14 7-11-16,-5 3-12 15,-1 5-10-15,1-1-5 0,6 9-4 16,-1-1-5-16,8-4-3 16,13 1-1-16,-1-2-2 15,7-1-4-15,13-2-3 16,-7 1-4-16,7-8-1 15,7 0 1-15,6-3 0 0,-1-4 3 16,8 0 5-16,0-7 4 16,-1 0 2-16,1-1 6 15,-7-3 15-15,7 1 25 16,-7-2 22-16,0 1 13 16,-7 5 3-16,0 1-2 0,-6-2-19 15,8 7-26-15,-2 0-28 16,0 0-19-16,7 7-10 15,0 0-4-15,7 5-1 16,-1 3-3-16,7-1-9 16,1 1-26-16,5-1-48 0,7 4-75 15,7-4-97-15,-1 3-56 16,14-8-23-16,0 3 8 16,6-2 39-16</inkml:trace>
  <inkml:trace contextRef="#ctx0" brushRef="#br0" timeOffset="43806.4373">25106 7664 29 0,'6'-4'134'16,"-6"1"-17"-16,0-1-3 15,6 4 20-15,-6 0 22 16,7-4 21-16,-7 4 17 16,0 0-4-16,0-4-19 15,0 4-23-15,0-3-16 0,0 3-12 16,0-4-10-16,0 1-16 15,0-1-13-15,0 1-10 16,0-1-17-16,0 0-13 16,0 4-17-16,0 0-11 15,0 8-7-15,0 6-2 0,-7 8 7 16,1 7 5-16,6 7 7 16,-13 9 1-16,7 2 3 15,6 2-2-15,-7-3-8 0,7 2-7 16,-7 0-2-16,7-4-4 15,0-5-1-15,0 2-8 16,0-7-28-16,7-5-49 16,-7-4-79-16,0-3-104 15,0-4-106-15,0-3-51 0,-7-8-1 16,1-3 31 0,-7-11 69-16</inkml:trace>
  <inkml:trace contextRef="#ctx0" brushRef="#br0" timeOffset="44100.5622">24832 7718 95 0,'26'-7'132'16,"13"-1"20"-16,13 5 12 0,26-4-1 15,7 3-8-15,6 1-24 16,14-1-28-16,5 0-31 16,-5 0-29-16,-1-3-22 15,-7 4-48-15,-12 3-89 16,0-4-83-16,-14 4-43 0,-18 4-20 15,-7-1-10-15</inkml:trace>
  <inkml:trace contextRef="#ctx0" brushRef="#br0" timeOffset="44722.2962">25764 8345 57 0,'6'-8'212'0,"-6"6"7"15,0-6-11-15,0 4-11 0,-6-4-14 16,0 5-28-16,-8-1-27 16,-6 2-34-16,1 2-31 15,-13 0-23-15,-1 6-19 16,-7 2-10-16,2 3-5 0,5 3 0 15,7 1-1-15,0-1 1 16,13-3 1-16,0 4 0 16,13-4 1-16,7 0 1 15,5 0-1-15,8-4 3 0,13-3-1 16,-1 0 0-16,7-1 2 16,7-6-2-16,-1-1 2 15,-6-7 1-15,7 4 3 16,-7-8 5-16,-6-3 11 15,-1 3 12-15,-6-3 15 16,-6-5 9-16,-13 6 5 0,-14-5 1 16,1 3-9-16,-14 1-10 15,0 3-20-15,-12 1-13 16,5-2-14-16,-5 10-29 16,-7-2-46-16,7 1-65 0,5 7-94 15,1-4-111-15,14 4-55 16,12 0-8-16,0 0 25 15,12 0 52-15</inkml:trace>
  <inkml:trace contextRef="#ctx0" brushRef="#br0" timeOffset="45001.7409">26376 8070 61 0,'13'0'188'0,"1"-4"-4"16,12 2-3-16,-1-4 1 16,8 6 3-16,6-2-11 15,0-5-25-15,7 7-40 16,-1-4-37-16,1 0-43 0,0 0-68 15,-8 4-91-15,2 0-90 16,-14 0-56-16,-7 4-30 16,-12 0 0-16</inkml:trace>
  <inkml:trace contextRef="#ctx0" brushRef="#br0" timeOffset="45188.2089">26415 8257 184 0,'14'4'221'16,"-2"-1"-16"-16,15-3-32 15,5 0-46-15,1-3-62 16,13-1-110-16,-1 0-101 16,7-3-55-16,1 0-28 15,4 0-14-15</inkml:trace>
  <inkml:trace contextRef="#ctx0" brushRef="#br0" timeOffset="45625.6886">27230 8037 120 0,'20'-10'134'16,"6"3"-9"-16,6-1-14 16,1 4-18-16,-1-4-16 0,-5 8-20 15,-2 0-20-15,1 0-15 16,-6 8-6-16,-14-1 0 16,-12 5-1-16,-7 6 4 15,-13 3 6-15,-6 2-1 16,-8 6 0-16,-5-4-2 0,-1 5 4 15,1-4 3-15,6-1 4 16,-1 1 6-16,7-4 5 16,7-4 6-16,7 0 1 15,12-3-2-15,1-1 1 0,6-2 7 16,13-5 2-16,12 1-4 16,15-5-4-16,5-3-3 15,14 0-12-15,6-3-22 16,7-5-45-16,0 1-89 15,13-5-110-15,0-2-58 0,-1-3-32 16,-6 1-8-16,7-5 26 16</inkml:trace>
  <inkml:trace contextRef="#ctx0" brushRef="#br0" timeOffset="46254.9295">28233 7982 36 0,'-45'4'33'15,"-1"3"-13"-15,7 0-11 16,7 1-5-16,5-1-4 16,1 0-2-16,6-2 1 0,8 1 1 15,-2-2 1-15,8 0 1 16,0 0-1-16,6 0-1 16,0-1 2-16,0 1 1 15,0-2 5-15,6-2 7 16,0 6 11-16,8-6 15 0,-2 2 14 15,8-2 9-15,0 0 9 16,13 0 2-16,-7 0-4 16,6 0-5-16,7 0-5 15,-6 0-3-15,6 4-2 0,0 0 0 16,0 3-1-16,-6 1 0 16,5 6-1-16,2-3-2 15,-1 7-6-15,-6 1-5 16,-1 0-6-16,1-2-4 0,-13 6-7 15,-2-5-3-15,2 0 2 16,-20 5 6-16,0-9 5 16,-12 4 6-16,-8-4 8 15,-6 2 1-15,-13-2-2 16,-1-7-5-16,-5 5-8 0,-1-5-8 16,1 0-12-16,-1-3-9 15,7-1-12-15,0-3-35 16,13 0-67-16,0-3-104 15,13-5-64-15,7 1-34 0,18-8-8 16,8 0 21-16</inkml:trace>
  <inkml:trace contextRef="#ctx0" brushRef="#br0" timeOffset="46708.3098">29334 7733 3 0,'-39'4'99'16,"-6"-1"4"-16,5 6-8 15,2 0-18-15,5 7-22 16,7-2-22-16,6 1-12 16,7 0-10-16,13-1-4 0,0-3-3 15,7 0-2-15,6 0-2 16,6-4 4-16,1 0 0 16,0-7 2-16,5 4-2 15,-5-8 4-15,0 1-1 0,-1-1 5 16,-5-3 9-16,-2 0 21 15,-6-4 26-15,-6 3 13 16,-6-7 15-16,-6 5 12 16,-2-5-3-16,-5 4-16 15,-1 1-24-15,-6-2-18 0,7 4-17 16,-7 5-29-16,6 3-44 16,-6 0-72-16,13 3-89 15,0 5-44-15,13 4-21 16,0-5-2-16</inkml:trace>
  <inkml:trace contextRef="#ctx0" brushRef="#br0" timeOffset="47103.1648">29751 7979 70 0,'-52'3'192'0,"-13"1"11"15,0 3 4-15,-6 8-18 0,6-1-29 16,-1 5-34-16,14-2-28 15,6 6-15-15,14-1-11 16,5 0-2-16,21-4 0 0,6 4-5 16,20-2-4-16,13-6-11 15,18 1-10-15,8-8-10 16,19 0-11-16,7-7-26 16,6 0-46-16,-6-7-82 15,-1-4-118-15,-5 0-63 0,-14-3-28 16,-19-1 1-16,-21-4 31 15</inkml:trace>
  <inkml:trace contextRef="#ctx0" brushRef="#br0" timeOffset="48093.0269">27940 8089 75 0,'-7'0'95'15,"7"-4"1"-15,-6 4 7 0,6-4 0 16,0 1-5-16,-6-1-12 15,-1 0-7-15,0-2-8 16,7-2-6-16,-6 1-1 0,0-1-5 16,6-4 0-16,-7 5 1 15,7-3-4-15,0-2-10 16,0 2-11-16,0-1-6 16,7 0-8-16,-7 3-13 15,6-3-3-15,0 1-3 0,-6 2-2 16,7 1 0-16,0-1 0 15,-7 0 2-15,6 6-2 16,-6-2 1-16,0 1-1 0,6 3 0 16,-6-4-1-1,7 4 0-15,-7 0-1 0,13-4 2 16,0 4 0-16,13 0 2 16,7 0 2-16,13 0 2 15,12 0 2-15,1-4-2 16,12 4 0-16,1-4-1 0,0 0 1 15,-1 1-2-15,-6-1-1 16,0-3-1-16,0 3 0 16,-18 1 0-16,-2-5-2 15,-6 5-1-15,-12 3-2 0,-8-4-3 16,0 4-4-16,-12-4-2 16,-1 4-4-16,-6 0-32 15,0-3-71-15,0 3-85 16,0 0-42-16,0 0-21 0,0 0-7 15</inkml:trace>
  <inkml:trace contextRef="#ctx0" brushRef="#br0" timeOffset="57343.7489">22252 9499 105 0,'12'-3'130'0,"2"-4"-7"15,6 3-14-15,-1 0-21 16,13 0-18-16,1 1-5 16,13-2 3-16,-7 2 9 0,7 6 11 15,-1 2 8-15,1-2 3 16,-7 9-1-16,-1 2-9 16,1 4-10-16,-13 5-10 15,-6 2-13-15,-7 0-11 16,-6 5-6-16,-20-1-1 15,0 0-2-15,-13-3-2 0,-13-3-1 16,-1-2-6-16,-5-4-5 16,6 3-6-16,6-9-2 15,0 0-2-15,14-4-5 16,6-4 0-16,7-3-2 16,6-6-5-16,13-6-10 15,12-2-9-15,15-1-7 0,5-11-9 16,1 1-8-16,13-4-4 15,6-5-2-15,0 1 2 16,0-4 6-16,0-3 7 16,0 0 6-16,-6-1 7 15,-7 5 9-15,-7 0 9 0,-11 7 7 16,-9 2 6-16,-5 5 3 16,-6 8 1-16,-22 6-2 15,-4 8-2-15,-15 8-2 16,-5 3-3-16,-1 12 0 15,1-2 1-15,-1 4 2 0,14 4-1 16,6-3 2-16,-1 0 1 16,21-1 4-16,6 2 4 15,6-10 0-15,15 2 1 16,11 0-3-16,13-5-16 16,1-3-38-16,13-3-77 15,-7-2-96-15,1 1-69 16,-8 1-35-16,-6-8-6 0,-6 4 25 15</inkml:trace>
  <inkml:trace contextRef="#ctx0" brushRef="#br0" timeOffset="58958.7005">23959 9888 100 0,'0'0'145'16,"6"-4"11"-16,-6 1-8 0,-6 3-19 16,-1-5-20-16,1 2-27 15,-14 3-24-15,-6-4-24 16,-7 8-12-16,-5-4-9 16,-1 3-4-16,-7 5-2 15,7-2-1-15,0 6-3 16,6-1 0-16,0 0 0 15,8 1 0-15,11 2-3 0,8-3 2 16,6 0 1-16,6-1-3 16,8 2 1-16,11-5-1 15,1-4 0-15,14-3 0 16,-1 0-1-16,0-3-3 16,7-4-2-16,-7-1 1 0,6-6 0 15,-6-1 1 1,0-6 4-16,0 2 3 0,1-8 4 15,-8 2 7-15,7-4 1 16,-6-4 5-16,-7-1 0 16,0-2 2-16,0-3 1 15,1 1-5-15,-9-1-4 0,2-2 9 16,-1 4 8-16,1 4 5 16,-6 4 1-16,-2 4 4 15,1 6-2-15,-13 4-12 16,0 8-20-16,-13 7-16 15,-7 7-8-15,-12 8-4 16,-1 12-1-16,-5 2 3 0,-9 7 13 16,9 3 12-16,-1 3 6 15,6-2 3-15,13 4 4 16,1-8 1-16,12 1 1 16,7-4-3-16,14-4-2 15,11-3-2-15,9-4-1 16,4-7-3-16,7-1 11 0,8-3 1 15,-1-3 2-15,1-5-3 16,-2-3 1-16,2-3-3 16,-8-5-16-16,-6-3-7 15,-6-1-3-15,-7-2-2 16,-7-1-2-16,-12 1 4 16,-7-1 0-16,-7 1 2 0,-12 2 2 15,-1 6 0-15,-6 2 3 16,0 4 0-16,-7 4-12 15,7 2-5-15,1 6-4 16,-1-1-3-16,6 4-2 16,14-1-3-16,6 4 21 15,6-4 7-15,14 2 1 16,6-5-4-16,-1-1-3 0,8-1-4 16,6-3-15-16,7-2-7 15,-7-4 3-15,0-4 6 16,-6 1 5-16,-1-5 5 15,1 1 7-15,-13-4 4 16,-1 0 4-16,-6-1 3 16,-13-2 5-16,0 3 13 15,-13 0 9-15,0 1 8 0,-1 2-1 16,-11 4-1-16,-1 4-4 16,0 4-12-16,-7 4-9 15,1 2-4-15,5 1-3 16,8 5 1-16,0 1 3 15,11 2 1-15,8-5 2 16,8 1 1-16,11 0 1 0,0-1-1 16,14-3-2-16,-1-3-3 15,7-1-2-15,7-4-14 16,0-3-36-16,0 0-66 16,-8-3-85-16,-5-1-72 15,6 1-35-15,-13-1-10 16,6-4 25-16</inkml:trace>
  <inkml:trace contextRef="#ctx0" brushRef="#br0" timeOffset="59315.9792">25588 9653 122 0,'20'-4'111'16,"5"1"-14"-16,21-1-7 0,-1 1-7 15,1-1-6-15,13 0-13 16,0 0-41-16,-1 1-77 16,-6-2-69-16,-12 5-38 15,-2-2-21-15</inkml:trace>
  <inkml:trace contextRef="#ctx0" brushRef="#br0" timeOffset="59544.412">25712 9847 150 0,'0'7'249'0,"6"-3"4"0,0-1-40 15,14-3-35-15,0-3-35 16,13-1-39-16,12-3-53 16,1 0-91-16,12-4-125 15,-6 3-73-15,7-7-38 16,-1 5-18-16,1-9 3 16</inkml:trace>
  <inkml:trace contextRef="#ctx0" brushRef="#br0" timeOffset="59991.863">26859 9489 85 0,'-59'-4'112'0,"13"4"18"16,1-4 16-16,12 4 9 15,1-4-7-15,12 1 0 16,7-2-9-16,6 2-15 0,14-3-18 16,6-2-22-16,13-4-19 15,13 1-25-15,7 0-18 16,13 0-10-16,-1 1-4 15,1-2-3-15,-1 5-4 0,0 4-1 16,-5 3 0-16,-7 3 0 16,-7 4 0-16,-13 5 0 15,-7 9 3-15,-12 1 1 16,-7 7 3-16,-7 5 1 16,-6 2 3-16,-7 1 1 0,2-1 0 15,-2 5-12-15,-7 3-50 16,1-1-116-16,7 2-86 15,12-1-45-15,1-8-24 16,6-3-2-16</inkml:trace>
  <inkml:trace contextRef="#ctx0" brushRef="#br0" timeOffset="60186.9918">27250 10198 54 0,'12'5'232'16,"-5"-2"29"-16,0-3 4 16,6 0-74-16,-7-3-53 15,14-5-31-15,-1 1-45 16,7 0-118-16,0-1-124 0,13-4-68 16,-6 2-35-16,6-1-16 15</inkml:trace>
  <inkml:trace contextRef="#ctx0" brushRef="#br0" timeOffset="111407.8567">2404 3696 111 0,'0'0'131'16,"0"4"4"-16,0-4-3 15,0 0-11-15,0 0-6 16,0 0-8-16,0 0-7 0,0 0-8 16,0 0-6-16,0 3-5 15,0-3-10-15,0 0-6 16,0 0-14-16,0 0-14 15,0 0-9-15,6 0-3 16,-6 0 11-16,0 7 15 16,-6 1 19-16,6 7 20 0,-13 3 12 15,-1 7 3-15,-4 12-7 16,-2 0-14-16,-7 4-18 16,9 2-19-16,-9 2-12 15,1-6-11-15,0 2-7 16,6-8-5-16,1 0-4 0,6-8-4 15,0-2-1 1,7-9 0-16,-2 1 3 0,8-4 2 16,0-8 1-16,0-3 0 15,8-7 0-15,4-7-2 16,8-6-5-16,-1-5-2 16,7-4 2-16,0-7 2 0,7-2 0 15,-7-1 4-15,7-2 0 16,-1-6 0-16,1 2-4 15,6 1-1-15,-6 1 1 16,0 6 1-16,-1 4 2 16,-6 4 1-16,-7 7-4 0,-5 7 2 15,-2 8 0-15,8 7-1 16,-1 7 0-16,-5 11 2 16,-2 8 6-16,-5 3 2 15,6 8-2-15,0 3-4 16,-7 1-12-16,1 3-17 15,0-4-27-15,-1 0-43 16,0-7-50-16,2 0-66 16,-8-3-87-16,0-5-79 0,-8-3-24 15,-4-3 11-15,-8-2 36 16</inkml:trace>
  <inkml:trace contextRef="#ctx0" brushRef="#br0" timeOffset="111645.7454">2091 4260 41 0,'-20'4'186'0,"8"-1"12"15,-2 1-44-15,14 0-33 0,0-4-7 16,14 0 4 0,-2 0 4-16,15 0 1 0,5 0-14 15,7-8-23-15,7 5-26 16,13-4-26-16,6-4-22 15,0 0-38-15,7-3-58 16,6 2-75-16,-7-2-80 16,1-1-41-16,-7 1-15 0,-6 2 14 15</inkml:trace>
  <inkml:trace contextRef="#ctx0" brushRef="#br0" timeOffset="112306.7563">2900 3817 142 0,'0'-7'183'0,"0"-1"8"15,0 1 5-15,0 3-11 16,0-3-17-16,0 3-23 15,0 0-20-15,0 2-31 16,0 2-25-16,0-4-24 16,0 4-18-16,6 4 1 15,-6-2 1-15,13 13 8 0,0 4 5 16,6 2 7-16,7 8 1 16,0 6-8-16,7-3-9 15,6 5-11-15,1-5-9 16,11 2-7-16,1-5-4 15,1 0-16-15,-2-7-8 16,8-3-5-16,0-9-1 0,-7 1 3 16,0-11 2-16,0 0 14 15,-12-7 9-15,-2-7 4 16,-11-1 2-16,-1-7 9 0,-7-4 7 16,-12 1 10-16,-1-8 6 15,-6-1 12-15,-6-2 7 16,-1-5-2-16,-6 4-5 15,-7-2-9-15,8-2-8 0,-8 4-11 16,7 1-15-16,0 7-13 16,-6 0-30-16,5 6-47 15,8 6-79-15,-7 1-99 16,6 5-82-16,1 9-39 0,-13 2-1 16,-1 2 33-16</inkml:trace>
  <inkml:trace contextRef="#ctx0" brushRef="#br0" timeOffset="112673.2954">3212 3692 147 0,'0'0'167'0,"0"0"-13"16,6 4-5-16,-6 0 5 0,7 6 14 16,-1 2 15-16,8 5 11 15,-2 6-4-15,8 10-12 16,-7 3-21-16,7 5-27 16,-1 11-28-16,8-2-25 15,-2 6-24-15,1-5-21 16,0 5-23-16,1-2-17 0,-1-7-14 15,6 1-20-15,-12-9-22 16,-1 3-32-16,1-13-28 16,-7 0-53-16,6-3-79 15,1-4-65-15,-1-7-23 16,1-4 8-16,-7-4 28 0</inkml:trace>
  <inkml:trace contextRef="#ctx0" brushRef="#br0" timeOffset="113564.3387">4183 3989 139 0,'6'0'220'0,"-6"0"5"15,7 0-66-15,-7 0-51 0,6 0-22 16,-6 0 2-16,13 0 15 15,-6 0 17-15,5 0 12 16,15 0-8-16,-1 0-16 16,6-4-21-16,14 4-27 0,7-4-28 15,-2 2-46-15,8-3-58 16,0-2-90-16,-7 7-104 16,0-3-53-16,-13-1-26 15,-6 4 12-15</inkml:trace>
  <inkml:trace contextRef="#ctx0" brushRef="#br0" timeOffset="113805.2535">4268 4282 45 0,'0'7'165'0,"0"0"3"15,12-3 3-15,1 0-5 16,21-4-19-16,-2 0-29 0,20 0-33 16,0-4-45-16,7-3-68 15,6 3-94-15,0-3-74 16,0 0-38-16,-7-1-18 16,-5 1 5-16</inkml:trace>
  <inkml:trace contextRef="#ctx0" brushRef="#br0" timeOffset="115370.0003">6183 3297 97 0,'-19'-8'113'0,"-8"5"3"0,-5 3 2 16,-13 6 13-16,-1 6 23 16,-13 7 24-16,0 6 15 15,-12 8 2-15,0 16-4 0,5 5-14 16,1 12-21-16,6 8-27 15,7 9-23-15,20 9-21 16,6 0-19-16,18-2-17 0,22 3-11 16,19-13-10-16,12 1-8 15,21-12-5-15,11-6-5 16,14-5-5-16,1-10-3 16,13-4-3-16,-2-8-3 15,1-10-8-15,7-1-29 0,0-10-56 16,-7-7-71-16,-6-5-124 15,0-6-81-15,-20-5-39 16,-6-7 6-16,-27-7 45 16</inkml:trace>
  <inkml:trace contextRef="#ctx0" brushRef="#br0" timeOffset="115919.3356">6450 3660 132 0,'-13'-11'201'16,"1"0"6"-16,4 7-71 0,2 4-30 15,0 7-10-15,6 7 2 16,0 12 8-16,6 3 6 16,0 12-9-16,14 7-22 15,0-1-23-15,-1 4-20 0,7 5-13 16,0-9-11-16,-6 0-7 16,7-2-1-16,-9-8-4 15,2-4-2-15,-7-8-2 16,1-3-1-16,-8-4 2 0,0-3 1 15,0-4 0-15,-6-7 0 16,8-1 3-16,-8-6-1 16,6-8-4-16,-6 0-3 0,13-8-1 15,0-2-4-15,6-6-3 16,1-2-3-16,6 0-2 16,7-4-1-16,6 8 16 15,-7-2 11-15,1 6 9 0,-7 6 8 16,6 7 7-16,-5 8 5 15,5 4-13-15,-12 11-6 16,6 7-7-16,-7 3-16 16,7 5-40-16,-6-1-58 0,-1 4-82 15,7-4-78-15,0 1-38 16,-6-4-9-16,-1-4 23 16</inkml:trace>
  <inkml:trace contextRef="#ctx0" brushRef="#br0" timeOffset="116332.2967">7578 4175 64 0,'19'-9'144'0,"1"1"-53"16,0 0-42-16,-1 8-21 16,0 0-13-16,-6 4-1 15,1 4 11-15,-14 3 17 16,-8 7 11-16,2 4 12 0,-13 0 10 16,-1 3 2-16,0 1 0 15,8-1-2-15,-8-3-1 16,7 1-4-16,0-1-2 15,6-4-3-15,1-4-5 0,0 1-8 16,6-4-5-16,6-1-3 16,7-2-3-16,7 1-2 15,6-9-7-15,6 0-3 16,7 0-8-16,7-9-13 16,-1 1-45-16,8-2-87 0,-1-1-101 15,0-4-55-15,0-3-27 16,-6 0-9-16</inkml:trace>
  <inkml:trace contextRef="#ctx0" brushRef="#br0" timeOffset="116601.7366">8125 3989 38 0,'-7'-8'262'16,"1"1"19"-16,6 0 10 0,6 0-86 15,1 3-82-15,12-3-49 16,7 3-28-16,13-3-22 16,1 0-15-16,5 3-32 15,8 1-65-15,-8-1-84 16,7-4-64-16,-6 5-32 0,-1-5-13 15,-12 2 17-15</inkml:trace>
  <inkml:trace contextRef="#ctx0" brushRef="#br0" timeOffset="117061.5427">8744 3476 128 0,'0'-8'212'0,"0"6"18"0,-6 9-35 16,-1 8-45-16,0 6-8 15,1 9 11-15,-1 11 7 16,7 3-5-16,0 2-20 0,0 6-28 16,0 2-28-16,7-2-21 15,-1 0-20-15,1-5-14 16,6-3-10-16,-7-5-13 15,1-8-10-15,0-6-9 16,-1-3-1-16,0-7-6 16,1-4-13-16,6-11-6 0,-6 0 1 15,-1-11 0-15,8 0-4 16,-2-7 4-16,1-1 11 16,7-6 7-16,0 3 6 15,-2-5 5-15,9 6 4 16,-1-1 1-16,0 8 2 0,0 2 5 15,0 9 7-15,1 3 2 16,-2 11 3-16,1 0 3 16,0 7 1-16,0 7-14 15,-6-3-35-15,-1 4-63 16,1 4-86-16,0-5-77 0,-7 1-39 16,7-4-12-16,-14-4 21 15</inkml:trace>
  <inkml:trace contextRef="#ctx0" brushRef="#br0" timeOffset="117306.2246">9376 4100 161 0,'13'0'247'15,"-6"3"24"-15,-1 4-49 16,1 4-60-16,5 5-28 15,2-3-14-15,-2 5-22 16,2 1-17-16,5-1-21 0,-5 1-20 16,4-1-31-16,-4-3-51 15,-1-1-76-15,0-3-89 16,0 0-70-16,-7-8-33 0,8 1-3 16,-14-4 30-16</inkml:trace>
  <inkml:trace contextRef="#ctx0" brushRef="#br0" timeOffset="117737.386">9148 3092 137 0,'39'0'204'0,"13"14"21"16,14 5 20-16,5 13-4 16,7 13-30-16,7 9-38 15,-7 9-27-15,7 6-20 16,-7 9-11-16,0 6-1 0,-13 0-1 15,-12 7-8-15,-8-3-17 16,-6 4-14-16,-13-4-18 16,0-7-20-16,-12-9-13 15,-8-2-7-15,-6-7-7 16,0-9-5-16,-14-6-4 0,-12 0-14 16,-13-11-21-16,-6-1-41 15,-7-7-53-15,-7-3-84 16,1-8-128-16,5-7-55 15,8-4-15-15,-1-10 19 16,21-5 43-16</inkml:trace>
  <inkml:trace contextRef="#ctx0" brushRef="#br0" timeOffset="118010.3299">10575 4030 134 0,'32'-12'290'0,"-6"4"14"16,14-2 6-16,-1 3-116 15,6-5-89-15,7 2-50 16,7 3-25-16,0-1-14 0,0-3-16 15,6 8-43-15,0-5-87 16,0 5-89-16,-7-4-48 16,7 3-25-16,-19-4-4 15</inkml:trace>
  <inkml:trace contextRef="#ctx0" brushRef="#br0" timeOffset="118350.6869">11650 3618 217 0,'-13'-6'260'0,"6"6"9"15,-5 6-40-15,4 6-76 0,-4 7-32 16,-1 10 0-16,6 3 8 16,1 13 7-16,6-1-10 15,0 3-19-15,6 4-24 16,1 1-30-16,0-5-45 16,5-2-57-16,-6-9-71 0,2-3-85 15,-2-6-103-15,0-6-51 16,-6-11-6-16,-6-3 27 15</inkml:trace>
  <inkml:trace contextRef="#ctx0" brushRef="#br0" timeOffset="118566.4011">11031 3725 17 0,'-7'-29'219'0,"21"3"8"15,5 5 1-15,13 2-103 16,15 1-56-16,11 3-24 16,14 5-3-16,6-6-4 0,20 5 2 15,5 4-9-15,9-4-44 16,5 8-100-16,0-5-75 16,-6 5-39-16,-7 3-24 15,-12-4-5-15</inkml:trace>
  <inkml:trace contextRef="#ctx0" brushRef="#br0" timeOffset="119044.5316">12145 4055 191 0,'-12'4'235'16,"-2"3"-9"-16,1-3-52 16,0 3-33-16,0 4-19 0,1-4-22 15,4 4-29-15,2 4-22 16,6 1-15-16,0-3-11 15,6 5-12-15,8-6-8 16,-2 3-3-16,8-5-7 0,-1 1-2 16,8-3-4-16,-1-5-1 15,-6 1-2-15,6-4 0 16,-7-4 0-16,1 1 2 16,0-5 5-16,-14-3 7 15,0-3 16-15,-6-2 28 0,-6 3 24 16,-14-6 26-16,1 5 21 15,-7-1 11-15,-7 1-8 16,7-1-28-16,0 4-49 16,12 0-62-16,-5 3-81 15,6 0-104-15,13 6-104 0,0-2-45 16,13-4-5-16,0 5 23 16</inkml:trace>
  <inkml:trace contextRef="#ctx0" brushRef="#br0" timeOffset="119649.2524">13631 3238 30 0,'-20'-19'212'16,"7"5"20"-16,-6 3-41 0,6 0-41 16,-13 4-28-16,-1 0-12 15,-5 7-2-15,-1 2 4 16,-12 7 11-16,6 9 12 15,-13 8 6-15,0 6-5 16,-1 16-15-16,8 11-13 0,-1 8-18 16,14 8-18-16,-1 7-16 15,13 1-14-15,14 6-10 16,12-5-6-16,14-3-5 0,6-5-5 16,19-10 1-16,14-3-3 15,13-9-2-15,12-6-10 16,15-8-16-16,-2-7-21 15,7-7-43-15,-6-4-54 16,0-7-73-16,-7-8-91 16,-7-3-72-16,-11-4-27 0,-8-11 15 15,-19-4 41-15</inkml:trace>
  <inkml:trace contextRef="#ctx0" brushRef="#br0" timeOffset="120117.2649">14158 3685 161 0,'-25'-18'214'0,"-7"0"-44"15,-2 3-29-15,-11 5-23 0,6 2-24 16,-7 1-21-16,1 7-21 15,5 0-1-15,-5 3-9 16,13 3-7-16,5 6-11 0,1 3-11 16,14-5-8-16,4 5-5 15,16 0-6-15,4 0 2 16,21 3-2-16,-1-6 16 16,14 1 11-16,-1 3 4 15,14-5 3-15,-7-5 2 0,7 6 4 16,0-5-13-16,-8 4-10 15,2-4-4-15,-14 1-3 16,0 2-3-16,-12-2 0 16,-2-1 1-16,-12 5 6 15,0-6 8-15,-13 5 13 16,-6 1 9-16,-7-4 5 0,-7 2 2 16,-12 1-3-16,5 0-11 15,-5-4-21-15,-1 4-40 16,1-7-64-16,6 3-94 15,13 1-79-15,-7-5-41 16,14 1-12-16,6-4 20 0</inkml:trace>
  <inkml:trace contextRef="#ctx0" brushRef="#br0" timeOffset="120568.4477">14557 4016 51 0,'12'-6'164'0,"1"4"-5"15,-6-2-35-15,6 0-17 0,-7 0-7 16,0 1-1-16,8-1-11 15,-8 4-19-15,8 0-22 16,-1 0-20-16,-1 4-11 16,-5 7 0-16,-7-5 8 15,0 14 9-15,-13-3 6 0,-6 6 3 16,5-1 3-16,-12 3-3 16,7-3-4-16,-1 5-3 15,0-10-3-15,2 2 3 0,4 0 0 16,1-5-2-16,13 1-1 15,-6-5 0-15,12-3 1 16,1 1-4-16,5-4-2 16,14-1-5-16,7-6-10 15,7-1-25-15,5 0-44 16,7-7-74-16,1 1-110 0,-2-2-56 16,1-5-26-16,-5-2 1 15,-9-3 31-15</inkml:trace>
  <inkml:trace contextRef="#ctx0" brushRef="#br0" timeOffset="120831.7296">14772 3831 126 0,'6'-7'213'16,"7"0"6"-16,13 0-61 16,0 3-64-16,13-3-27 0,7-1-11 15,13 1-3-15,-1-1-7 16,7 2-12-16,0-2-45 16,7 1-87-16,-7-1-80 0,1 0-46 15,-15 2-18-15,1-2-7 16</inkml:trace>
  <inkml:trace contextRef="#ctx0" brushRef="#br0" timeOffset="121276.7223">15801 3476 144 0,'-20'-10'202'15,"-6"3"-27"-15,0-1-49 16,-7 0-35-16,1 8-15 16,6 0-16-16,-7 0-5 15,7 8-6-15,0 0-5 16,7 1-7-16,5 7-9 0,2-2-7 16,12 1-9-16,12 3-3 15,2 1-1-15,12-1-1 16,-1 1-2-16,15-5-1 0,-1 1-1 15,7-1 0-15,-1 1 1 16,1-5 0-16,6 2 1 16,-6-1-2-16,-7 0-1 15,-1 0 1-15,-5-4 0 0,-7 4 0 16,0-4 9-16,-6 5 4 16,-7-2 9-16,-7 2 11 15,-6-1 6-15,-12-1 1 16,-1 5-6-16,-7 0-4 15,-12-4-8-15,5 3-19 0,-5-3-27 16,6 1-49-16,-7-2-71 16,13-3-87-16,-6 1-47 15,13-4-14-15,-7 0 8 16</inkml:trace>
  <inkml:trace contextRef="#ctx0" brushRef="#br0" timeOffset="121580.5946">16250 3831 45 0,'7'4'223'0,"0"0"36"0,-1 3-8 15,-6 5-45-15,0-2-23 16,0 5-9-16,0-1-23 16,0 9-30-16,0-5-30 0,0 4-29 15,0 3-28-15,6-2-34 16,1-1-45-16,0 0-61 16,-1-4-88-16,7-3-89 15,-7 0-43-15,-6-9-9 16,7-2 22-16</inkml:trace>
  <inkml:trace contextRef="#ctx0" brushRef="#br0" timeOffset="121996.8852">16166 3040 155 0,'52'-10'145'0,"0"5"-4"15,7 5 9-15,12 8 18 16,1 3 9-16,-7 7-2 15,13 12-12-15,-6 6-14 16,-7 7-11-16,-6 5-9 16,-8 8-11-16,-11 7-6 0,-1-2-5 15,-19 6-6-15,-7-2-11 16,-20 5-15-16,1-4-15 16,-20 4-17-16,-7-8-14 15,-7-1-19-15,-11-1-31 0,-8-6-50 16,-13-6-81-16,-6-4-127 15,-13-4-98-15,-14-7-45 16,1-6-4-16,-7-6 30 16</inkml:trace>
  <inkml:trace contextRef="#ctx0" brushRef="#br0" timeOffset="123216.6328">20616 3374 19 0,'0'3'157'0,"-6"1"-3"16,-1 7 8-16,7 0 15 0,-13 4 7 16,6 3-18-16,7 5-33 15,0-2-31-15,0 4-30 16,0 1-26-16,7 0-27 16,0-1-35-16,-1-2-54 0,1-2-77 15,-1-2-81-15,0-1-42 16,2-7-14-16,-8 0 13 15</inkml:trace>
  <inkml:trace contextRef="#ctx0" brushRef="#br0" timeOffset="123729.4519">20746 3194 178 0,'-39'0'190'0,"-13"8"18"0,0 7 11 16,0 10-3-16,0 5-16 16,0 10-31-16,12 3-37 15,2 9-37-15,11 3-25 16,15 0-20-16,4-1-13 15,8 1-12-15,20-3-10 0,0-8-9 16,13 0-8-16,12-8-5 16,7-7-3-16,7-2-7 15,6-13-6-15,0-3 2 16,7-7 5-16,0-8 1 0,-7-7 3 16,0-3 5-16,-7-13 8 15,-12 6 0-15,0-13-1 16,-14 1 2-16,-6-7 3 15,-6 0 3-15,-20-5 8 0,0 2 17 16,-20-1 14-16,1 1 5 16,-7 2 5-16,-14 7-10 15,-5 2-16-15,-1 6-24 16,-5 12-33-16,-2-1-45 16,1 12-54-16,7 6-63 0,12 5-82 15,13 6-56-15,20 5-13 16,20 2 17-16,25-2 38 15</inkml:trace>
  <inkml:trace contextRef="#ctx0" brushRef="#br0" timeOffset="124535.7898">28122 3564 53 0,'14'-7'203'0,"-2"3"19"16,-4 4-40-16,4-3-27 16,1-1-20-16,7 4-14 0,-8-4-16 15,15 4-21-15,-8-3-17 16,1 3-14-16,-1 3-7 15,1 1 2-15,-14 3 14 0,-6 0 18 16,-6 8 11-16,-20 3 2 16,-7 1 0-16,-5 7-8 15,5-4-23-15,-7-1-22 16,14 1-15-16,-6-3-10 16,13-2-5-16,5 3-4 15,8-5 0-15,6-1 2 0,6-3 4 16,20 0 1-16,7 0 1 15,13-8-10-15,13 1-18 16,6-8-36-16,6 1-61 0,1-8-93 16,0-4-113-16,-1 0-55 15,-12-6-17-15,-7-1 16 16,-13-5 49-16</inkml:trace>
  <inkml:trace contextRef="#ctx0" brushRef="#br0" timeOffset="124997.3264">28156 3282 37 0,'-73'4'187'0,"-4"2"-1"15,-2 11-1-15,0 4 7 16,8 4 4-16,0 8-2 15,12 4-7-15,0 6-24 0,21 6-26 16,4 2-24-16,15 5-23 16,19 1-22-16,19-1-23 15,15-2-16-15,17-2-13 16,14-8 7-16,14 0 2 0,18-11 0 16,14-8-9-16,7-6-16 15,12-5-19-15,7-11-37 16,-7-10-29-16,-6-3-11 15,-7-9 2-15,-13-6 11 16,-13-5 24-16,-12-7 31 0,-14 0 30 16,-13-6 24-16,-19 0 24 15,-14-6 27-15,-19 2 19 16,-13-1 12-16,-13 0 6 16,-13 0-8-16,-13 9-18 0,-7-1-39 15,0 7-56-15,-12 7-78 16,6 7-110-16,-7 5-129 15,7 6-71-15,0 8-26 16,6 4 15-16,0 7 49 16</inkml:trace>
  <inkml:trace contextRef="#ctx0" brushRef="#br0" timeOffset="129022.9993">18342 6909 150 0,'0'-3'181'0,"0"-1"2"16,0 4-3-16,0-4-5 0,0 4-11 15,0 0-15-15,0-3-17 16,0 3-19-16,0 0-7 16,0 0-6-16,0 0-4 0,6 0-6 15,-6 0-5-15,0 0-7 16,0 0-9-16,0-5-11 16,0 5-9-16,0 0-6 15,0 0-4-15,0 0-4 16,7 0-2-16,-7 0-5 0,0 0-3 15,7 0-3-15,-7 0-5 16,0 0-2-16,0 0-8 16,0 0-5-16,0 0-5 15,6 5-2-15,-6 6 0 16,14 3-2-16,-8 12 4 0,7 3 4 16,0 11 4-16,0 1 3 15,-1 3 0-15,2 2 2 16,-1 3 0-16,0-6-3 15,-7 5 1-15,1-3-5 0,-7-2-2 16,0-6-2-16,-7-1-1 16,7-5-1-16,-6-2 1 15,6-12 4-15,0 2 16 16,-6-9 17-16,-1 2 9 16,7-9 3-16,0-6-2 0,0-1-5 15,0-11-18-15,7 1-18 16,-1-4-15-16,7-8-5 15,13-1-7-15,-6-2-6 0,6 0-1 16,7 0-1-16,-8 0 3 16,8 4 3-16,-8 7 2 15,2-2 5-15,-7 5 1 16,6 13 3-16,-7-2 0 16,7 8 2-16,-6 6 5 0,0 9 5 15,-8-2 1-15,1 10-6 16,0-2-11-16,0 1-26 15,-7 3-34-15,2-3-47 16,4 3-57-16,-5-3-77 16,0-4-81-16,-1 3-33 15,7-6 5-15,0-2 30 0</inkml:trace>
  <inkml:trace contextRef="#ctx0" brushRef="#br0" timeOffset="130507.7058">18792 8089 132 0,'12'-8'228'16,"-12"1"1"-16,7-1-32 15,-7 6-31-15,0-6-19 16,0 4-20-16,-7 1-17 15,7-1-13-15,-6 0-16 0,0 4-18 16,-1-4-8-16,1 4-6 16,-1-4-2-16,7 4-5 15,0 0-6-15,-7 0-7 0,7-4-9 16,-6 4-9-16,0 0-7 16,-1 0-5-16,0 0-3 15,-5 4 1-15,-2-4 0 16,8 0-1-16,-7 0 1 15,7 0 0-15,-2 0 0 0,2 0 3 16,6 0 2-16,-6 0 0 16,6 0 0-16,0 0-2 15,0 0-3-15,0 0-1 16,0 0-3-16,0 0 2 0,0 0 1 16,0 0-1-16,-6 0-1 15,6 0-5-15,-7 4-5 16,0-4-5-16,-12 0-7 0,5 4 0 15,-4 0 0-15,-9 0 5 16,1 3 4-16,0-5 5 16,-7 6 4-16,7 4 3 15,-6-5 2-15,-1 3 1 16,7-2-4-16,0 3-6 16,7 0-7-16,5 0-4 0,2 1-7 15,5-2-3-15,14 2 0 16,-1-3 6-16,7 3 5 15,6-4 4-15,14 3 6 16,0-5 4-16,5 6 3 0,8-5-1 16,0 1 6-16,6-1 2 15,-13 0-2-15,13 5 2 16,-13-6 3-16,1 2 5 16,-1-1 6-16,-7 4 12 15,-12-4 20-15,-7 5 17 0,-7-1 16 16,-6 3 17-16,-6-3 9 15,-7 4 0-15,-13-1-8 16,-7-3-11-16,-6 0-12 16,0 4-17-16,-6-4-14 0,-8 0-13 15,1 1-11-15,0-5-8 16,0 3-5-16,0-2-4 16,-1-1-3-16,2 0-10 15,5-3-15-15,0-1-22 0,7 1-31 16,6 1-40-16,8-5-57 15,5-5-75-15,6 5-77 16,8-4-26-16,6-3 2 16,6 0 28-16</inkml:trace>
  <inkml:trace contextRef="#ctx0" brushRef="#br0" timeOffset="132253.6723">29914 5986 42 0,'0'0'59'15,"0"4"-7"-15,0-4 5 16,-6 3 18-16,6 4 27 15,-7-3 23-15,1 3 21 16,6 4 10-16,-6 3 8 0,-2 5 1 16,2 3-3-16,6 4-13 15,0 7-20-15,6 3-21 16,2 9-24-16,4-5-20 16,1 4-23-16,7 0-16 0,-7 0-9 15,0 0-5-15,0-3-7 16,-6-5-3-16,-1-7-3 15,1 0-2-15,-1-7-4 16,-6-3 2-16,6-4 9 0,-6-1 4 16,0-7 6-16,-6-3 2 15,6-8 0-15,0 0-2 16,-6-6-8-16,6-1-6 16,6-7-6-16,-6-5-2 15,14-2 3-15,-8-1 1 0,14-3-1 16,-8 4 2-16,8-4 0 15,-1 2 3-15,1 5-1 16,0 8-3-16,-7-1 2 16,-1 8 0-16,8 2-2 0,0 5-2 15,-1 5 4-15,1 5 3 16,0 5 1-16,-1 3 2 16,-6 1 2-16,0 4-6 15,0-6-15-15,-6 2-26 16,-1-1-39-16,0 0-55 0,1-3-80 15,0-1-81-15,-1-2-32 16,-6-2-1-16,6-3 26 16</inkml:trace>
  <inkml:trace contextRef="#ctx0" brushRef="#br0" timeOffset="133451.8707">30619 7008 151 0,'-27'-4'205'0,"1"-4"-24"15,0 6-16-15,-7-3 1 16,-5 5 0-16,5-3-11 15,1-1-20-15,-2 4-22 16,9 0-30-16,-8 4-23 0,7-1-17 16,-6 2-12-1,-1 1-5-15,7 2-6 0,0 3-1 16,0 1-5-16,13-3-6 16,-7 3 1-16,14-2-3 15,-2 2-2-15,16-1-2 16,-2 0 4-16,7-4 1 15,7 5 0-15,6-2 0 0,13-3 5 16,-1 5 2-16,8-4-1 16,0 1-2-16,0 3-1 15,6-4 2-15,-7 1 2 0,-6 3 0 16,1-1 4-16,-14 0 12 16,-1-4 15-16,-5 4 15 15,-14 0 13-15,-6 1 13 16,-12-2 5-16,-8 1-5 15,-13 0-12-15,-12 0-13 0,-1 1-17 16,-6-1-15-16,-7-4-12 16,8 4-16-16,-2-3-23 15,8-5-36-15,5 4-56 16,2-3-90-16,11-4-124 16,7 0-80-16,8 0-27 0,6-4 8 15,6 0 41-15</inkml:trace>
  <inkml:trace contextRef="#ctx0" brushRef="#br0" timeOffset="147130.1819">18915 6960 28 0,'0'-3'160'0,"0"3"-18"15,0-4-19-15,7 4-7 0,-7 0-4 16,0-4-4-16,0 4-8 16,0 0-12-16,0 0-17 15,0-3-15-15,0 3-9 16,0 0-3-16,0 0 2 15,7 0-1-15,-7 0-2 0,0 0-8 16,0 0-8-16,0 0-8 16,0 0-4-16,0 0 0 15,0 0-3-15,0 0 2 16,0 0 1-16,0 0-1 0,0 0 0 16,0 0-1-16,0 0-1 15,0 0-1-15,0 0 1 16,0 0 0-16,0 0-3 15,0 0-1-15,0 0 0 16,0 0 1-16,0 0 0 0,0 0 0 16,0 0 2-16,0 0 2 15,0 0 0-15,0 0-2 16,0 0-1-16,0 0-1 16,0 0-2-16,0 0 0 0,0 0-1 15,0 0-2-15,0 0 0 16,0 0-3-16,0 0 2 15,0 0-1-15,0 0-2 16,0 0-4-16,0 0 1 0,0 0 1 16,0 3-1-16,0-3 1 15,0 0-2-15,0 0 3 16,0 4 1-16,0-4 0 16,0 0 0-16,0 0 0 0,0 4 0 15,0-4 2 1,0 0-2-16,0 0 0 0,0 3 0 15,0-3 0-15,0 0 2 16,0 0-2-16,0 0 3 16,0 0 7-16,0 0 6 15,6 0 7-15,-6 0 3 0,7 0 4 16,-7 0-1-16,6 0-5 16,-6-3-7-16,6 3-10 15,-6 0-8-15,7-4-20 16,0 4-31-16,-1-4-40 15,7 4-53-15,7-3-68 0,6-1-78 16,0 0-29-16,0 1 3 16,0-5 28-16</inkml:trace>
  <inkml:trace contextRef="#ctx0" brushRef="#br0" timeOffset="147505.6842">19228 6846 149 0,'-7'0'239'0,"-5"0"14"16,12 0-44-16,0 4-53 0,0-4-29 16,0 0-8-16,6 4 4 15,7-4 4-15,0 0-5 16,14 0-14-16,11-4-18 16,15-7-22-16,18 0-22 15,20-11-37-15,14-7-47 0,12-3-67 16,14-9-92-16,-1-3-98 15,6 0-52-15,-5 0-10 16,-14 0 17-16</inkml:trace>
  <inkml:trace contextRef="#ctx0" brushRef="#br0" timeOffset="148454.6471">29275 6191 180 0,'-6'7'241'16,"6"-2"13"-16,-6-5-36 15,6 2-54-15,6 2-18 16,0-4-3-16,8-4 2 16,19-3-4-16,12-5-26 0,13-2-37 15,15-8-45-15,4 0-46 16,15-7-50-16,6 0-63 16,0-5-83-16,-1 5-85 15,-6 0-37-15,-12 4-1 16,-8-1 22-16</inkml:trace>
  <inkml:trace contextRef="#ctx0" brushRef="#br0" timeOffset="150621.2833">19280 7514 140 0,'-6'-4'144'0,"6"1"-26"16,0 3-25-16,0 0-16 15,0 0-2-15,0 0 6 16,0 0 6-16,0 3 9 15,0 1 15-15,0 3 21 16,0 0 6-16,0 4 3 0,0 3-5 16,-6 5-12-16,6-1-21 15,0 5-24-15,0 2-21 16,0-3-26-16,0 4-24 16,6-4-22-16,-6-1-25 15,0-1-27-15,6-3-36 0,0 2-44 16,-6-5-50-16,8-3-50 15,-2 0-47-15,7-4-11 16,0 1 15-16,0-5 35 0</inkml:trace>
  <inkml:trace contextRef="#ctx0" brushRef="#br0" timeOffset="151984.4391">30657 6488 113 0,'13'-4'163'16,"1"1"1"-16,-2-2-4 15,2 3-11-15,-2-6-17 16,2 8-21-16,5-4-18 0,-6 4-16 16,6 0-9-16,-5 0 1 15,-1 8 3-15,0-2 11 16,-7 6 11-16,1-1 11 16,-7 7 5-16,-7 0-4 0,1 1-4 15,-1-1-3-15,-6 0-5 16,0 1-1-16,0-4-4 15,7-1-3-15,-8-3-4 16,8 0-13-16,0-4-16 16,6 1-13-16,0-1-7 0,6-4-6 15,14 1-4-15,6 0-2 16,13-8 1-16,6 0-9 16,21 1-28-16,12-9-58 0,13 2-91 15,0-5-119-15,0 1-127 16,0-5-62-16,-18 9-12 15,-16-5 35-15,-17 3 75 16</inkml:trace>
  <inkml:trace contextRef="#ctx0" brushRef="#br0" timeOffset="155219.5022">7806 3059 187 0,'0'-4'253'0,"0"1"19"15,0-1-21-15,6 4-12 0,-6-4 4 16,7 4 6-16,-7 0 4 15,0 0-5-15,6-4-17 16,1 4-31-16,5-3-37 0,15-1-41 16,12-8-45-16,13-2-50 15,20-8-47-15,6 0-37 16,13-3-34-16,-6-1-41 16,-7 1-52-16,-6 2-63 15,-14 5-97-15,-12 3-74 16,-14 5-24-16,-18 6 14 0,-14 4 46 15</inkml:trace>
  <inkml:trace contextRef="#ctx0" brushRef="#br0" timeOffset="155450.1109">7910 3297 123 0,'26'4'257'0,"0"-4"17"16,14 0-26-16,-2-9-87 16,7 3-69-16,14-5-39 15,6-4-32-15,14-3-61 16,6 0-84-16,6-4-78 0,0 0-42 16,0-4-21-16,1 0 0 15</inkml:trace>
  <inkml:trace contextRef="#ctx0" brushRef="#br0" timeOffset="155851.1801">9402 2743 165 0,'7'-10'245'0,"-14"-2"10"15,1 5-66-15,-14 3-55 16,0 0-34-16,-12 8-10 15,-1 4-6-15,-12 7 1 16,5 2-5-16,1 6-10 16,1 2-14-16,11 4-19 0,8 1-13 15,19 0-10-15,0-5-3 16,19 1-3-16,8-4-2 16,5-5 1-16,13-2-5 15,8 0 0-15,5-10-1 0,1-2 0 16,0-6 8-16,-7-5 7 15,0-4 15-15,-6-3 14 16,-7-2 19-16,-7-5 21 16,-6 0 9-16,-6-4 6 0,-7 0 0 15,-13 4-3-15,0-3-15 16,-6 3-18-16,-1 0-23 16,0 4-41-16,-6 6-81 15,1 2-99-15,-2 2-117 0,-6 12-97 16,1 7-46-16,-13 4-2 15,-1 3 54-15</inkml:trace>
  <inkml:trace contextRef="#ctx0" brushRef="#br0" timeOffset="158077.951">4228 6213 209 0,'-19'-8'231'16,"-1"1"8"-16,8 4-86 16,-2-1-53-16,1-1-26 15,6 3-14-15,1-2-10 16,0 4-6-16,6-4-12 0,-7 4-12 15,7 0-10-15,-6 0-4 16,6-4-3-16,0 4 2 16,0 0 3-16,0 0 7 15,-7 0-1-15,0 0 4 0,1 0 2 16,0 0-1-16,-8 0-2 16,2 0-3-16,-2 0 0 15,-5 0-5-15,-7 4-2 0,-7-4-2 16,-5 8-4-16,-15-1-4 15,-12 5 7-15,0 2 3 16,-7 1 0-16,7 2-7 16,12 2-14-16,15 3-17 15,5 0-23-15,20 4-15 16,13-1-6-16,26 1-5 0,7 3 5 16,19-2 19-16,6 2 13 15,7-4 13-15,8 0 6 16,-2 0 11-16,8-2 9 15,-8 0 3-15,-6-6-1 0,-6 5-1 16,-13 0-4-16,-14-3-2 16,-7 2-6-16,-25-2-1 15,-12 3 2-15,-14 0-1 0,-20-4 1 16,-12 0 6-16,-15 1 17 16,-4-1 15-16,4-4 18 15,-4 1 19-15,6-3 12 16,12-6 4-16,13 2-5 0,7 0-17 15,13-5-26-15,13 1-19 16,19-4-16-16,21 0-7 16,5-4-7-16,20 1 2 15,6-5 5-15,1 0 3 0,0 2 6 16,6-9 1-16,-13 3 6 16,1-2 4-16,-8-4 9 15,1-1 11-15,-20 5 7 0,6-8 6 16,-13 0 7-16,-5 0 5 15,-1 0 11-15,-7 4 5 16,1-4 7-16,-1 7 0 16,-6 1-6-16,7 2-11 0,-1 2-21 15,0 5-18-15,2 3-16 16,-2 4-10-16,14 3-2 16,-8 5 0-16,1 5 1 0,1 3-5 15,-2 1 1-15,2 2-3 16,-8 2-7-16,7-6-6 15,-6 6-7-15,-1-5-2 16,7-3-5-16,-7-5-4 0,2 2 1 16,-2-1 10-16,0-8 17 15,1 1 11-15,-7-4 8 16,7 0 13-16,-1-7 3 16,7-1 1-16,-7 1-5 0,8-4-1 15,-8-3-1-15,7 2-1 16,0-2-1-16,0 3-4 15,0-1-4-15,0 2-4 0,7 6-4 16,-1-3-10-16,1 7-7 16,0 0-4-16,-2 7-9 15,9 0-18-15,-1 0-13 16,0 5-8-16,-6 3-14 0,5-5-12 16,-5 5-6-16,0-4 6 15,-7 0 14-15,0-4 24 16,0-3 33-16,-7 0 28 0,-6-1 30 15,0-6 31-15,0-1 27 16,0-3 13-16,0-5 13 16,-6 2 5-16,-1-5 1 0,1-3-11 15,6 3-11-15,0-3-19 16,6-1-20-16,1 2-14 16,-1-2-12-16,0 4-8 15,8 1-13-15,-1-1-5 0,7 3-10 16,6 3-12-16,0 1-10 15,0 4-10-15,7-4-9 16,-1 8-14-16,1-3-9 16,-1 3-12-16,1-4-9 0,-7 4-8 15,0 0 0-15,-7 0 3 16,-5 0 18-16,-8 4 35 16,6-4 42-16,-4 0 43 0,-8 0 24 15,0 0 19-15,-8 3 2 16,-4-3-12-16,6 4-25 15,-8 0-22-15,-5 3-8 16,5 0-1-16,2 5 3 0,-2 3 5 16,2-5 7-16,5 5 5 15,7 0-1-15,13-4 0 16,1-1-4-16,4 1-2 16,9-3-6-16,11-4-5 0,15-1-9 15,-1-3-10-15,13-3-12 16,-6-9-11-16,6 1-5 15,-6 1-5-15,-7-5-1 0,0-4 4 16,-13-2 5-16,-6 3 8 16,-14-5 11-16,-6 2 23 15,-13-2 36-15,-6 5 29 16,-8 4 24-16,-12-1 13 0,-6 3 2 16,-1 10-17-16,1 2-28 15,-7 2-23-15,6 10-15 16,7 6-6-16,6 4-1 15,14 4 0-15,12-1-2 0,14 5-1 16,13-5-7-16,6 1-9 16,19-1-14-16,15-6-20 15,4-5-41-15,8 1-74 0,6-8-114 16,1-2-108-16,-8-10-52 16,-12-2-13-16,-13-4 21 15,-27-3 64-15</inkml:trace>
  <inkml:trace contextRef="#ctx0" brushRef="#br0" timeOffset="158299.6223">4704 6257 12 0,'-65'-15'331'0,"19"1"52"15,1 3 47-15,12-1-5 16,7 5-120-16,6 0-91 0,14 0-79 16,0-1-94-16,12 4-123 15,14 1-160-15,12 0-120 16,7-2-59-16,0 5-12 0,7 0 27 16</inkml:trace>
  <inkml:trace contextRef="#ctx0" brushRef="#br0" timeOffset="159194.0259">6567 6982 270 0,'0'-3'345'0,"0"3"21"16,8-8 4-16,-2 1-131 16,0 0-89-16,7-8-41 0,0 0-25 15,6 0-14-15,7-7-11 16,1 5-15-16,5-10-11 0,1 6-13 16,7-5-4-16,-14 4 3 15,6-3 7-15,-7 6 5 16,2 1 1-16,-7 3-2 15,-8 4-6-15,2 4-12 16,5 4-13-16,-6 3-8 0,0 3-5 16,0 8-2-16,0 4-2 15,1-1-8-15,-8 9-11 16,7-2-12-16,-7-2-9 16,1-1-6-16,-7 0-1 0,6-3 4 15,1-5 11-15,-1-2 20 16,-6-1 22-16,0-3 14 15,7 0 10-15,0-4 6 16,-7-4 4-16,12-3-4 16,-5-1-13-16,6-3-5 0,-7 0-2 15,7 4-2-15,7-4-1 16,0 0-2-16,-1 3-1 16,7 2-3-16,0 2-7 0,7 4-8 15,-7 0-12-15,6 0-12 16,-5 4-12-16,5-1-11 15,-6 4-5-15,1-3 1 16,-9 3 10-16,2-3 13 16,-7 0 33-16,7-1 39 15,-14 1 29-15,1-8 20 0,0 1 18 16,-7-5 15-16,0 1 2 16,0-4-2-16,0-3 4 15,6-6 5-15,7 3 0 0,0-2-8 16,13 1-15-16,-7 0-21 15,14 3-22-15,-1 1-17 16,2 6-15-16,11 1-11 16,1 7-20-16,6 3-28 15,6 1-43-15,-5 7-66 0,-8 0-93 16,-5 7-111-16,-2-3-61 16,-11 0-16-16,-15 3 25 15,-6-6 52-15</inkml:trace>
  <inkml:trace contextRef="#ctx0" brushRef="#br0" timeOffset="159388.5403">7128 6587 327 0,'-52'-26'418'0,"7"0"22"16,5 4-6-16,7 0-175 15,7 7-203-15,14 1-177 16,18 3-130-16,14 5-100 0,19 1-35 16,26 2 11-16,7 6 50 15</inkml:trace>
  <inkml:trace contextRef="#ctx0" brushRef="#br0" timeOffset="159881.22">9121 6689 143 0,'-45'-7'305'16,"-7"4"16"-16,0-6 8 15,-6 9-114-15,5-3-96 16,1 6-54-16,7-3-30 16,5 9-14-16,7-3-9 15,7 5-13-15,1 4-19 0,11-4-26 16,2 4-19-16,12-4-20 16,0 0-18-16,12-4 0 15,-5 1 12-15,13-5 20 0,0-3 18 16,-2-3 26-16,2-9 34 15,7 2 35-15,-8-5 33 16,0-4 28-16,1-3 34 16,-7 5 36-16,1-6 23 15,4 5 1-15,-4 0-14 0,-1 2-16 16,7 2-32-16,-8 7-43 16,14-1-40-16,-6 5-31 15,13 3-26-15,-1 3-28 16,7 5-42-16,0-1-59 15,7 5-78-15,-1-2-102 16,14-2-72-16,0-1-20 0,-7 0 13 16,7-3 46-16</inkml:trace>
  <inkml:trace contextRef="#ctx0" brushRef="#br0" timeOffset="160961.3083">9520 6150 281 0,'-26'-25'315'0,"-1"3"10"16,1 7-55-16,0 4-94 16,0 11-65-16,0 7-35 15,0 12-10-15,0 14 9 0,0 7 12 16,6 8 4-16,1 10-8 15,12 9-12-15,1-2-14 16,19 2-25-16,0-5-20 16,26-8-20-16,7-2-19 15,6-8-24-15,13-8-33 16,6-6-39-16,1-8-38 0,6-8-29 16,-13-6-13-16,0-8 6 15,0-8 25-15,-12-6 43 16,-7-5 60-16,-14-6 56 15,1-4 46-15,-7-12 32 16,-7-2 31-16,-5-6 20 0,-8-6 11 16,0 1 7-16,0-4 5 15,2-5 10-15,-8 5 7 0,6 3 6 16,-6 3-7-16,0 8-18 16,6 11-35-16,1 7-34 15,-1 12-30-15,8 10-29 16,-8 12-18-16,8 13-6 15,-2 12 11-15,8 7 8 16,-7 8 2-16,-7 0-3 0,0 7-8 16,2-4-18-16,-8 0-20 15,0-6-23-15,0-5-25 16,0-7-22-16,0-7 1 16,0-5 12-16,0-5 12 0,0-7 14 15,0-4 23-15,6-10 19 16,-6-2 9-16,6-3 9 15,-6-5 23-15,0-3 36 16,6 3 40-16,-6-4 31 16,0 5 17-16,0 3-2 15,8 4-14-15,-2 3-27 0,0 4-34 16,14 4-32-16,-1 7-14 16,14 0-7-16,-1 3-8 15,14 5-17-15,-7-4-21 16,7-1-23-16,6 1-23 0,-6-5-26 15,-1-3-12-15,1 1-4 16,-7-8 8-16,-7 0 15 16,1-8 21-16,-13-1 27 15,0-11 26-15,-8 3 31 0,-6-6 36 16,-12-2 34-16,-6-1 40 16,-8 1 41-16,-13-1 28 15,1-4 11-15,-7 9-7 16,-1-1-19-16,8 3-45 15,-1 8-64-15,13 0-63 0,-5 4-55 16,11-1-42-16,2 8-30 16,12 0-9-16,0 3 10 15,12-3 17-15,2 5 24 16,5-1 28-16,7-4 21 16,0 3 19-16,7-3 20 0,-7 0 20 15,6 0 16-15,1 0 13 16,-1-3 5-16,1 3 1 15,-1 0 1-15,-5 3 0 16,5 2-4-16,-12 1-3 16,6 5-1-16,-7 3-2 0,1 9-6 15,0-5-26-15,-7 8-45 16,6-1-65-16,-6 2-94 16,1-2-105-16,-2 0-60 15,-5-3-14-15,6-3 20 0,0-5 48 16</inkml:trace>
  <inkml:trace contextRef="#ctx0" brushRef="#br0" timeOffset="161166.1357">11253 6462 244 0,'-26'-3'263'0,"0"3"6"15,-1 0-77-15,1 3-95 16,7 5-67-16,-1 3-50 16,14-1-35-16,0 2-41 15,12-2-48-15,0 5-45 16,14-4-22-16,-1-1 4 0</inkml:trace>
  <inkml:trace contextRef="#ctx0" brushRef="#br0" timeOffset="162407.2651">11312 6491 160 0,'0'-15'303'16,"-8"1"33"-16,2 3-9 15,0-3-43-15,-1 2-54 16,7 5-56-16,0 0-61 16,0-1-63-16,0 4-50 15,7 1-42-15,-1 3-29 0,8 0-33 16,5 0-29-16,7 0-17 15,0 3-23-15,6 1-24 16,1-4-17-16,-1 0 1 16,-5-4 20-16,5-3 30 15,-6 0 35-15,-6 0 46 0,-1-8 52 16,-5 1 57-16,-2-5 53 16,-5-4 47-16,-7-2 38 15,0-4 23-15,-7 0 10 0,1-4-5 16,-8-1-9-16,2-2-10 15,-1 3-6-15,0-3-2 16,0 3 0-16,-1 4-6 16,2 2-20-16,6 6-28 15,-2 6-32-15,2 8-31 0,0 7-28 16,-1 7-22-16,1 8-5 16,6 14 6-16,-7 7 7 15,7 9 7-15,7 6 3 16,-1 7 0-16,13 1-13 15,1 3-18-15,6-6-19 16,7-5-29-16,6-3-36 0,1-9-36 16,-2-5-23-16,1-9-27 15,1-6-18-15,-1-8-7 16,0-4 11-16,-13-7 20 16,0-11 23-16,-7-4 32 0,-6-7 41 15,-6-3 37-15,-7-8 35 16,-7 0 30-16,1-11 27 15,-1 0 27-15,-6-4 14 16,7-3 8-16,0-4 7 16,-2 0 5-16,8 1 14 0,0 2 14 15,0 4 15-15,0 12 1 16,0 3-13-16,0 6-23 16,0 13-30-16,-6 7-33 15,6 11-34-15,-6 10-14 16,6 8 2-16,6 11 5 0,0 7 4 15,2 4 1-15,4 4 1 16,1 3 2-16,7 4-4 16,6-3-5-16,0-2-8 15,7-2-12-15,-1-4-18 0,13-6-23 16,-5-1-19-16,12-12-24 16,0-7-27-16,0-3-28 15,7-12-35-15,0-3-32 16,-1-11-24-16,7-3-4 15,-12-8 13-15,-8-9 29 0,1-1 43 16,-7-4 45-16,-7-8 50 16,1-4 43-16,-7 0 35 15,-7-6 38-15,1-1 37 16,-6-4 37-16,-14 0 31 16,0 8 29-16,-14 0 29 0,8 6 4 15,-14 12-15-15,7 4-29 16,-7 12-34-16,-12 5-41 15,6 15-43-15,-13 12-27 16,0 11-9-16,6 11 8 16,14 10 5-16,6 4 4 0,6 5 0 15,14-1-1-15,6 3-7 16,-1-7-20-16,8 0-24 16,6-3-29-16,0-8-36 0,1-3-43 15,-2-7-35-15,1-5-22 16,7-7-18-16,-7-7-2 15,0-3 7-15,0-8 20 16,0-4 29-16,1-6 25 16,5-6 33-16,-13-2 51 0,7-3 60 15,-6-2 65-15,0 5 51 16,-1-1 32-16,-5 1 15 16,-2 7-16-16,-6 4-33 15,8 7-41-15,-1 0-41 16,0 7-27-16,6 4-16 0,-5 1-17 15,-2 5-25-15,-5-2-35 16,6 0-49-16,0 0-52 16,0-1-49-16,0 1-37 15,0-4-17-15,-6-4 11 16</inkml:trace>
  <inkml:trace contextRef="#ctx0" brushRef="#br0" timeOffset="162578.5089">13305 6324 109 0,'0'-12'220'0,"-6"1"-7"0,6 0-29 16,0 3-45-16,0 4-55 15,6-3-45-15,1 7-42 16,6-3-40-16,7 3-38 16,5 0-35-16,1 0-31 0,14 3-32 15,-8-3-15-15,7 0 7 16</inkml:trace>
  <inkml:trace contextRef="#ctx0" brushRef="#br0" timeOffset="162940.5417">13892 6209 30 0,'25'-6'120'16,"9"1"0"-16,-9 2 2 15,1 6 7-15,-6 8-4 0,0 0-6 16,-7 11-11-16,-1 4-16 15,-12 7-26-15,0 4-28 16,0 7-24-16,-12-1-17 16,-8 6-11-16,1-6 2 15,-8-2 2-15,-5-2 12 16,-1-2 19-16,-6-7 25 0,-6-5 30 16,-14-3 25-16,0-8 33 15,-6-2 29-15,0-9 23 16,6-3 20-16,1-3 11 0,5-9-5 15,14-2-25-15,7-4-37 16,18-5-44-16,22-6-64 16,11-3-87-16,20-9-109 15,13 1-135-15,6 0-137 16,8-3-63-16,-8 1-9 0,-5 2 31 16,-21 1 69-16</inkml:trace>
  <inkml:trace contextRef="#ctx0" brushRef="#br0" timeOffset="163128.0401">13370 6107 85 0,'-39'-15'429'16,"13"5"51"-16,0-5 33 0,7 3 17 16,-1 2-198-16,7-1-140 15,7-1-89-15,-1 1-84 16,7 0-107-16,0 4-167 15,0-4-136-15,-7 4-72 16,-13 3-27-16,-18 4 13 0,-21 0 63 16</inkml:trace>
  <inkml:trace contextRef="#ctx0" brushRef="#br0" timeOffset="163400.3109">11318 6176 260 0,'-20'4'427'0,"7"0"59"16,0-4 51-16,7 0-74 16,-1 0-114-16,7 0-82 15,13-4-63-15,19 4-56 16,14-8-52-16,32 2-63 0,13-3-70 15,14-1-71-15,19-1-89 16,0-4-106-16,-7 5-112 16,-6-2-79-16,-20 1-15 15,-13 5 26-15,-39 1 67 0</inkml:trace>
  <inkml:trace contextRef="#ctx0" brushRef="#br0" timeOffset="163732.262">9005 6378 326 0,'-20'4'390'16,"0"-4"19"-16,14 3 11 0,6-3-149 15,20 0-111-15,19-3-62 16,19-1-29-16,21-4-18 16,25 1-16-16,13-3-45 15,19-2-81-15,8 1-123 0,6 0-117 16,6 4-63-16,-6-4-25 15,-12 0 17-15,-22 3 63 16</inkml:trace>
  <inkml:trace contextRef="#ctx0" brushRef="#br0" timeOffset="165004.5903">3192 7561 20 0,'-19'-15'288'16,"-1"1"20"-16,0 6 9 16,14 1-63-16,-6 7-98 15,12 4-48-15,0 14-11 16,0 8 12-16,12 11 19 16,1 10 21-16,7 12 4 15,0 3-4-15,6 7-11 0,-1 8-24 16,-5 4-23-16,-7 0-17 15,0-1-14-15,-7-3-18 16,-6 0-15-16,-6-7-9 16,0-12-4-16,-1-6-2 15,7-13 2-15,-13-5 1 16,0-15-3-16,-7-9-1 16,0-10-6-16,-5-8-5 0,5-13-13 15,-6-4-15-15,6-9-14 16,8-7-19-16,5-5-18 15,7-6-26-15,0-3-20 16,19-4-4-16,7 1 4 16,7 3 18-16,-1 0 18 0,15 11 28 15,-9 7 23-15,8 8 28 16,6 11 17-16,0 6 10 16,1 12 10-16,-1 4 8 15,0 7 3-15,0 4-6 0,-7 0-6 16,1-1-6-16,-7 2-5 15,1-3-2-15,-8-5 1 16,-7 3 2-16,2-5 13 16,-7 0 10-16,0-6 2 0,-8-6 1 15,8 0-1-15,-7-5-8 16,7-8-15-16,-8 1-11 16,2-4-7-16,-14-3-8 15,6-4-4-15,-12 0-2 0,-8 0-3 16,2 2-1-16,-15-2 3 15,-5 3 2-15,-1 8 2 16,1 0 0-16,-8 6 2 0,1 5 0 16,0 3-10-16,1 8-9 15,4 0-14-15,15 4-22 16,-1-1-24-16,14 4-11 16,6-4-5-16,13 4 3 0,0-4 7 15,13-3 16-15,7-1 17 16,6 1 12-16,-1-8 9 15,2 1 13-15,-1-1 14 0,-6-3 24 16,-1 0 19-16,-6-1 18 16,1 5 15-16,-9-5 2 15,-4 8-4-15,-1 0-6 16,0 3-2-16,0 5-7 0,0 7-6 16,-6 3-3-16,5 4-1 15,2 0-15-15,5 5-36 16,-6-6-56-16,6 4-73 0,1 2-94 15,6-6-77-15,1 1-32 16,5 0 2-16,7-8 34 16</inkml:trace>
  <inkml:trace contextRef="#ctx0" brushRef="#br0" timeOffset="166270.5079">4625 7949 108 0,'-25'-4'294'0,"-1"4"15"0,0 0 9 16,0 4-104-16,-7 4-89 15,7 3-55-15,6 0-30 16,-5 3-15-16,11 1-12 16,2-1-20-16,4 1-29 15,16 0-21-15,-2-1-26 0,0-2-26 16,14-5-22-16,-7 3-9 15,7-5 5-15,-1-2 9 16,0-3 19-16,1-3 30 0,-7-2 44 16,-7-1 49-16,2-5 53 15,-16-1 48-15,2 2 45 16,-7-9 33-16,-7 4 19 0,1-3 11 16,6 0-6-16,-7-4-21 15,7 3-33-15,13 2-42 16,7-3-41-16,6 3-43 0,6-2-32 15,7 5-22-15,13 3-18 16,1-4-9-16,5 7-9 16,1-2-6-16,-1 3-7 15,-6-1-4-15,7 4 4 0,-13 1 8 16,-7-1 6-16,0 4 9 16,-13 0 13-16,-7 0 16 15,-6 7 18-15,-12 1 9 16,-15 7 10-16,1 3 6 0,-6 4 0 15,-1-1-6-15,1 8-8 16,5-2-8-16,8-2-2 16,0-3-2-16,12 4-1 0,14-5-4 15,5-1-7-15,8-5-5 16,19-1-16-16,7-3-17 16,13 0-20-16,6-8-18 15,6 1-16-15,1-4-12 0,6-4-8 16,-7-4-7-16,-5-2-6 15,-1-1-2-15,-12-5 8 16,-8-1 14-16,-6-2 21 0,-7 1 37 16,-12 0 49-16,0-4 58 15,-14 3 49-15,-6 2 37 16,-6 2 18-16,-8 1-3 0,-5 2-18 16,0 4-32-16,-14 8-36 15,1 0-31-15,-7 8-17 16,5 7-10-16,2-1-4 15,5 9-6-15,9-2-7 0,11 5-13 16,0 0-14-16,14-5-10 16,0 4-8-16,11-2-8 15,9-4-3-15,-1-1-4 16,6-4 2-16,1-3 1 0,-1-3 4 16,2-1 11-16,-2-3 24 15,1-4 31-15,-7-4 38 16,-7-3 34-16,1-1 27 0,-1-3 26 15,1-3 17-15,-7-4 6 16,6-1-7-16,-5 2-14 16,11-2-16-16,-5-4-23 15,12 9-28-15,-5-4-25 0,5 3-20 16,1 8-21-16,6-1-18 16,-6 5-16-16,6 6-12 15,-13 1-13-15,7 4-9 16,-21 6-4-16,2 0-2 0,-14 1-1 15,0 7 5-15,-14-3 5 16,-12-1 1-16,0 1 2 16,-7-5 3-16,1 1 6 0,-7-5 2 15,6 1 5-15,-5-6 9 16,11-2 8-16,1-6 5 16,0-2 1-16,13-6-2 0,6 1 7 15,7-9 0-15,7 1 6 16,6-3 13-16,7-6 16 15,6 2 19-15,13-5 10 16,0 1 4-16,13 0 0 0,1 0-7 16,5-1-7-16,0 8-11 15,8 0-13-15,-7 8 0 16,6 6 2-16,-14 4 7 16,2 12 7-16,-15 3 8 0,-5 3 7 15,-7 8 3-15,-19 4-1 16,-7 4-7-16,-7-1-13 15,-6 8-30-15,-13-5-53 0,-6 1-83 16,-7-4-113-16,-1 5-56 16,-5-5-26-16,-1-4 5 15,1 0 36-15</inkml:trace>
  <inkml:trace contextRef="#ctx0" brushRef="#br0" timeOffset="166527.8198">6861 8122 76 0,'32'3'276'16,"-5"8"23"-16,-1 1 6 15,-14 5-90-15,2 3-48 16,-14 5-23-16,-14-3-28 0,2 3-14 15,-14 1-16-15,-1 3-33 16,-5-4-56-16,-7 2-95 16,-1-6-119-16,-5 1-91 0,-1-3-44 15,1-5-6-15,-1-6 23 16</inkml:trace>
  <inkml:trace contextRef="#ctx0" brushRef="#br0" timeOffset="167186.0981">7291 7587 244 0,'6'-30'383'0,"1"1"37"0,-7 4 18 15,0 6-123-15,7 1-110 16,-7 7-80-16,6 8-30 15,-6 6-4-15,6 12 8 16,1 10 7-16,6 12 13 16,-7 10 32-16,8 12 2 0,-1 3-21 15,-1 4-19-15,2-4-16 16,-8 5-13-16,0-2-36 16,-12-5-38-16,0-2-31 0,-8-7-26 15,2-3-21-15,5-9-8 16,-6-9-2-16,0-7 2 15,7-9 3-15,-1-7 11 16,7-7 10-16,0-7 3 16,7-7 1-16,-1-12 12 0,14-1 13 15,-1-4 10-15,7-6 6 16,0-4 3-16,7 4 4 16,-1 0 6-16,1 8 2 15,-1 4 3-15,7 6 9 16,1 4 9-16,-8 13 8 0,7 2 3 15,0 10 3-15,-5 5 0 16,-2 3-11-16,-7 4-25 16,2-1-39-16,-8 6-64 15,1-5-92-15,-7 3-137 0,-7-6-118 16,1-1-49-16,6-4-3 16,-13-3 37-16,6-6 78 15</inkml:trace>
  <inkml:trace contextRef="#ctx0" brushRef="#br0" timeOffset="167406.2217">8184 7906 257 0,'25'-7'303'16,"9"-1"12"-16,-2 4-32 15,1 0-123-15,12 0-75 16,1 1-42-16,5-1-49 0,-5 2-85 16,0 2-112-16,-7-5-58 15,-6 5-32-15,-7 5-15 16</inkml:trace>
  <inkml:trace contextRef="#ctx0" brushRef="#br0" timeOffset="167602.2252">8294 8093 135 0,'-12'10'294'0,"-2"1"24"0,8-3 2 15,6-1-89-15,13-7-77 16,6 3-50-16,7-6-33 16,20-1-47-16,13-3-99 15,6 0-136-15,6-4-74 16,8-4-40-16,-1 0-21 0,0 1 15 15</inkml:trace>
  <inkml:trace contextRef="#ctx0" brushRef="#br0" timeOffset="167906.4131">9643 7628 275 0,'-39'-4'335'0,"-6"8"30"16,-8 3-3-16,-12 11-121 15,0 3-64-15,6 8-25 16,1 5-17-16,13 3-14 16,5 3-14-16,7-4-15 0,7 1-22 15,13 0-22-15,13-1-25 16,7-6-23-16,13 0-23 15,6-9-29-15,19-4-47 16,14-1-67-16,6-9-91 16,13-3-90-16,0-4-53 0,7-4-8 15,-14-3 26-15,2-3 59 16</inkml:trace>
  <inkml:trace contextRef="#ctx0" brushRef="#br0" timeOffset="168251.4883">9930 7990 224 0,'0'-8'302'0,"0"1"15"0,-7 0-28 15,-6 3-60-15,-6 4-74 16,-1 4-56-16,-6 0-42 16,0 3-28-16,7 0-23 0,-7 4-20 15,-1-4-17-15,15 4-20 16,-2-4-30-16,8 0-29 16,0 1-17-16,6-4-12 15,6-4-10-15,0 4 0 0,14-8 15 16,0 0 22-16,5 0 19 15,1-2 29-15,7-6 44 16,-1 5 51-16,1-4 51 16,-7 4 42-16,7-4 23 15,-7 4 10-15,0-1-11 0,6 4-25 16,-5 1-34-16,-1 3-27 16,0 0-19-16,0 3-21 15,1 1-29-15,-9 4-34 16,2 2-39-16,-1-2-41 15,1-1-48-15,-6 4-37 0,-8 1-23 16,0-5-6-16,1-1 19 16</inkml:trace>
  <inkml:trace contextRef="#ctx0" brushRef="#br0" timeOffset="168817.544">10282 8004 122 0,'0'-14'238'16,"0"-1"18"-16,13-3-6 0,7 0-26 15,6 3-39-15,-1-3-35 16,15 3-37-16,-1 3-35 16,-1 3-28-16,2 0-26 15,-1 9-27-15,-7 0-38 16,1 0-34-16,-7 4-32 0,-6 3-23 16,-14 4-7-16,1 1 4 15,-7 1 10-15,-13-1 22 16,0 3 26-16,-6-5 32 15,-1 2 22-15,-7-1 17 0,1-4 7 16,6 0 9-16,1-3 2 16,13 0 0-16,-1-4-11 15,14 0-17-15,12-4-10 16,1 0-14-16,12-3-10 0,7-4-9 16,14 0 5-16,-7-7 11 15,5-1 14-15,-5-2 9 16,6-9 8-16,-6-3 5 15,-7-7 6-15,7-3 9 16,-7-6 12-16,-1-2 23 0,2-4 34 16,-7 0 37-16,-7 0 41 15,-13-4 54-15,-1 8 55 16,-5 8 29-16,-7 6-6 16,0 8-29-16,0 10-39 15,0 11-53-15,0 12-61 0,0 15-47 16,7 6-23-16,5 12-7 15,2 3-4-15,5 8-9 16,13-1-17-16,-5 5-25 16,12-5-31-16,0-2-48 0,6-5-71 15,1-8-100-15,7-3-119 16,-2-6-50-16,2-9-8 16,-21-2 27-16,-6-9 58 15</inkml:trace>
  <inkml:trace contextRef="#ctx0" brushRef="#br0" timeOffset="169000.0563">10823 7664 186 0,'-72'-15'331'0,"13"1"22"0,20 3-1 16,13 0-124-16,20 3-116 15,26-3-61-15,25 4-35 16,20-1-39-16,20 1-49 15,12 0-99-15,8 3-83 16,5 0-45-16,1 4-22 0,-13 0 4 16</inkml:trace>
  <inkml:trace contextRef="#ctx0" brushRef="#br0" timeOffset="169217.4756">11545 7993 1 0,'0'4'261'0,"0"-1"21"16,0-3 9-16,8 0-73 16,11-3-99-16,1-1-113 15,12 1-135-15,13-5-83 16,-5 1-42-16,11 0-25 0,-4-4 5 15</inkml:trace>
  <inkml:trace contextRef="#ctx0" brushRef="#br0" timeOffset="169463.8159">12628 7726 65 0,'12'3'277'0,"2"8"25"16,-2 4 19-16,2 8-86 15,-14 2-50-15,0 4-28 16,0 4-29-16,-20 1-30 0,0 2-46 16,-12 1-82-16,-14-1-146 15,-19 1-114-15,-13 3-59 16,-33-3-21-16,-19 3 12 15</inkml:trace>
  <inkml:trace contextRef="#ctx0" brushRef="#br0" timeOffset="170266.5192">5493 8748 211 0,'-13'-18'339'0,"-7"-1"29"16,6 5 19-16,2 3-132 0,6 3-92 15,-1 1-48-15,7 7-13 16,7 7-3-16,-1 8 8 15,6 7 12-15,8 11 3 16,-6 11-3-16,5 4-17 0,1 6-20 16,6 1-14-16,0 1-12 15,-1 2-5-15,2 1-7 16,-1-5-5-16,-6 2-8 0,-8-9-10 16,8-2-17-16,-7-9-10 15,-7-3-5-15,8-12 1 16,-14-2 3-16,6-4-2 15,-6-11 2-15,0-8-2 0,6-4-4 16,-6-9-7-16,8-2-10 16,4-10-7-16,8-1-6 15,-1-3-4-15,7-3 2 0,7 3 1 16,-1 3 3-16,-6 5 6 16,7 6 8-16,-1 5 7 15,1 10 1-15,-1 4 4 16,1 11-3-16,0 8-9 0,0 3-23 15,-1 3-46-15,1 4-69 16,-1 4-107-16,7 1-97 16,-6-2-43-16,6 5 1 15,0-12 29-15</inkml:trace>
  <inkml:trace contextRef="#ctx0" brushRef="#br0" timeOffset="170509.8772">6939 9400 16 0,'7'-7'364'0,"-7"7"32"16,0 0 16-16,0 4 2 16,0 6-152-16,0 6-113 15,0 1-57-15,0 3-39 0,6 1-21 16,0 1-23-16,-6 0-52 15,7-3-80-15,-7 1-129 16,7-3-89-16,-7-8-46 16,0-1-14-16,0-8 21 15</inkml:trace>
  <inkml:trace contextRef="#ctx0" brushRef="#br0" timeOffset="170734.8633">7004 9213 312 0,'13'-10'333'0,"7"-2"10"16,-1 5-18-16,14-1-148 16,12-3-91-16,8 4-57 15,-2-4-72-15,15 0-105 16,-1 1-97-16,0 2-52 15,-12 1-27-15,-14 3-1 0</inkml:trace>
  <inkml:trace contextRef="#ctx0" brushRef="#br0" timeOffset="170918.3939">7246 9393 15 0,'0'7'258'15,"6"0"24"-15,7-7 6 0,6 0-74 16,14 0-73-16,6-7-66 16,7 0-73-16,-1-4-94 15,14-1-101-15,-1-5-55 16,-5-2-30-16,-8-3-6 16</inkml:trace>
  <inkml:trace contextRef="#ctx0" brushRef="#br0" timeOffset="171398.1233">7793 8796 194 0,'-6'-14'364'16,"6"10"23"-16,0 4 14 16,6 7-93-16,-6 15-126 15,13 3-68-15,0 12-25 16,0 3-4-16,7 4 2 0,-1 4 0 15,7 4-7-15,-6-2-14 16,-1 2-17-16,-12-1-20 16,-1-3-21-16,-6 0-16 15,-6-9-8-15,-1-2-3 0,0-11 3 16,1-4 5-16,6-5 7 16,-6-8 6-16,-1-6 0 15,7-6 0-15,0-9-7 16,0-5-7-16,13-6-5 15,0-2-2-15,13-5 1 0,0-3 1 16,0 4 7-16,7-5 6 16,-7 9 7-16,0 4 5 15,0 6 2-15,-1 1 3 16,2 9-1-16,-7 1 1 0,6 13 0 16,0 1 0-16,0 5-8 15,-7 4-18-15,-5 2-27 16,-2 4-37-16,2 1-44 15,-14 3-55-15,0-3-77 0,0 4-81 16,-7-5-37-16,0-2-3 16,-5-3 26-16,4-3 44 15</inkml:trace>
  <inkml:trace contextRef="#ctx0" brushRef="#br0" timeOffset="171794.226">8646 9407 5 0,'13'-7'328'15,"1"4"37"-15,-8-5 21 0,6 4-20 16,2 1-134-16,-1-4-90 16,7 2-50-16,-1 5-33 15,7-2-19-15,0 2-10 16,0 0-6-16,0 2-8 0,-13 10-1 15,1-1 3-15,-2 7 3 16,-12 0 6-16,-12 8 7 16,-2 4 6-16,1-1 15 15,-7 1 19-15,2-1 14 16,-2 0 6-16,0-4 4 0,13-3 0 16,1 0-7-16,6-8-8 15,6-2-13-15,1-1-6 16,13-8-7-16,12 1-8 15,7-8-15-15,7 1-32 16,-1-8-44-16,8-1-66 16,5-2-98-16,1-4-158 15,0-4-116-15,-7-3-47 0,-7 0 1 16,-6-9 41-16,1 1 86 16</inkml:trace>
  <inkml:trace contextRef="#ctx0" brushRef="#br0" timeOffset="172522.4785">3479 10456 17 0,'26'-16'425'0,"-6"-2"67"15,-14 4 44-15,1 3 15 0,-1-4-163 16,-6 5-161-1,-6 2-137-15,-1-1-125 0,1 7-144 16,6-2-156-16,-13 4-106 16,-1 6-43-16,-5 3 2 15,-13 5 42-15</inkml:trace>
  <inkml:trace contextRef="#ctx0" brushRef="#br0" timeOffset="172729.9227">3206 10899 123 0,'6'15'304'0,"-6"-1"16"16,6-3 7-16,-6-4-102 16,7-3-119-16,-1 3-108 15,14-7-145-15,6 3-89 16,0-6-48-16,7 0-22 15,-1-8 1-15</inkml:trace>
  <inkml:trace contextRef="#ctx0" brushRef="#br0" timeOffset="172918.0833">4528 10854 85 0,'46'-6'428'15,"-13"-3"44"-15,-21 3 20 16,-12-2-3-16,-12 5-220 0,-2-1-182 16,1-4-164-16,7 8-208 15,-8-3-109-15,14-1-42 16,0 1-12-16,7-8 30 16</inkml:trace>
  <inkml:trace contextRef="#ctx0" brushRef="#br0" timeOffset="173601.2074">5805 10184 280 0,'0'-15'355'15,"0"5"15"-15,0 6 17 0,0 10-136 16,0 9-87-16,0 12-36 16,6 9-3-16,8 5 4 15,-1 5-1-15,0 6-14 16,0 3-18-16,7 0-24 0,-14 0-34 15,7-1-30-15,-6-6-30 16,-1-4-27-16,-6-6-10 16,6-13-6-16,1-3 1 15,6-15 0-15,0-3 22 0,7-11 19 16,-1-7 9-16,1-9-4 16,0-3-1-16,6-7 3 15,6 1-12-15,-6-1-4 16,7-1 5-16,-8 2 14 15,9 5 14-15,-9 2 9 0,1 11 12 16,0 3 14-16,7 4 4 16,-1 10 2-16,8 3 1 15,-7 11 3-15,5 4-6 16,-5 4-17-16,-1 4-33 16,1 0-51-16,-7 5-77 0,0-1-113 15,-13 0-109-15,7 0-52 16,-14-3-8-16,0-1 26 15,-6-8 62-15</inkml:trace>
  <inkml:trace contextRef="#ctx0" brushRef="#br0" timeOffset="173984.766">6887 10839 154 0,'13'-10'245'15,"7"3"14"-15,-8-5-57 16,14 2-61-16,1-1-39 16,-1 3-29-16,0 1-16 0,0 3-8 15,0 4-4-15,-7 4 5 16,-5 3 5-16,-8 5 20 16,-6 2 19-16,-6 4 18 15,-8 8 11-15,2 0 6 16,-8-4 6-16,0 7-2 15,1-3-7-15,5-1-7 0,2-3-9 16,5-4-13-16,1 0-13 16,6-3-17-16,0-3-12 15,0-2-11-15,13-3-8 16,7-3-7-16,-1-4-25 16,13-4-42-16,14-3-70 15,-7-3-102-15,7-6-147 16,-1-2-107-16,1-4-41 15,-13 0 6-15,-7-7 47 0,-7 0 89 16</inkml:trace>
  <inkml:trace contextRef="#ctx0" brushRef="#br0" timeOffset="174212.4639">7473 10612 209 0,'0'-6'328'0,"6"-3"13"16,8 6 12-16,5-4-120 16,14 3-93-16,6-3-51 15,20-1-24-15,0 5-13 16,12-4-51-16,8-4-106 0,5 3-136 16,-6 5-74-16,7-4-40 15,-7-4-18-15,-12 3 30 16</inkml:trace>
  <inkml:trace contextRef="#ctx0" brushRef="#br0" timeOffset="174711.4852">8542 10136 30 0,'-13'-14'318'15,"0"10"27"-15,6 4 24 0,7 12-24 16,0 5-115-16,7 9-64 16,0 4-19-16,5 6-5 15,8 5 0-15,-7-2-4 16,0 6-11-16,0-1-20 16,-7 4-23-16,2-5-21 15,-8-3-21-15,-8 1-17 16,8-9-9-16,0-5-5 15,-6-9-6-15,6-3-16 0,6-8-17 16,-6-7-14-16,14-4-11 16,-8-7-7-16,7-3-10 15,7-5-1-15,6-6-1 16,13-1 3-16,0 0 5 16,13-4 5-16,0 5 14 15,1 0 22-15,-2 7 27 0,2 2 24 16,-7 9 20-16,-1 4 15 15,1 6 6-15,-7 11 0 16,-7 1-7-16,1 8-16 16,-7-1-14-16,0 3-20 15,0 1-27-15,0-1-35 16,-13-2-51-16,7 2-85 0,-7 1-128 16,-1-4-90-16,-4-4-32 15,-8 0 3-15,0-6 34 16</inkml:trace>
  <inkml:trace contextRef="#ctx0" brushRef="#br0" timeOffset="174955.9658">9695 10594 205 0,'14'0'340'0,"-2"0"49"16,2 3 20-16,-2 9-79 15,2-1-59-15,-8 4-30 16,7 3-40-16,0 4-37 16,0-4-40-16,0 4-38 0,0-4-44 15,0 1-56-15,0-4-71 16,-6-1-88-16,5-6-116 16,-12 3-124-16,8-8-53 15,-8-3-3-15,-8-3 33 16,8-4 69-16</inkml:trace>
  <inkml:trace contextRef="#ctx0" brushRef="#br0" timeOffset="175178.2335">9995 10426 150 0,'13'-18'365'16,"0"3"32"-16,1 0 21 0,4 1-77 15,15 3-114-15,-1 0-85 16,15-1-58-16,-2 1-58 16,7 4-76-16,1-4-121 15,-2 4-135-15,-11 0-70 16,-1 2-32-16,-20 5 5 0,-6 0 45 16</inkml:trace>
  <inkml:trace contextRef="#ctx0" brushRef="#br0" timeOffset="175367.8963">10242 10430 199 0,'-12'14'313'0,"-1"1"45"0,6-4-10 15,7 0-51-15,7-4-42 16,-1 0-37-16,7-3-35 16,7 0-39-16,6 0-45 15,7-4-60-15,5 0-77 16,8-4-106-16,0 0-133 15,0-2-111-15,5-2-49 16,1-3-7-16,-5-4 36 0</inkml:trace>
  <inkml:trace contextRef="#ctx0" brushRef="#br0" timeOffset="175794.173">10972 10161 259 0,'-33'0'356'0,"-5"8"44"16,-1 7-5-16,-7 7-75 15,13 0-61-15,1 7-51 16,13 1-45-16,5-1-37 0,14 0-35 16,14-2-35-1,5-2-31-15,1-4-26 16,12-6-23-16,1-1-23 0,12-2-23 15,-5-9-17-15,5-6-11 16,1 0-2-16,-14-6 3 16,7-5 13-16,-13-1 16 15,-6-2 26-15,-7-2 29 0,-7-3 32 16,-12 0 30-16,-14 0 26 16,1-4 25-16,-21 4 22 15,1 0 11-15,-6 0-2 16,-1 4-13-16,7 7-33 15,-7 0-54-15,7 8-81 16,13 3-111-16,0 3-155 16,20 5-120-16,-1-2-50 0,14 2 0 15,13 0 36-15,-1-1 79 16</inkml:trace>
  <inkml:trace contextRef="#ctx0" brushRef="#br0" timeOffset="175992.3529">11409 10301 312 0,'13'0'427'0,"-7"0"58"16,1 0 46-16,0 0-116 16,-7 0-110-16,6-4-86 15,-6 4-90-15,6 0-121 0,2-7-178 16,10 4-199-16,2-2-108 15,7-1-50-15,-1-5-1 16,-1-3 51-16</inkml:trace>
  <inkml:trace contextRef="#ctx0" brushRef="#br0" timeOffset="183453.5263">19306 8470 82 0,'0'-5'190'15,"0"5"-11"-15,0 0-4 16,0 0 1-16,0 0-4 16,0 0-17-16,0 0-15 15,0 0-21-15,0 0-13 0,0 0-14 16,0 0-9-16,0 0-5 15,0 0-10-15,0 0-7 16,0 0-11-16,0 0-8 16,0 0-11-16,0 0-9 0,0 0-6 15,0 0-6-15,0 0-3 16,0 0-6-16,0 0-2 16,0 0-4-16,-6 8 3 15,0 0 17-15,-8 10 15 0,8 4 9 16,-8 11 7-16,2 3 6 15,5 9-2-15,7 2-19 16,0 5-19-16,0-1-20 16,0-4-20-16,0-3-23 15,7-3-33-15,-1-5-50 0,-6-3-82 16,6-4-94-16,2-6-52 16,-2-5-15-16,-6-7 13 15,6 0 40-15</inkml:trace>
  <inkml:trace contextRef="#ctx0" brushRef="#br0" timeOffset="184242.0825">19801 8261 190 0,'-6'0'274'0,"6"-4"24"15,-6 4-22-15,6 0-57 0,0 0-35 16,0 0-9-16,6 0-6 15,-6 0-9-15,6 0-18 16,-6-4-24-16,0 4-25 16,8 0-16-16,4 0-4 15,1 0 2-15,7-3-3 0,12 3-3 16,1-4-8-16,13 1-26 16,-7-5-43-16,6 5-56 15,7-5-65-15,-13 0-78 16,1 6-99-16,-8-2-82 15,1 0-42-15,-13 4 0 0,-8 0 37 16,-5 4 63-16</inkml:trace>
  <inkml:trace contextRef="#ctx0" brushRef="#br0" timeOffset="184485.5434">19971 8499 59 0,'0'3'220'0,"6"6"16"15,1-6-9-15,0-3-13 16,12 3-15-16,7-3-28 16,13-3-36-16,7 3-56 0,13-8-81 15,-1 4-112-15,7 1-116 16,1-4-63-16,-1 0-30 15,-7 3 0-15</inkml:trace>
  <inkml:trace contextRef="#ctx0" brushRef="#br0" timeOffset="185917.968">30781 7444 136 0,'0'-3'130'0,"6"-2"-17"15,-6 1-3-15,0 4 12 16,7-3 9-16,-7 3 3 16,7 0-5-16,-7 0-9 15,0-4-7-15,0 4-7 0,0 0-6 16,0 0-5-16,0 0-11 15,0 0-13-15,6 0-21 16,-6 0-19-16,7 0-13 16,-1 0-11-16,1 0-8 15,6 4-5-15,-13-4 2 0,6 7 3 16,-6 1 3-16,-6 6 6 16,-1 1 2-16,-12 4 4 15,-1 3 0-15,1 3 0 16,-1 1-2-16,-6-1-2 0,7 1 3 15,-1-4 8-15,0 0 8 16,1 0 9-16,-1-4 6 16,8-3 6-16,-2-1 4 15,8-3 1-15,-1 1 1 16,1-9 2-16,6 5 3 0,0-5 3 16,6 1 0-16,1-4-1 15,13 0-7-15,6 0-9 16,-1-4-14-16,15 1-25 15,-1-5-36-15,-1 2-43 16,8-6-53-16,-7 4-60 0,7-3-78 16,-13 1-73-16,6-1-59 15,-7 0-10-15,-6-1 24 16,-7-2 46-16</inkml:trace>
  <inkml:trace contextRef="#ctx0" brushRef="#br0" timeOffset="186451.6722">31341 7267 145 0,'0'0'204'16,"0"0"-10"-16,0 0-15 15,0 0-6-15,0 0-11 0,7 0-15 16,0 0-12-16,-1 0-10 15,0 0-14-15,14 0-15 16,0 0-11-16,5 0-11 16,1 0-16-16,7 0-20 15,-7 0-28-15,7 0-38 0,-7 0-49 16,0 0-66-16,-6 0-88 16,-1 0-81-16,-6 0-30 15,-13 0 4-15,0 0 28 16</inkml:trace>
  <inkml:trace contextRef="#ctx0" brushRef="#br0" timeOffset="186716.6152">31322 7521 210 0,'0'3'246'0,"6"1"17"0,7 0 3 16,7-4-23-16,6 0-37 15,0 0-44-15,7 0-61 16,-1-4-70-16,7 0-79 16,1-3-87-16,-1 4-96 0,-13 3-74 15,0-4-26-15,-1 1 10 16,-11 3 34-16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19:06.967"/>
    </inkml:context>
    <inkml:brush xml:id="br0">
      <inkml:brushProperty name="width" value="0.05292" units="cm"/>
      <inkml:brushProperty name="height" value="0.05292" units="cm"/>
      <inkml:brushProperty name="color" value="#FF0000"/>
    </inkml:brush>
  </inkml:definitions>
  <inkml:trace contextRef="#ctx0" brushRef="#br0">21320 7916 101 0,'-7'0'104'15,"1"-3"-2"-15,6-2 1 16,-6 3-6-16,6-2 2 16,-8 4 5-16,8-3 1 15,0 3-8-15,-6-4-12 0,0 4-8 16,-1-4-15-16,1 0-15 16,-1 4-12-16,-6 0-8 15,1 0-7-15,-2 0-10 0,1 0-6 16,-13 4-4-16,6 0-2 15,-12 7 0-15,-7-1 11 16,0 9 12-16,-13 6 9 16,-1 5 8-16,1 7 6 15,7 6 3-15,-1 1-11 0,13 4-8 16,7 0-10-16,13-1-4 16,7-3-1-16,12 0-3 15,7-7 4-15,13 0 9 16,0-8 3-16,13-4 4 0,7-3 1 15,7-6 1-15,-2-10-3 16,8 2-9-16,0-8-2 16,-13-4-4-16,-1 0-4 15,-13-7 1-15,-6 4 6 0,-6-4 12 16,-13-4 13-16,-7 5 12 16,-7-2 11-16,-13-3 2 15,-6 5-4-15,-6-1-14 16,-1 0-16-16,1 3-17 15,-1 2-25-15,1-2-44 0,6 4-72 16,6 0-112-16,7 4-104 16,7 0-53-16,6 0-15 15,0 0 24-15</inkml:trace>
  <inkml:trace contextRef="#ctx0" brushRef="#br0" timeOffset="239.0654">21587 8312 144 0,'6'-6'349'16,"-6"-6"40"-16,-6 1 23 0,-7 3-87 15,-7 2-106-15,8-6-77 16,-2 8-67-16,2-3-71 15,-2 4-72-15,14-1-96 16,0 4-95-16,0 0-85 16,0 0-30-16,14 4 7 15,4-4 36-15</inkml:trace>
  <inkml:trace contextRef="#ctx0" brushRef="#br0" timeOffset="749.3468">21998 8125 229 0,'-7'-14'274'16,"-6"-2"-10"-16,-7 6-36 0,1-1-49 16,-13 1-45-16,-1 2-39 15,1 4-36-15,-8 1-24 16,1 3-17-16,6 3-12 15,1 3-7-15,-1 6-4 0,20-1-5 16,0 3-10-16,7-2-19 16,12 3-17-16,7-5-15 15,13 1-13-15,0 0 0 16,0-3 10-16,7-5 16 16,6-3 18-16,-7-3 21 0,8-1 25 15,-7-3 25-15,-7-4 26 16,-1 0 33-16,-5-4 34 15,-7 4 30-15,0 1 21 16,-7-2 9-16,1 5-11 16,0-1-26-16,-7 6-31 0,0 2-35 15,0 6-31-15,0 5-28 16,0 11-14-16,0 4-2 16,-7 3-3-16,7 8-1 0,-7 0-1 15,7 6 1-15,0-3-2 16,0 5-14-16,0-5-26 15,0-4-38-15,7 1-56 16,0-8-78-16,12-3-94 16,1-7-66-16,6-5-17 0,13-6 16 15,0-8 44-15</inkml:trace>
  <inkml:trace contextRef="#ctx0" brushRef="#br0" timeOffset="1227.1529">22597 8243 172 0,'7'-19'233'0,"-7"-3"-10"16,0 7-41-16,-7-2-33 0,0 5-29 16,-12-3-27-16,6 8-19 15,-7 0-20-15,-5 0-19 16,5 7-16-16,-13 0-11 15,7 0-8-15,0 7-5 0,0 0-2 16,7 0-2-16,5 4-11 16,-5 0-19-16,12 1-25 15,7-4-18-15,0-2-10 16,7 2-1-16,12-5 9 16,-5-3 20-16,12 0 26 0,-1-3 20 15,-5-1 15-15,6-4 19 16,-6-2 29-16,5 3 31 15,-11-5 26-15,-1 5 24 0,0-1 17 16,-7 1-1-16,1 3-22 16,-1 1-23-16,1 6-15 15,-7 1-17-15,0 8-16 16,0 2-9-16,0 3-2 16,-7 10-6-16,7-1-11 0,-6-1-7 15,6 4-8-15,0 0-14 16,0-2-21-16,0-2-33 15,0-2-56-15,6-2-81 16,1-6-90-16,0-1-44 16,5-3-9-16,2-4 18 0</inkml:trace>
  <inkml:trace contextRef="#ctx0" brushRef="#br0" timeOffset="1678.1429">22714 8151 18 0,'-6'-3'193'0,"-1"-2"8"15,7-2 2-15,-6 3 2 16,6 1-17-16,0 3-16 15,6-4-25-15,1 1-28 0,5-1-26 16,14-3-23-16,1-1-18 16,-1 0-17-16,6 6-10 15,1-6-6-15,-7 4-7 16,0 1-4-16,-6-1 2 0,-1 8 8 16,1-1 15-16,-14 5 15 15,1 10 11-15,-1 0 11 16,-12 8 7-16,-1 8-1 15,1-3-10-15,0 3-12 0,-2 2-8 16,-4 1-10-16,6-4-11 16,6 1-15-16,-7-5-24 15,7 0-45-15,0-4-80 16,7-3-130-16,-7-3-100 0,12-2-46 16,-6-5-9-16,8-5 25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20:48.102"/>
    </inkml:context>
    <inkml:brush xml:id="br0">
      <inkml:brushProperty name="width" value="0.05292" units="cm"/>
      <inkml:brushProperty name="height" value="0.05292" units="cm"/>
      <inkml:brushProperty name="color" value="#FF0000"/>
    </inkml:brush>
  </inkml:definitions>
  <inkml:trace contextRef="#ctx0" brushRef="#br0">31856 7195 14 0,'0'0'183'15,"-7"-5"12"-15,7 5-3 16,0 0-14-16,-6 0-13 0,6-2-13 16,-6 2-16-16,6 0-14 15,0 0-15-15,-6-5-17 16,-2 5-19-16,8 0-14 16,-6 0-15-16,0 0-11 15,6 0-8-15,-7 0-4 16,7-2-4-16,0 2 0 15,-7 0-3-15,1 0-3 0,-1 0-3 16,1-4-2-16,-7 4-2 16,6 0-3-16,1 0 1 15,-7 0-2-15,13 0 2 16,-7 0 1-16,1 0-1 0,6 0 1 16,0 0 1-16,-7 0 2 15,7 0-2-15,-6 0-2 16,6 0 0-16,0 0 0 15,-7 0-2-15,1 0 0 16,-1 0-2-16,7 0 1 16,-6 0 3-16,6 0-1 0,0 0-1 15,0 0 1-15,0 0 1 16,6 0 0-16,-6 0-3 16,13 0-2-16,0 0-1 15,7-4 0-15,-1 4-2 0,14 0 3 16,-1 0 0-1,8 0 1-15,-1 4 1 0,-7-4-4 16,1 4-1-16,-1-2-4 16,-5 3 3-16,-1 6 1 15,-6 3 5-15,-8 4 2 0,-5 4 2 16,-7 7 6-16,-7 4 0 16,1 4 0-16,-8 4 1 15,-4-2 2-15,4 7 0 16,-12-3 0-16,7-3-1 15,-1-4-3-15,0 2-2 0,1-6-6 16,5-2-14-16,2-9-25 16,6 1-50-16,-2-7-79 15,8 0-93-15,-6-4-51 16,6-4-17-16,6-3 8 16</inkml:trace>
  <inkml:trace contextRef="#ctx0" brushRef="#br0" timeOffset="493.4425">32247 7602 79 0,'-6'6'94'0,"-1"2"-6"0,1 0-10 16,-1-1-8-16,0-3-4 15,7 3-2-15,0-4-3 16,-6 1 8-16,6 0 18 16,0 0 23-16,0-4 29 0,0 3 27 15,0-3 14-15,-6 0-4 16,6-3-19-16,-7-1-30 15,7 0-39-15,0-3-42 0,-7 3-40 16,7-3-52 0,-6 4-88-16,6-5-115 0,6 1-77 15,1-1-36-15,0 0-5 16,-1 1 30-16</inkml:trace>
  <inkml:trace contextRef="#ctx0" brushRef="#br0" timeOffset="997.6421">32632 7352 80 0,'-13'-3'176'0,"-1"-6"-24"16,2 9-16-16,-14 5-5 16,-7 2-3-16,1 4 7 15,-8 8 6-15,1 6 0 16,-6 4-8-16,5 8-15 0,-5 0-16 16,12 3-22-16,1 0-15 15,18 5-19-15,2-9-16 16,18 1-9-16,7-5-8 15,7-6-6-15,12 0-2 0,1-8-4 16,13-4-7-16,-1-2-8 16,1-5-7-16,-1-3-3 15,-5-4-1-15,-1 0 3 16,-13-4 15-16,-7-3 22 16,-12-1 27-16,-7-2 22 0,-7-1 18 15,-19 3 9-15,-7-3-3 16,-6 1-13-16,-6-2-19 15,-7 4-25-15,13 2-34 0,-1-1-39 16,8 2-49-16,5-2-74 16,8 3-105-16,6 4-83 15,13 0-32-15,0 0 1 16,13-3 32-16</inkml:trace>
  <inkml:trace contextRef="#ctx0" brushRef="#br0" timeOffset="1515.018">32586 7524 2 0,'0'0'132'0,"0"0"4"16,0 0 4-16,0 0-4 0,0-3-7 16,0 3-10-16,0 0-9 15,0 0-5-15,0 0-8 16,0 0-11-16,0 0-8 15,7 0-13-15,5-4-12 16,8 1-16-16,7-1-12 0,5 1-13 16,1-1-8-16,-1 0-3 15,-6 0-2-15,7 4-3 16,-14 0-2-16,7 0-1 16,-6 4 0-16,-8 0 5 15,2 7 11-15,-8-1 12 0,-6 9 8 16,0 3 6-16,-6 0 2 15,0 4-3-15,-2-1-8 16,-4 4-8-16,-2-3-4 16,8-1-7-16,0 2-10 0,-1-6-24 15,1 1-44-15,6-3-81 16,-7-5-97-16,7 1-51 16,0-4-20-16,0-4 9 15</inkml:trace>
  <inkml:trace contextRef="#ctx0" brushRef="#br0" timeOffset="2203.3825">32084 7883 32 0,'0'0'189'15,"0"-4"-5"-15,0 4-36 16,0 0-38-16,0 0-25 0,0 0-18 16,0 0-18-16,0 0-14 15,0 0-10-15,0 0-4 16,0 0 0-16,0 0-1 16,0 4 1-16,-6 0 2 0,6-4-1 15,-6 8-2-15,6-8-9 16,-8 4-3-16,8-1 3 15,0-3 15-15,0 4 22 16,0-4 27-16,0 2 30 16,0-2 22-16,0-2 6 0,-6 2-7 15,6-4-13-15,-6 1-21 16,0-1-25-16,-2 0-20 16,2 0-12-16,6-4-12 15,-6 5-19-15,-1 3-35 0,7-4-53 16,0 2-87-16,0 2-118 15,7 0-70-15,5-5-23 16,14 5 8-16,-6 0 37 16</inkml:trace>
  <inkml:trace contextRef="#ctx0" brushRef="#br0" timeOffset="2940.1907">32241 8143 103 0,'0'-3'131'0,"0"3"-25"16,-7 0-23-16,7 3 2 16,-6 2 7-16,-1 5 12 15,0 2 8-15,7 3-9 0,0-1-19 16,0 3-28-16,0-1-21 15,7-2-17-15,0 1-6 16,-1-4-5-16,7 0-5 16,0-4-12-16,6 1-24 15,8-5-34-15,-1-6-23 16,6-1-17-16,-6 0-9 0,1-7 6 16,5 1 22-16,-12-2 39 15,-1 1 48-15,-5 0 59 16,-2 0 61-16,-5 1 51 0,0 2 36 15,-1 4 8-15,-6-3-17 16,0 7-33-16,0 0-49 16,0 4-44-16,-6 7-28 15,-1 0-15-15,7 0-9 16,-7 3-6-16,1 4-14 16,0-7-17-16,6 4-25 15,0 1-37-15,0-7-59 0,0 3-79 16,6-2-71-16,0-2-28 15,1-1-1-15,6-3 24 16</inkml:trace>
  <inkml:trace contextRef="#ctx0" brushRef="#br0" timeOffset="3539.2111">32827 8136 34 0,'7'-4'213'15,"-1"-3"10"-15,1 4-35 16,-1-5-59-16,14 5-47 15,0-1-34-15,-1 4-18 16,7-4-11-16,-6 4-8 0,-8 0-4 16,8 4-4-16,-7 3 0 15,-13 1 1-15,0 2 2 16,-13 6 0-16,0-2-1 16,-6 1-2-16,-14-1-11 0,7-3-8 15,-7 3-16-15,1-2-14 16,-1 3-6-16,7-8-4 15,6 0 4-15,0 0 9 16,8-2 14-16,6-2 11 16,-1 0 13-16,14-3 12 0,5 0 16 15,2-3 15-15,5 3 22 16,13-3 27-16,-6-2 19 16,1 2 6-16,-1 3-1 15,0 0-2-15,-7 3-10 16,1 2-9-16,-8 1-5 0,-4 2-2 15,-2 7 0-15,-6-5-3 16,-6 5-5-16,-2-1-11 16,-10-2-13-16,-2 3-8 15,-7-1-7-15,-5-2-16 16,-1-2-27-16,1 1-50 0,-1-3-80 16,7-1-125-16,-6-4-83 15,12 1-39-15,1-4-3 16,-1-4 29-16</inkml:trace>
  <inkml:trace contextRef="#ctx0" brushRef="#br0" timeOffset="5680.1648">5369 13016 54 0,'-6'-4'206'16,"6"-3"19"-16,-8-1 3 15,8 5-15-15,0-1-21 16,-6 1-28-16,6 3-37 15,0-4-37-15,0 4-29 16,-6 4-23-16,-1 3-16 0,-13 8-15 16,-6 6-4-16,-6 9 4 15,-7 11 6-15,0-2 1 16,-7 9 2-16,7 0 3 0,-7 3 0 16,7-7-4-16,0 0-2 15,13-3-4-15,0-9-4 16,6-6-4-16,1 0 2 15,13-12 0-15,-1-3-16 16,7-7-9-16,7-4-4 16,-1-11-4-16,13-4-6 0,-5-7-1 15,5-4 12-15,1-3 12 16,-1 0 10-16,8-8 9 16,-2 5 11-16,8-9 8 15,0 5 7-15,-1-5 6 16,1 5 6-16,6 2-2 0,-7 9-8 15,7 3-5-15,-7 7-10 16,15 9-7-16,-9 6-9 16,9 10-4-16,-2 5 1 15,-6 6 4-15,-6 8 4 16,-1 0-1-16,-5 8-4 0,-8-3-14 16,-6 2-31-16,-7-3-52 15,-6 4-98-15,-13-3-95 16,0-3-47-16,-13-1-13 15,-6-4 15-15</inkml:trace>
  <inkml:trace contextRef="#ctx0" brushRef="#br0" timeOffset="5900.2581">4795 13672 105 0,'-12'3'186'0,"4"-3"-20"16,8 4-16-16,14-8-11 16,12 4-18-16,19-7-22 0,8 4-27 15,5-8-18-15,14 0-36 16,13-3-71-16,0-3-102 16,6 3-56-16,6-4-30 15,-12 0-16-15</inkml:trace>
  <inkml:trace contextRef="#ctx0" brushRef="#br0" timeOffset="6443.4999">6242 13067 17 0,'13'8'92'15,"-7"3"-14"-15,8 7 5 16,-8 4 12-16,0 3 8 0,8 5 3 16,-8-1-10-16,13 0-13 15,1 0-11-15,0-2-12 16,12-2-11-16,1-2-9 16,6-6-7-16,0-2 3 15,0-3 1-15,6-6 1 16,-6-2 4-16,1-4 5 0,-1-4 4 15,-13-7 0-15,7-3-6 16,-13-4-3-16,-2-4 3 16,-4-4 0-16,-8-4 4 0,1-3-2 15,-7 1 1-15,-7-1-4 16,7-4-11-16,-6 4-11 16,0 4-20-16,-2 3-41 15,2 3-78-15,6 6-120 16,-12 5-61-16,4 5-33 0,-11 4-6 15,-1 3 23-15</inkml:trace>
  <inkml:trace contextRef="#ctx0" brushRef="#br0" timeOffset="6741.6406">6626 13086 123 0,'6'11'246'15,"2"7"-6"-15,-2 0-1 16,-6 11-4-16,0 2-23 16,6 5-29-16,-6 1-34 15,6 2-21-15,2 9-15 0,4 3-17 16,8 0-16-16,-1 4-14 15,1 1-24-15,0-5-46 16,-1-8-60-16,7-2-84 16,0-9-121-16,1-1-85 15,-1-10-33-15,13-10 5 16,-13-11 30-16</inkml:trace>
  <inkml:trace contextRef="#ctx0" brushRef="#br0" timeOffset="7002.0502">7629 13239 257 0,'27'-10'301'15,"5"3"17"-15,1-2-41 16,13-1-106-16,6 0-75 16,13-2-76-16,0 1-97 15,0 0-123-15,0-1-65 16,-12 2-35-16,-15 3-13 16</inkml:trace>
  <inkml:trace contextRef="#ctx0" brushRef="#br0" timeOffset="7226.9865">7734 13397 21 0,'-6'15'251'0,"-1"-1"51"16,14-7 1-16,-1 1-37 0,13-1-29 15,15-3-32-15,4-4-50 16,21-4-65-16,12 1-82 15,8-5-117-15,19-3-140 16,-1 1-76-16,8-5-41 16,-8 1-6-16,-5-5 34 15</inkml:trace>
  <inkml:trace contextRef="#ctx0" brushRef="#br0" timeOffset="8684.6684">9767 12719 35 0,'-6'4'191'16,"-8"3"22"-16,2 11-15 15,-8 5 0-15,0 10 13 16,7 3 6-16,7 8-24 16,0 8-36-16,12-1-30 0,0 0-27 15,1 0-23-15,6-3-23 16,0 3-14-16,-7-7-7 15,8-4-8-15,-2-7-9 16,2-4-5-16,-8-3-3 16,7-7 9-16,-7-5 6 15,8-10 0-15,-2 0 3 0,8-12-1 16,6-3-6-16,-7-11-10 16,8 5-10-16,-1-10-4 15,0-2-3-15,0 0-2 16,7 3 0-16,-7-3-1 15,6 7-1-15,-5 3-2 16,-1 4 0-16,-1 8 0 0,-5 7 2 16,6 11 5-16,0 4 4 15,-7 3 4-15,1 11 5 16,6-3 3-16,-6 7-1 16,-1-3-15-16,1 2-42 15,-1-2-78-15,-5-1-121 16,-8 1-90-16,0-5-47 0,1-7-10 15,0-3 23 1</inkml:trace>
  <inkml:trace contextRef="#ctx0" brushRef="#br0" timeOffset="9253.7514">10764 13441 129 0,'0'0'246'0,"7"0"10"16,-1-4-41-16,0 4-51 15,14 0-41-15,-7-4-38 16,13 1-30-16,0 3-23 15,0-4-13-15,-6 8-6 16,-1-1 0-16,-5 5 1 16,-14 6 6-16,-8 5 8 15,-10 3 11-15,-9 4 12 0,-11 3 8 16,-2 0 5-16,-5 0 1 16,6-3-2-16,-1-1-9 15,14-2-7-15,1-5-8 16,11-3-5-16,1-4 2 15,13 0 4-15,7-7 4 0,13-1-1 16,12-3-4-16,7-3-30 16,6-9-73-16,7-2-153 15,1-5-110-15,-1-3-57 16,-7-3-28-16,1-4 8 16</inkml:trace>
  <inkml:trace contextRef="#ctx0" brushRef="#br0" timeOffset="9508.0638">11005 13302 147 0,'0'-7'249'0,"7"3"19"16,-1 0-48-16,7-3-52 15,13 3-35-15,6 0-28 16,1 0-22-16,13-3-18 16,-1 4-39-16,8-1-65 15,-1 1-100-15,0-1-94 0,-7-4-48 16,2 5-26-16,-9-4 7 16</inkml:trace>
  <inkml:trace contextRef="#ctx0" brushRef="#br0" timeOffset="9969.9105">11604 12833 119 0,'0'-22'282'15,"0"0"17"-15,0 8-29 16,0 6-48-16,0 8-46 15,0 8-37-15,0 9-22 0,6 9-1 16,-6 7 0-16,14 4-14 16,-1 7-19-16,7 0-18 15,0-1-12-15,-2 5-10 16,2-4-10-16,0 0-8 16,-7-6-4-16,-1-6-7 15,2-3-7-15,-1-7-8 0,0-3-2 16,-6-9-13-16,5-3-21 15,8-7-12-15,0-7-3 16,-1-3-4-16,1-5-3 16,6 1 10-16,0-5 16 15,-7 4 14-15,1-4 5 16,0 9 0-16,-8 0 1 16,8 5 1-16,-1 1 4 15,1 8 1-15,6 4 4 0,-7-1 6 16,8 8-3-16,-1-1-23 15,0 5-59-15,-6-2-98 16,-1 2-99-16,1-1-53 16,0-3-23-16,-8-4 10 15</inkml:trace>
  <inkml:trace contextRef="#ctx0" brushRef="#br0" timeOffset="10194.31">12413 13254 244 0,'6'-3'263'0,"-6"-1"21"0,0 8-55 15,6-1-67-15,1 9-35 16,6-2-14-16,-7 1-13 16,8 7-17-16,5 1-23 15,1-4-41-15,0 3-77 16,-8-3-112-16,8 0-92 15,-7-5-53-15,-7-3-26 0,-6-7 8 16</inkml:trace>
  <inkml:trace contextRef="#ctx0" brushRef="#br0" timeOffset="10557.3457">12224 12529 30 0,'32'-23'170'16,"13"13"16"-16,8 14 2 15,-1 14 3-15,7 7 6 0,6 16 0 16,0 2-8-16,0 13-23 15,-6 7-21-15,-7 2-22 16,0 8-16-16,-13 0-17 16,-6 8-14-16,-21-1-16 15,-12 1-15-15,-18 3-19 16,-16-3-32-16,-11-4-43 0,-20-4-48 16,-14-7-70-16,-18-7-102 15,-14-8-79-15,-26-11-25 16,-19-6 10-16,-20-5 30 15</inkml:trace>
  <inkml:trace contextRef="#ctx0" brushRef="#br0" timeOffset="11055.9545">9194 12415 67 0,'-20'0'157'0,"1"11"18"16,-1 11 19-16,-6 15 26 15,13 14 32-15,0 9 4 16,0 5-17-16,13 12-35 0,0 11-23 15,0-1-23-15,13 5-20 16,13 7-26-16,6-4-20 16,14-3-16-16,13-4-17 15,19-8-16-15,27-6-15 16,11-12-29-16,28-7-58 16,12-15-96-16,20-7-144 0,20-8-107 15,-1-9-57-15,7-13-10 16,-7-11 35-16</inkml:trace>
  <inkml:trace contextRef="#ctx0" brushRef="#br0" timeOffset="11451.9057">13096 13207 100 0,'14'0'238'0,"6"0"19"0,5-4-38 15,1 0-61-15,14 1-45 16,5 0-29-16,7-6-19 16,0 6-16-16,7-2-12 15,-1 3-14-15,1-2-29 16,6 0-59-16,1 4-96 15,-1-4-68-15,0 1-38 16,-6-1-16-16,-1-4 9 0</inkml:trace>
  <inkml:trace contextRef="#ctx0" brushRef="#br0" timeOffset="11722.177">14491 12866 205 0,'-7'-15'290'16,"7"8"13"-16,-6-1-45 15,0 8-46-15,-8 8-38 16,8 3-29-16,-7 10-20 16,6 6-2-16,1 6-11 15,-1-1-26-15,7 5-24 0,0-1-18 16,0 5-31-16,0-8-57 15,0-1-86-15,0-5-106 16,7-2-99-16,-1-11-54 16,-6-2-8-16,0-12 31 15</inkml:trace>
  <inkml:trace contextRef="#ctx0" brushRef="#br0" timeOffset="11926.6296">14322 12844 50 0,'26'-18'152'0,"13"3"-22"0,13 0-6 16,7 1-8-16,12 3-9 16,8 3-15-16,5-3-63 15,14 5-102-15,-6 1-76 16,-8 2-41-16,0 3-23 15</inkml:trace>
  <inkml:trace contextRef="#ctx0" brushRef="#br0" timeOffset="12338.5328">15247 13166 142 0,'-19'4'201'0,"-7"2"-29"16,-1 2-25-16,-5 1-10 0,6 5-3 16,-1-3-9-1,8 3-14-15,6 5-20 0,7-4-16 16,6-1-15-16,0 1-15 15,6-1-14-15,14-3-9 16,-1 0-6-16,7-3-3 16,0-4-5-16,7-4-1 15,-1-4 0-15,1-4-3 16,-7 1-1-16,-13-5 0 16,-6-3 0-16,-7 1-1 0,-14-3-2 15,-12 2-2-15,1-4-8 16,-1 0-37-16,-7 5-70 15,7-1-103-15,0 1-55 16,13-1-27-16,13 0-8 16</inkml:trace>
  <inkml:trace contextRef="#ctx0" brushRef="#br0" timeOffset="12688.1481">16049 12408 204 0,'-40'-15'234'16,"-5"7"16"-16,-8 13-43 15,1 13-20-15,-13 12-1 16,0 13 4-16,0 16 11 15,-6 10-5-15,6 12-21 0,6 4-22 16,13 6-26-16,7 0-17 16,13-7-20-16,19 1-17 15,14-8-16-15,19-4-14 16,13-10-11-16,19-13-18 16,14-6-38-16,13-6-62 15,6-13-104-15,14-11-163 0,-8-10-88 16,-5-8-38-16,-15-3 5 15,-5-15 45-15</inkml:trace>
  <inkml:trace contextRef="#ctx0" brushRef="#br0" timeOffset="13137.5118">16720 12818 161 0,'-20'-18'232'0,"-13"2"-14"15,-12 3-32-15,-1 5-33 16,-6 8-36-16,-13 0-24 16,12 8-24-16,2 3-20 15,5-1-13-15,20 5-13 16,7-1-7-16,19 5-8 15,12-4-2-15,14-1 0 0,21 1-3 16,4-3-3-16,14-3-4 16,7 3 2-16,6-1-3 15,1 0 2-15,-8-4-1 16,-6 4 4-16,1 4 10 16,-15 0 12-16,-11-1 17 15,-15 1 21-15,-11 3 16 16,-14 1 9-16,-14-5 1 15,-11 5-6-15,-7-1-9 0,-15-4-18 16,1 1-17-16,1-1-34 16,-7-2-54-16,7-5-89 15,-1 3-129-15,13-2-72 16,1-4-32-16,19 1 2 16,13-5 35-16</inkml:trace>
  <inkml:trace contextRef="#ctx0" brushRef="#br0" timeOffset="13539.8667">17253 13145 28 0,'14'-5'169'15,"5"2"2"-15,1 3-33 16,6-4-38-16,-13 1-11 0,7 3-3 16,-8 0 2-16,2 3 3 15,-14 4 14-15,-7 4 25 16,-6 8 18-16,-6 4 9 16,-7-3-6-16,0 6-11 15,-1-4-27-15,7 0-20 16,-5 0-15-16,12 1-14 0,0-5-13 15,-1-4-12-15,8 1-7 16,6-3-6-16,0-2-6 16,13-3-6-16,7-3-3 15,12 0-12-15,7-8-46 16,13-3-69-16,7-1-122 16,6-3-109-16,-6-7-58 15,-7 0-22-15,1-8 28 0,-15 1 59 16</inkml:trace>
  <inkml:trace contextRef="#ctx0" brushRef="#br0" timeOffset="13769.7094">17847 12976 9 0,'12'-8'211'15,"8"1"23"-15,7-3-24 16,11 1-49-16,9-1-36 16,18-1-29-16,0-1-35 0,6 2-54 15,7-1-75-15,0-1-97 16,-6 2-54-16,0-5-29 16,-7 4-10-16</inkml:trace>
  <inkml:trace contextRef="#ctx0" brushRef="#br0" timeOffset="14147.9744">18785 12613 60 0,'-58'0'171'0,"5"0"-6"15,-6 4-19-15,8 6-20 16,5-3-29-16,7 9-28 15,13-5-18-15,6 3-14 0,14 1-5 16,12 4-4-16,20-5-4 16,7-3-1-16,6 3-7 15,13 1-3-15,0-3-2 16,1-5 0-16,-2 3 1 16,-5 2 3-16,-1-5 8 15,-5 3 6-15,-7 2 12 16,-14-1 13-16,-12 0 15 0,-1 0 9 15,-12-1 0-15,-14 2 1 16,-13-1-10-16,1-1-16 16,-8 6-17-16,-5-5-20 15,-1-5-38-15,1 6-74 16,6-5-115-16,7 0-76 0,-1 1-41 16,19-1-13-16,8-7 18 15</inkml:trace>
  <inkml:trace contextRef="#ctx0" brushRef="#br0" timeOffset="14403.521">19059 12905 242 0,'13'0'283'16,"0"4"17"-16,-13 4-37 15,6 0-97-15,1 3-58 16,-7 4-31-16,6 2-11 16,1 2-10-16,6 3-11 0,-7-1-22 15,8 2-52-15,5-4-104 16,-6 2-106-16,6-6-58 16,-5-5-31-16,-2-2-5 15</inkml:trace>
  <inkml:trace contextRef="#ctx0" brushRef="#br0" timeOffset="14786.2676">19091 12071 105 0,'39'-15'214'0,"7"7"21"16,-7 13 10-16,6 13 4 16,1 8-8-16,7 14-17 15,-8 12-31-15,7 6-26 0,1 12-24 16,-8 3-16-16,-6 4-15 15,-6 3-16-15,-14 5-16 16,-19 2-16-16,-6 5-10 16,-20-4-20-16,-13 3-35 15,-26-3-60-15,-14 0-105 16,-25-3-164-16,-19-5-91 0,-27-7-43 16,-20-6-2-16,-25-9 37 15</inkml:trace>
  <inkml:trace contextRef="#ctx0" brushRef="#br0" timeOffset="15412.145">8633 14383 1 0,'-52'7'252'15,"6"-4"35"-15,14 5 39 16,-1-1-50-16,7-3-42 0,7-1-22 15,6 2-19-15,6-3-21 16,20 2-22-16,7-4-29 16,19 4-29-16,19 0-26 15,21-4-37-15,6 0-61 16,12 0-90-16,-5 0-136 16,-8 0-112-16,-6 0-58 0,-13 3-9 15,-13-3 26-15,-19 4 66 16</inkml:trace>
  <inkml:trace contextRef="#ctx0" brushRef="#br0" timeOffset="15618.0008">8835 14657 50 0,'-20'15'229'0,"14"-4"30"0,6-1-18 15,14-2-20-15,4-1-23 16,22 1-31-16,12-4-36 15,13-4-43-15,20 0-68 16,6-4-120-16,6 0-123 16,14-3-68-16,1 0-33 0,-9-4-14 15,-5-4 24-15</inkml:trace>
  <inkml:trace contextRef="#ctx0" brushRef="#br0" timeOffset="16039.6975">10686 14404 103 0,'-20'-7'242'16,"-19"7"45"-16,0 0-33 15,-7 7-27-15,-5 4-18 0,5 4-25 16,0 4-24-16,7-2-39 15,6 5-31-15,14 1-23 16,6 2-17-16,19-6-11 16,8 3-10-16,18-4-15 15,13 1-9-15,14-9-7 16,13 2-5-16,6-9-6 16,-6-6-1-16,-1-1 7 0,-6-4 1 15,-6-7 2-15,-13 5 5 16,-13-9 11-16,-21 1 12 15,-12-1 13-15,-12-2 21 16,-28-1 14-16,-11 4 13 16,-15-5 16-16,-6 5 2 15,-5 3-9-15,4 1-39 0,15 3-65 16,12 3-82-16,14 5-122 16,12 3-150-16,20 0-88 15,20 0-25-15,12 3 27 16,14-3 51-16</inkml:trace>
  <inkml:trace contextRef="#ctx0" brushRef="#br0" timeOffset="16409.4142">12171 14657 171 0,'7'-3'313'15,"-1"-1"15"-15,8-1 8 16,5 3-120-16,20-2-95 16,6 1-58-16,14-1-29 0,6-4-15 15,7 4-12 1,-7 0-23-16,1-3-49 0,-1 5-82 16,-13 2-93-16,-7-5-49 15,1 2-26-15,-13-5 3 16</inkml:trace>
  <inkml:trace contextRef="#ctx0" brushRef="#br0" timeOffset="16833.8363">13031 14430 55 0,'0'-10'251'16,"6"-2"16"-16,8 5-9 0,12-4-77 16,13 4-66-16,0-1-41 15,7 5-21-15,-1-2-11 16,-5 13 0-16,-8 0 0 0,-13 10-4 16,-11 3 4-1,-8 8 7-15,-14 5 11 0,-5 3 11 16,-7-1 7-16,-7 5 4 15,1-1 5-15,-8-3-2 16,1-5-10-16,7 1-13 16,-1-3-12-16,1-4-11 15,6-5-10-15,6-6-10 16,13 0-5-16,7-5-5 0,7 2-2 16,19-5-7-16,13-7-25 15,13 0-36-15,13-4-57 16,0-3-80-16,7-4-108 15,0 0-67-15,-1-4-15 16,-5-2 16-16,5-2 42 16</inkml:trace>
  <inkml:trace contextRef="#ctx0" brushRef="#br0" timeOffset="17321.5533">14048 14514 179 0,'-6'-19'290'0,"-8"2"24"0,-12-2-34 16,0 1-53-16,-7 3-44 16,1 4-44-16,6 0-35 15,-7 8-24-15,7-1-26 16,1 4-18-16,-1 7-17 16,12 1-6-16,1 6-9 15,0 1-12-15,13 1-18 0,7-3-22 16,6 5-21-1,0-2-17-15,6-6-15 0,1 1 2 16,6-3 10-16,0-5 21 16,0-3 21-16,-6 0 19 15,6-7 17-15,-6 0 11 16,-1-1 19-16,0-6 20 0,0 2 29 16,-5-2 29-1,-8-1 30-15,8 5 34 0,-8-2 11 16,1 1-8-16,-1 7-25 15,-6-3-28-15,6 7-28 16,-6 5-25-16,0 5-18 16,7 1-10-16,-7 7-1 0,7 5-1 15,-1 2-2-15,0 4-6 16,2 1-8-16,4 3-21 16,-5-4-35-16,-1 4-54 15,1-3-79-15,6-5-103 16,-1-4-111-16,2 2-45 15,6-12-3-15,-8-4 35 16,8-7 67-16</inkml:trace>
  <inkml:trace contextRef="#ctx0" brushRef="#br0" timeOffset="17829.3714">14797 14415 182 0,'0'-18'259'16,"-6"4"20"-16,-13-2-52 15,-8 2-53-15,-12 3-34 16,0 4-22-16,-6 0-19 16,-1 3-17-16,1 8-17 15,-8-2-19-15,7 6-20 16,7 4-10-16,7 2-4 0,12 1-2 15,7-1-1-15,13 5 5 16,13-1 4-16,13 1 4 16,6-5 0-16,8 8 1 15,12-3-3-15,0-1-4 16,1 1-5-16,-1-2-5 16,-7 2-7-16,-6-1-8 15,-7-4-5-15,-5 5-3 0,-14-4 2 16,-7-1-2-16,-19 1 5 15,-6-4 11-15,-14-1 7 16,1-2 10-16,-14-4 15 16,7-1 18-16,0-6 11 15,7-1 3-15,6-4 0 16,12-2-8-16,8-5-18 0,12-8-19 16,14 2-25-16,12-4-30 15,7-4-39-15,7 0-56 16,6-1-89-16,0 1-103 15,-6-2-44-15,-1 6-7 16,-6 0 20-16,-13-4 46 16</inkml:trace>
  <inkml:trace contextRef="#ctx0" brushRef="#br0" timeOffset="21878.7014">15814 13969 58 0,'0'-8'192'15,"-13"5"-21"-15,0-5-24 0,-7 4-26 16,-13 4-17-16,1 0-9 15,-20 4 0-15,0 0 4 16,-13 11 13-16,-7 3 8 16,0 8-1-16,-6 13-13 15,0 5-15-15,6 11-13 16,14 11-13-16,6 4-8 0,19 7-6 16,13 4-5-16,14-1-1 15,19 4-3-15,13-2-9 16,20-9-10-16,13-8-8 15,18-10-5-15,14-3-10 16,14-12-23-16,5-11-44 16,8-3-89-16,5-11-127 0,-5-4-68 15,-7-8-31-15,-13-6 1 16,-20-8 32-16</inkml:trace>
  <inkml:trace contextRef="#ctx0" brushRef="#br0" timeOffset="23360.5912">16367 14650 223 0,'-12'-7'280'16,"6"3"13"-16,-8-3-22 15,1 3-25-15,6-4-23 16,-6 2-22-16,7-1-28 16,-7-1-30-16,13 4-31 0,-7-4-27 15,14 5-26 1,0-4-22-16,5 2-15 0,15-1-12 16,11 2-8-16,1 0-4 15,14 1-2-15,-1 3-5 16,-7-4-12-16,1 8-8 15,-7-4-10-15,0 7-6 16,-13 1-1-16,-12 6 4 16,-14 1 11-16,-14 10 15 0,-12 1 15 15,-7 7 12-15,1 0 7 16,-7 0 5-16,0 0 4 16,13 3 0-16,-6-6-4 15,12-1-2-15,7-4-3 16,7 1-5-16,6-4-8 15,12-7-22-15,8 3-55 16,13-7-127-16,12-3-125 0,7-2-63 16,13-6-31-16,-6-3 2 15,0-4 41-15</inkml:trace>
  <inkml:trace contextRef="#ctx0" brushRef="#br0" timeOffset="23574.2385">17267 14862 311 0,'6'-18'420'0,"1"3"42"15,-1-2 32-15,-6 2-122 16,0 0-111-16,0 4-85 16,0 0-61-16,0 0-69 15,7 3-79-15,12 1-97 0,1 0-122 16,13 3-137-16,-1 1-69 15,7-1-8-15,1 0 28 16,-1 0 62-16</inkml:trace>
  <inkml:trace contextRef="#ctx0" brushRef="#br0" timeOffset="23993.3843">18082 14367 185 0,'-40'0'233'0,"7"12"-15"0,-12 2-20 16,-1 13-5-16,7-2-3 16,-7 8-14-16,14 7-24 15,-1-3-26-15,14 7-32 16,6 0-25-16,6 0-22 15,14-4-19-15,13-3-15 16,12-4-10-16,7-8-6 0,7-3-5 16,7-11-3-16,-2 0 1 15,-5-11 4-15,-7 0 4 16,-7-8 5-16,-12 1 12 16,-13-3 11-16,-14-5 11 15,-19 1 9-15,-13-1 5 16,-7 0-2-16,-6 4-12 15,-7 0-36-15,8 0-75 16,11-1-131-16,7 9-116 0,14-4-59 16,12 3-29-16,7-7 8 15,14 0 56-15</inkml:trace>
  <inkml:trace contextRef="#ctx0" brushRef="#br0" timeOffset="24376.4776">18270 14478 105 0,'13'-8'202'15,"7"-3"6"-15,12 9-67 16,7-6-55-16,7 0-27 15,7 1-9-15,5 3-3 16,0 0 0-16,1 4 2 16,0 0 10-16,-7 4 14 0,-7 3 23 15,-11 5 24-15,-9 5 23 16,-5 5 16-16,-14 8 1 16,-6 3-11-16,-6 0-19 15,-7-1-24-15,0 2-25 16,0 3-18-16,-1-4-18 15,-5-4-16-15,6-3-29 0,0-4-49 16,0-1-68-16,13-10-99 16,-7 4-127-16,14-8-64 15,6-7-19-15,0 0 21 16,13-10 53-16</inkml:trace>
  <inkml:trace contextRef="#ctx0" brushRef="#br0" timeOffset="24830.2114">19365 14404 13 0,'6'-14'250'16,"1"3"14"-16,-7 4 21 0,-7 7-63 15,1 7-64-15,-8 4-31 16,2 11-10-16,6 0-2 15,-1 3-13-15,7 4-16 16,0 1-19-16,13-1-18 16,-7 1-22-16,14 0-23 15,0-9-20-15,-1 1-18 0,7-4-18 16,0-7-22-16,7-3-16 16,-1-4 0-16,-5-8 8 15,5-4 11-15,-12-3 20 16,-1-3 45-16,-6-4 56 15,0 2 58-15,-7-2 58 16,-6 3 48-16,0 0 23 16,0 5-11-16,-6 6-28 15,6 1-44-15,-6 3-50 0,-1 7-44 16,1 1-26-16,-1 9-13 16,1-2-18-16,12 7-32 15,1-1-47-15,6 2-69 16,-1 0-108-16,2 2-133 15,5-4-74-15,1-1-18 16,0-6 21-16,-8-3 54 0</inkml:trace>
  <inkml:trace contextRef="#ctx0" brushRef="#br0" timeOffset="25591.7715">19906 14441 90 0,'6'-7'210'15,"1"-1"4"-15,6-3-41 16,20 4-40-16,-1 0-38 16,7-4-22-16,7 7-17 15,6 1-14-15,-6-1-17 16,-1 8-13-16,1-1-12 15,-20 1-5-15,-7 7-3 0,-19 3 1 16,-13 5-1-16,-13-2-3 16,-13 6 0-16,-7-4-8 15,8-1-4-15,-1 0-9 16,-1-4-1-16,14-2 3 16,1-1 5-16,11-5 10 15,8-1 6-15,12-2 6 0,14-3 3 16,-1-3 5-16,14 3 10 15,0-5 13 1,6 3 15-16,-1-2 14 0,8 4 18 16,-7 4 17-16,0 3 9 15,-6 3 2-15,-1 2-1 16,-6 5-4-16,-6 3-12 0,-7-2-16 16,-13 4-13-16,-13 0-14 15,-7 3-23-15,-18-3-32 16,-9 4-61-16,-18-4-103 15,0 0-106-15,-12-4-55 16,-14-3-21-16,-1-8 7 16</inkml:trace>
  <inkml:trace contextRef="#ctx0" brushRef="#br0" timeOffset="26807.5404">16041 14587 113 0,'0'-3'233'16,"-6"3"9"-16,6-4-12 0,0 1-21 16,0 3-26-16,0-5-28 15,0 5-25-15,0 0-33 16,0 0-32-16,14-2-24 16,-8 2-17-16,14 0-11 15,5-4-8-15,15 0-1 16,5 4-2-16,14-4 0 0,6 1-2 15,7-1 0 1,-1 0 1-16,1 4-1 0,6-4 0 16,0 4 0-16,-6-2-1 15,-7 2-1-15,-12 2-1 16,-2-2 0-16,-11 0-1 16,-8 0 1-16,-13 4 3 15,1-4 5-15,-6 0 3 16,-2 0 6-16,-12 4 4 0,7-4 1 15,-7 0-1-15,-7 4 0 16,7 3 3-16,-12-3 0 16,5 2 3-16,0 6 8 15,-5-1 14-15,4 3 12 16,-11 5 10-16,6 7 10 16,-6-1 6-16,-1 4 1 15,-6 4-7-15,0 4-10 0,-1 3-11 16,-5 4-12-16,-1-4-11 15,1 5-10-15,-1-1-7 16,-5-8-5-16,-1 0-4 16,6 1-3-16,7-11-3 15,6 0-1-15,0-3-6 16,1-6-16-16,6-2-22 0,0-4-39 16,7-4-56-16,0 1-82 15,6-1-117-15,0-7-73 16,0 0-23-16,6-4 15 15,6 1 42-15</inkml:trace>
  <inkml:trace contextRef="#ctx0" brushRef="#br0" timeOffset="27730.4367">20778 14643 116 0,'0'2'286'0,"8"-2"41"16,-8 5-3-16,0-5-43 15,0 0-42-15,0 0-35 16,0 4-33-16,0-4-28 16,0 0-27-16,0 0-18 0,0 0-15 15,0 0-5-15,0 0-1 16,0 0-5-16,0 0-4 15,6 0-6-15,-6 0-10 16,6 0-14-16,8 0-11 16,11 0-15-16,15 0-10 15,5 0-6-15,20 0-3 0,1 0 1 16,-1 0-3-16,6 0-2 16,-6 0-3-16,1 0-7 15,-8 0-13-15,1 0-21 16,-13 0-23-16,-7 0-27 15,-13 3-35-15,0-3-48 16,-13 0-79-16,7 0-89 16,-20 0-41-16,0 0-5 0,0 0 23 15,0 0 48-15</inkml:trace>
  <inkml:trace contextRef="#ctx0" brushRef="#br0" timeOffset="29337.7876">22675 14251 218 0,'0'-8'274'0,"-6"1"-8"15,0 0-28-15,-8 3-38 16,-12 0-32-16,0 8-22 15,-13 0-12-15,-20 7-4 16,0 7 0-16,-12 4-2 0,0 11-4 16,-2 4-13-16,8 3-19 15,7 4-21-15,13 0-17 16,5 0-17-16,14-4-10 16,19 0-14-16,7 1-10 15,14-8-9-15,12-4-7 16,13-4-10-16,6-3-10 0,7-8-7 15,1-2-3-15,-2-8 1 16,-5 0 2-16,-1-8 7 16,-5 0 10-16,-14-3 13 15,-13 0 11-15,-7-5 7 16,-18 1 13-16,-14-3 7 16,-13-1 6-16,-7 4 1 15,1-3-6-15,-8 3-22 16,14-1-45-16,-1 5-79 0,8 0-133 15,13 2-115-15,12 3-56 16,7 2-16-16,13-4 20 16,14-3 63-16</inkml:trace>
  <inkml:trace contextRef="#ctx0" brushRef="#br0" timeOffset="29573.1788">22655 14599 5 0,'8'-8'339'0,"-2"4"50"15,-12-3 40-15,-2-1-5 0,2 2-116 16,-7 2-91 0,13-3-68-16,-7 3-68 0,14 0-79 15,0 0-95-15,5 4-151 16,14 0-120-16,7-2-58 15,-1 2-14-15,1 0 24 16,1 0 58-16</inkml:trace>
  <inkml:trace contextRef="#ctx0" brushRef="#br0" timeOffset="30105.0899">23418 14415 47 0,'-7'-14'230'15,"-5"-1"30"-15,-8 4-18 16,-6-3-28-16,-13 3-29 16,0-1-26-16,-7 9-21 15,-7-2-25-15,2 5-31 16,-1 5-30-16,6-2-23 0,7 9-14 15,12-1-11-15,9 3-10 16,11-3-11-16,14 4-16 16,11-1-25-16,9-3-26 15,12 0-25-15,7-3-16 16,0-2-6-16,-1 0 11 16,-6-6 22-16,7 0 24 0,-14 0 32 15,1-6 33-15,-13 0 40 16,-1-2 39-16,-6 1 40 15,0-1 43-15,-7 1 32 16,-6 0 12-16,7 3-13 16,-7 1-31-16,0-1-30 15,0 8-35-15,0 3-29 0,0 5-17 16,-7 5-8-16,1 5-2 16,-1 7-2-16,1-3-7 15,6 3-8-15,-6 0-12 16,6 6-26-16,-7-6-38 15,7-1-61-15,0-1-82 16,0-6-113-16,0 1-70 0,7-4-18 16,-1-6 15-16,7-5 45 15</inkml:trace>
  <inkml:trace contextRef="#ctx0" brushRef="#br0" timeOffset="30653.8987">24063 14397 213 0,'-13'-18'250'0,"-6"3"2"16,-14 1-44-16,-6-1-46 0,0 8-29 15,-14-5-24-15,8 9-22 16,-1 3-25-16,7 7-23 16,-7 1-25-16,14 2-23 15,13 5-19-15,-1-1-24 16,20 2-28-16,6-6-35 0,8 5-31 16,5-3-23-16,1-2-10 15,6-6 2-15,0 3 20 16,-7-7 29-16,7 0 41 15,0 0 45-15,-6-4 50 16,-1-3 53-16,7 3 55 0,-6-7 49 16,-7 4 41-16,7 0 27 15,-14-1 2-15,8 5-21 16,-8-1-37-16,7 4-34 16,-7 0-27-16,7 7-23 15,0 4-17-15,-6 5-8 16,0 5 2-16,-1 1-6 15,-6 3-10-15,6 1-8 0,-6 3-8 16,0 0-5-16,-6 1-9 16,0 0-20-16,-8-1-36 15,8-3-57-15,-7-5-85 16,0-2-114-16,6-5-91 16,1-6-36-16,-8-5 3 15,14-6 38-15</inkml:trace>
  <inkml:trace contextRef="#ctx0" brushRef="#br0" timeOffset="31103.3778">24356 14276 41 0,'14'-4'159'0,"4"4"6"16,2-3-1-16,7-1-3 0,-1 1-12 16,6 3-22-16,1-4-20 15,6 4-18-15,-13-4-8 16,6 4-1-16,-6 0 7 15,1 0 13-15,-7 8 13 16,-1-1 19-16,-6 4 14 0,-13 3 8 16,0 8-2-1,-7 0-14-15,1 7-20 0,-7-3-20 16,-1 3-23-16,8 0-23 16,0 2-15-16,-8-6-13 15,8 4-20-15,6-7-37 16,-7 0-52-16,7-3-81 15,-6-4-119-15,6-5-120 16,0-2-52-16,-13-8-5 0,6-4 31 16,-5-4 67-16</inkml:trace>
  <inkml:trace contextRef="#ctx0" brushRef="#br0" timeOffset="31553.0685">24265 13679 21 0,'32'-4'77'16,"8"12"15"-16,11 3 25 16,22 11 26-16,-2 10 20 15,14 9 3-15,0 10 0 16,6 5-11-16,-6 6-22 16,-1 3-14-16,-12 8-6 0,0-3-1 15,-20 7 8-15,-7 0 12 16,-5 4 14-16,-27 0 9 15,-1 3-2-15,-18 0-9 16,-13-4-18-16,-1-2-27 16,-12-5-31-16,-7-7-28 15,-7-8-39-15,0-3-47 0,0-7-60 16,1-8-76-16,-1-11-114 16,1-2-113-16,-7-13-43 15,6-3 4-15,7-11 34 16,0-8 62-16</inkml:trace>
  <inkml:trace contextRef="#ctx0" brushRef="#br0" timeOffset="40594.0826">25783 14457 150 0,'-6'0'226'0,"6"0"13"16,-7 0 1 0,7 0-15-16,0 0-30 0,-6 0-31 15,6 0-28-15,0 0-19 16,-6 0-17-16,6 0-12 15,0 0-14-15,0 0-15 16,0 0-15-16,6 0-16 16,-6 0-13-16,6 2-11 15,14-2-2-15,5 0-2 0,9 0-3 16,11 4 2-16,7-4 2 16,13 0-2-16,7 0-9 15,0-4-17-15,6 4-33 16,0-2-45-16,0-4-66 15,-13 6-85-15,-13-2-72 0,-6 2-25 16,-19-4 10-16,-8 0 32 16</inkml:trace>
  <inkml:trace contextRef="#ctx0" brushRef="#br0" timeOffset="40891.2826">25829 14789 11 0,'6'8'225'0,"8"-1"5"0,5-3-7 15,1-4-14-15,12 4-33 16,1-4-44-16,6-4-48 16,7 4-37-16,12 0-27 15,-6-4-54-15,7 0-72 16,-7 1-94-16,0 3-52 16,-13-4-26-16,0 0-7 0</inkml:trace>
  <inkml:trace contextRef="#ctx0" brushRef="#br0" timeOffset="65036.3402">28286 14668 191 0,'-7'-4'247'0,"0"1"-11"15,7-4-13-15,0 3-10 16,0-3-9-16,7 0-21 16,12-5-26-16,1 4-28 15,13-1-33-15,12-3-26 16,1 4-26-16,19-2-16 0,-6 3-12 16,-1-1-9-16,-5 4-1 15,-8 4 0-15,-13 4 2 16,-5 6 1-16,-27 9 3 15,-13 6 5-15,-20 9 2 16,-13 3 3-16,-12 6 5 16,-7-2 8-16,0 3 8 0,0-4 6 15,6-4 4-15,6 1 4 16,8-7 0-16,6-1-2 16,20-4-3-16,11-3-5 15,8-2-2-15,27-6-6 16,5 1-6-16,20-5-8 15,7-3-8-15,6-7-5 0,7 4-8 16,6-8-14-16,-7 1-31 16,2-1-46-16,-8-3-60 15,-7-4-69-15,-5 4-82 16,-8-4-75-16,-6 3-44 16,-7-3 5-16,-5 0 37 15,-14 4 60-15</inkml:trace>
  <inkml:trace contextRef="#ctx0" brushRef="#br0" timeOffset="65519.5077">29218 14687 69 0,'-34'-4'115'0,"-11"-3"-6"16,6 7-3-16,0 0 10 0,0 7 14 16,-6 1 10-16,11 6 1 15,-5 4-5-15,13 8-9 16,7 0-12-16,6-1-14 15,13 4-12-15,13-3-5 16,6 0-6-16,14 0-9 16,13-5-9-16,6-6-15 15,7 0-12-15,0-4-15 0,-2-4-10 16,2-4-5-16,0-6-2 16,6-4-3-16,-13-4-1 15,0-4-2-15,-6-3-1 16,-7-5-1-16,-6-2-1 15,-20-1 1-15,0 1-1 16,-13-1 1-16,-7 1-1 16,-6 2 2-16,-7 5-5 0,-6 4-18 15,1-1-45-15,-1 3-98 16,-1 10-96-16,1-2-52 16,-6 0-24-16,-1 4 6 15</inkml:trace>
  <inkml:trace contextRef="#ctx0" brushRef="#br0" timeOffset="66008.0437">27295 14976 25 0,'-6'-4'116'15,"6"4"-16"-15,6 0-13 0,14-3-9 16,6 3 0-16,6-4-3 15,14 4-21-15,6-3-19 16,0 3-9-16,7-4-9 16,0 4-6-16,-1 0-2 15,-6 0-61-15,0 0-70 16,7 0-36-16,-7-4-16 16,0 0-9-16</inkml:trace>
  <inkml:trace contextRef="#ctx0" brushRef="#br0" timeOffset="66845.3924">30240 14466 46 0,'0'-3'149'16,"0"-1"-28"-16,0 4-1 15,0-2 0-15,0 2 5 16,0 0-2-16,6 0 7 15,-6 2 12-15,8 2 5 16,-8 11 4-16,6 2 5 0,-6 10 9 16,0 6-11-16,0 7-29 15,0 8-30-15,6 2-25 16,-6 2-19-16,7 3-15 16,-7 0-9-16,6-8-7 15,1 1-8-15,6-4-6 16,-7-4-17-16,8-6-40 0,5-5-59 15,-12-4-87-15,5-3-113 16,-5-3-70-16,-1-7-23 16,-6-6 18-16,0-6 46 15</inkml:trace>
  <inkml:trace contextRef="#ctx0" brushRef="#br0" timeOffset="67262.4154">30690 14972 190 0,'0'-3'287'0,"0"-1"28"16,0 4-48-16,-6-3-49 15,6 3-55-15,0-4-43 16,0 4-36-16,0 0-26 16,0 0-23-16,-7 0-17 15,7 0-8-15,-7 4-5 0,7-1 0 16,0-3 3-16,0 0 7 16,0 4 13-16,0-4 17 15,0 0 12-15,0 0 4 16,0-4 0-16,7 1-8 15,6-5-14-15,-7-3-18 16,8 1-13-16,-2-2-23 16,-5-2-42-16,6-2-58 15,0 6-83-15,-7-5-97 0,8 4-67 16,-8-3-19-16,0 2 19 16,-6 1 46-16</inkml:trace>
  <inkml:trace contextRef="#ctx0" brushRef="#br0" timeOffset="67901.177">31133 14614 76 0,'0'-7'125'16,"-7"-1"10"-16,1 4 13 15,-1 0 1-15,-5 4-10 16,-2-4-13-16,2 4-17 16,-2 4-19-16,-5 0-17 15,6 0-6-15,6-1-4 16,1 4-6-16,6 0-11 15,13 1-8-15,0 4-6 16,12-3-10-16,9 7-7 0,-2-1-5 16,7 2 0-16,-6 2 1 15,-7-1 5-15,0 4 3 16,0 1 5-16,-13-1 4 16,-7-1 0-16,0-2 0 15,-6-1 1-15,-6 0 1 0,0-4 0 16,-14 1-1-16,1-4-1 15,-7-3-2-15,-7-1-5 16,1-2-4-16,6-5-2 16,-7 0 1-16,13-8-1 15,0 1-1-15,8-9-3 16,12-5-6-16,12-2-4 0,8-2-5 16,6-4-2-16,7-4-5 15,-1 3 3-15,7-3 1 16,-6 1-20-16,0 1-7 15,-14 6 12-15,1 4 9 16,-1 2 4-16,-5 1-1 16,-8 7 12-16,-6 1-3 15,0 5-34-15,-6 2-62 0,-8 3-92 16,1 3-93-16,7 4-41 16,-8 5-14-16,2-5 8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22:36.541"/>
    </inkml:context>
    <inkml:brush xml:id="br0">
      <inkml:brushProperty name="width" value="0.05292" units="cm"/>
      <inkml:brushProperty name="height" value="0.05292" units="cm"/>
      <inkml:brushProperty name="color" value="#FF0000"/>
    </inkml:brush>
  </inkml:definitions>
  <inkml:trace contextRef="#ctx0" brushRef="#br0">20518 8426 13 0,'-12'3'140'16,"5"-3"16"-16,-6 0 6 0,13 0 9 15,-6 0 3-15,6 0-10 16,0 0-19-16,0 0-22 15,0 0-19-15,6 0-24 16,14 0-23-16,12-3-17 0,20 3-17 16,20 0-12-16,26 0-4 15,19-4-3-15,19 4-3 16,14-3 1-16,20 3 1 16,-1-4 5-16,13 0-2 15,-12 4 1-15,0-4-2 0,-14 1-2 16,-13 3-2-16,-19 0-1 15,-13-4 0-15,-14 4-1 16,-18 0 2-16,-8 0 0 0,-6-4 2 16,-6 4-1-16,0 0 2 15,-7-3-2-15,-7 3-1 16,-5-3 0-16,-8 3-1 16,-5-5-1-16,-8 5-6 15,0-3-28-15,-6-1-57 0,1 4-78 16,-2-4-72-16,2 4-49 15,-1-3-22-15,6 3 15 16</inkml:trace>
  <inkml:trace contextRef="#ctx0" brushRef="#br0" timeOffset="1040.1278">21228 7242 118 0,'-12'-4'117'0,"-2"2"-11"16,1 2-12-16,1-5-13 16,-2 5-6-16,2 0 1 0,-8 0 2 15,0 5 3-15,-5-3 8 16,-2 10 20-16,-12-1 8 15,0 10 4-15,-6 1-2 16,5 12-5-16,1-1-13 16,7 7-28-16,12 1-20 0,7 2-16 15,13-2-11-15,20-1-8 16,5-3-14-16,15-1-7 16,5-7-5-16,1-4-3 15,6-2-1-15,6-9 0 0,-5 1 8 16,-1-7 5-16,-7-5 3 15,1-3-1-15,-13-3-1 16,-1-5-1-16,-12 2 1 16,-13-6 1-16,-7 1 5 0,-14-4 4 15,-5 1 8-15,-13-1 1 16,-8 0 1-16,1 1-3 16,0 3-4-16,0 0-5 15,6 0-13-15,0 4-21 16,8-1-57-16,12 5-100 0,6-2-84 15,7 5-61-15,13 0-26 16,7 0 0-16,12-3 48 16</inkml:trace>
  <inkml:trace contextRef="#ctx0" brushRef="#br0" timeOffset="1399.0177">21698 7572 165 0,'0'0'156'0,"0"0"-13"16,0 4-7-16,-6-1-16 15,-2 0-20-15,8 2-22 16,-6-2-27-16,0 1-15 16,6 4-13-16,-7-5-4 15,7 0 5-15,0 2 14 0,-7-5 21 16,7 3 19-16,-6-3 12 16,6 0 5-16,0 0-5 15,-6-3-17-15,-1-2-23 16,1-1-22-16,-8-2-44 15,8-4-70-15,0 2-107 0,-1-1-77 16,0 0-41-16,1 0-19 16,6 4 17-16</inkml:trace>
  <inkml:trace contextRef="#ctx0" brushRef="#br0" timeOffset="1826.6498">21607 7360 80 0,'0'-3'183'16,"0"-2"-32"-16,0 2-39 0,12-1-28 15,2-1-22-15,5 3-20 16,13 2-17-16,1 0-6 15,7 0-5-15,-1 0-4 16,-7 0 1-16,7 0-1 16,1 7 6-16,-14 0 7 0,-1 1 10 15,-5 6 9-15,-7 5 10 16,-6-1 5-16,-1 7 1 16,-12 5-2-16,-1-1-4 15,0 0-10-15,1 4-9 0,0 0-8 16,-1-3-7-16,0-1-6 15,7 0-5-15,-6-4-5 16,6 1-3-16,6-3-24 16,-6-9-46-16,14 5-82 15,-2-9-68-15,8-2-37 0,0-4-15 16,-1-4 11-16</inkml:trace>
  <inkml:trace contextRef="#ctx0" brushRef="#br0" timeOffset="2089.8098">22382 7441 36 0,'-19'-16'137'0,"-14"6"-13"16,1-2-26-16,-2 9-32 15,-5-1-20-15,1 4-19 0,5 4-16 16,7-1-9-16,0 5-4 16,6 3 1-16,7-1-3 15,13 2-10-15,6 2-7 16,8-2-17-16,5-1-16 16,7-4-18-16,7 0-18 0,-1 1 0 15,1-4 1-15</inkml:trace>
  <inkml:trace contextRef="#ctx0" brushRef="#br0" timeOffset="2315.2079">22395 7470 21 0,'7'-9'117'0,"-1"6"14"15,-6-3-3-15,6 6-16 16,-6-5-29-16,7 10-29 16,0-2-17-16,-7 8-8 15,6 4-4-15,0 3 1 0,1 4 1 16,0 3-1-16,-1 1-7 15,-6 4-5-15,7-4-4 16,-1-1-2-16,1 4-9 16,-7-8-7-16,6 2-43 0,1-4-81 15,5-6-42-15,8-5-24 16,0-4-7-16</inkml:trace>
  <inkml:trace contextRef="#ctx0" brushRef="#br0" timeOffset="2808.9716">22819 7458 51 0,'-20'-11'77'15,"0"5"-16"-15,-13 1-19 0,7 1-17 16,-13 4-14-16,13 4-6 16,-6 1-4-16,6 1-1 15,7 2-2-15,12 3 1 16,0-4 1-16,14 1 2 16,12-1 0-16,1 0-2 0,6-3-1 15,7 0-1-15,-1 0 1 16,-5-4-5-16,-1-4 1 15,-1 0 1-15,-5 0 3 16,-6-3 19-16,4 0 24 16,-11-1 38-16,6 1 38 0,-13-1 25 15,7 5 9-15,-7 0-12 16,6 3-19-16,-6 0-34 16,0 3-32-16,0 8-20 15,-6 1-9-15,6 5-7 0,-7 5 0 16,1 0-3-16,-1 4-4 15,7-1-4-15,-7 5-6 16,7-5-4-16,7 1-13 16,0-4-35-16,-1 0-68 15,7-4-86-15,1-2-45 0,-2-10-22 16,8-3-2-16</inkml:trace>
  <inkml:trace contextRef="#ctx0" brushRef="#br0" timeOffset="3200.9633">22981 7425 72 0,'7'-3'72'0,"-1"-1"-8"16,8 1-4-16,5-1-7 16,7-4-3-16,0 5-8 15,0-1-2-15,7 1-6 16,-1-4-8-16,-6 7 6 16,0-4 11-16,-6 8 29 0,-1-1 25 15,1 4 28-15,-7 8 25 16,-6 3 10-16,-1 5-4 15,-6 3-22-15,0 6-24 16,0 1-25-16,0 3-26 0,0 1-23 16,0 4-18-16,0-1-49 15,7 0-119-15,-7 1-108 16,6-5-58-16,0 0-32 16,2-7-11-16</inkml:trace>
  <inkml:trace contextRef="#ctx0" brushRef="#br0" timeOffset="4771.3269">23249 14595 51 0,'0'0'72'0,"0"0"-11"16,0 0-16-16,0 0-11 15,0 0-11-15,0 0-7 16,6 4-2-16,0-4-1 16,2 0 2-16,-8 0 1 15,0 0 5-15,6 0 1 16,-6 0-3-16,6 0 1 0,1 0 1 15,6 0 19-15,20 0 12 16,12 0 5-16,20-4 6 16,20 0-2-16,12 0-3 15,14 1-23-15,13-4-23 16,6 0-7-16,1-1 5 16,-1 1 12-16,0-1 5 0,1-3 3 15,-7 4 10-15,-14 3 0 16,-12-3-12-16,-14 0-11 15,-11 3-1-15,-22 1 5 16,-5-1 13-16,-7 4 8 16,-6-5 8-16,-13 5 2 15,-2 0-2-15,-4-2-8 0,-1 2-14 16,-6 0-10-16,6-5-6 16,-7 5-5-16,0 0-3 15,1 0-1-15,6 0-2 16,-7 0-3-16,8-3-13 15,-1 3-80-15,0-3-104 16,0-1-57-16,-7-4-29 0,-12 4-11 16</inkml:trace>
  <inkml:trace contextRef="#ctx0" brushRef="#br0" timeOffset="5635.3096">22779 13815 16 0,'0'-4'180'0,"0"4"4"15,0 0-13-15,0 0-2 16,0-3 4-16,0 3-14 15,0 0-22-15,7 0-26 16,-7 0-22-16,7 0-14 0,-1 0-9 16,14-4-6-16,6 4-8 15,13 0-11-15,6 0-7 16,7-4-11-16,7 4-8 16,0-4-7-16,-1 4-2 15,1 4-5-15,0 0-1 16,-8-4 0-16,-11 7 4 0,-1 4 7 15,-13 0 6-15,-13 7 7 16,-13 0 4-16,0 5 0 16,-13-1-1-16,0 3-5 15,-6-3-5-15,-1 4-6 16,7 0-4-16,0-5-1 16,-6-3-4-16,11 5-5 0,2-9-5 15,0 2-26-15,12-6-55 16,0-3-111-16,8 1-95 15,6-4-51-15,5-8-21 16,1-1 11-16</inkml:trace>
  <inkml:trace contextRef="#ctx0" brushRef="#br0" timeOffset="6149.9325">23894 13869 154 0,'0'-11'189'15,"0"1"-19"-15,-13-1-18 0,6 3-24 16,-12-3-23-16,-1 8-28 16,-6-4-19-16,-7 7-16 15,-6 0-13-15,7 3-11 16,-1 4-8-16,1 0-3 15,6 1-5-15,6 3-3 16,1-1 1-16,11 2-3 16,2-1 0-16,12-4-1 0,8 5 1 15,-1-6 0-15,13-2-3 16,0-1 2-16,7-3 0 16,-7 0 3-16,6-3-1 15,-5-1 2-15,-1 2-1 16,0-6-1-16,-13 0 2 15,-1 1 2-15,-5-4 3 0,0 8 17 16,-1-6 15-16,0 6 8 16,-6 0 0-16,0 3 1 15,0 0 10-15,0 3-10 16,0 9-11-16,-6-2-4 16,6 1 0-16,-6 7-2 15,6-3-13-15,0 4-9 16,6-1-7-16,-6 0-9 0,6-3-49 15,1 3-87-15,0-2-91 16,6-3-48-16,0-1-20 16,6-6-9-16</inkml:trace>
  <inkml:trace contextRef="#ctx0" brushRef="#br0" timeOffset="6665.5772">24220 13888 48 0,'-14'-11'167'0,"1"-3"-20"0,-7 2-27 16,8 5-30-16,-8 0-17 15,1 3-12-15,-7-4-17 16,6 8-19-16,0 4-12 15,-5 0-9-15,5 3-3 16,0 4-4-16,7-4 0 16,0 4-1-16,7 4-1 0,12-7 0 15,-6 2 0-15,13-3 3 16,7 1 1-16,-7 0-2 16,13-8 1-16,-7 4 0 15,1-4 0-15,0-4 2 16,-8 0 3-16,2-3 4 15,5 2 11-15,-13-2 39 0,8 1 37 16,-8 2 25-16,0-4 16 16,-6 4 8-16,8 1-7 15,-2 3-33-15,-6 0-25 16,0 3-21-16,6 5-11 16,-6 4-9-16,7-3 0 15,-1 7-5-15,1-2-15 16,0 5-8-16,-1-5-12 0,0 1-24 15,2 3-50-15,-2-2-86 16,0-7-107-16,0-1-56 16,8 0-26-16,-1-2 6 15,-1-6 40-15</inkml:trace>
  <inkml:trace contextRef="#ctx0" brushRef="#br0" timeOffset="7107.4063">24435 13880 53 0,'0'0'89'15,"0"0"10"-15,0-3 5 16,6 3-3-16,7 0-13 0,0 0-17 16,7-4-18-16,-1 0-18 15,7 4-11-15,-6-3-7 16,6 3-3-16,-13 0 21 16,7 0 26-16,-8 3 25 15,2 1 28-15,-8 3 27 16,0 5 21-16,-6 5-13 15,0-1-14-15,0 5-20 0,-6-2-21 16,0 6-29-16,-1-2-19 16,0-2-12-16,-5 4-12 15,12-2-11-15,-7 0-12 16,7-3-27-16,7-1-47 16,5-4-105-16,14-4-113 15,1-1-54-15,12-6-27 16,7-4 7-16,5-4 37 0</inkml:trace>
  <inkml:trace contextRef="#ctx0" brushRef="#br0" timeOffset="8314.464">27953 14800 11 0,'-20'12'149'0,"8"-6"-7"15,-2 5-14-15,8-3-19 16,0-1-23-16,12-3-16 0,7-1 6 16,26 1-1-16,14-4-6 15,24 0-5-15,21-4-7 16,19 1-24-16,27-4-13 16,18-1-8-16,15-7-4 15,19 5-4-15,-1-5-1 16,7 0-1-16,-1-3-2 15,-5-1-5-15,-7 1 0 0,0 0-2 16,-13-4-2-16,-14 3 1 16,-18 0 1-16,-14 2 0 15,-19 3 2-15,-13 2 1 16,-20 1 3-16,-13 0-2 0,-12 3-1 16,-14 2 1-1,-7 2-1-15,-19 4 2 0,-13 4 1 16,-19 0 2-16,-27 6 5 15,-26 5 1-15,-19-1 1 16,-26 9 3-16,-13-5-2 16,-14 4 16-16,-12-1 7 0,0 2 8 15,-1-2 0 1,8 2 1-16,17-5 0 0,9 4-16 16,13-4-9-16,18 1-9 15,14-5-2-15,25 1 0 16,21-4 1-16,26-4 1 15,38 0-2-15,39-2 3 16,41-5 1-16,25-5-2 16,32-2-1-16,19 0-4 0,15-4-2 15,-1-4-14-15,7 1-9 16,-1 3-2-16,-6-3-1 16,-6 2 0-16,-21 1 3 15,-18 0 10-15,-14 4 6 16,-26-4 0-16,-12 8-1 15,-27-2-4-15,-20 2-2 16,-31-1 1-16,-27 8-40 0,-27 4-77 16,-31-1-69-16,-34 4-33 15,-38 0-19-15,-26 3-10 16</inkml:trace>
  <inkml:trace contextRef="#ctx0" brushRef="#br0" timeOffset="9116.3092">16732 16041 18 0,'-12'0'262'0,"-2"-3"17"16,14 3 11-16,0 0-67 16,20 0-73-16,19-4-50 15,7 1-27-15,19-1-16 16,6 1-9-16,14-1-12 16,13 0-11-16,0 0-68 0,0 1-129 15,-1-4-79 1,-12 0-41-16,-13 3-28 0,-20-4-13 15</inkml:trace>
  <inkml:trace contextRef="#ctx0" brushRef="#br0" timeOffset="9313.6361">17228 16324 40 0,'13'15'140'0,"7"4"-39"16,19-9-21-16,6-3-9 16,21 1-8-16,25-12-17 15,13 0-86-15,13-6-57 0,1-9-43 16,5-3-27-16</inkml:trace>
  <inkml:trace contextRef="#ctx0" brushRef="#br0" timeOffset="22440.5025">18401 16335 248 0,'-33'4'338'0,"13"0"17"16,7-4 12-16,1 3-129 16,-2-3-74-16,8 3-29 15,0-3-2-15,-1 0 10 16,7 0 15-16,0 0 0 0,0 0-7 16,7 0-13-16,12 0-20 15,7 0-22-15,20-3-22 16,13 0-25-16,-1-5-18 15,7 4-17-15,0-3-20 16,-6 3-44-16,0-4-66 16,-1 2-105-16,-6-2-151 0,7-3-103 15,-13 0-43-15,-1 4 7 16,-13-4 47-16,-12 0 95 16</inkml:trace>
  <inkml:trace contextRef="#ctx0" brushRef="#br0" timeOffset="22933.0896">19137 16020 86 0,'7'-15'236'0,"-7"5"30"16,12-2-31-16,8 1-36 16,-1 5-28-16,14-6-14 15,-7 1-11-15,14 4-13 16,5-1-17-16,1 5-16 16,-1-2-12-16,1 10-12 15,-7 2-11-15,0 8-7 0,-13 4-6 16,-20 10-1-16,-6 3-3 15,-19 5-6-15,-7 3-4 16,-6 1-10-16,-8-1-4 16,1-3-5-16,-6-1-6 15,5-3-1-15,1-4-4 16,7-3 0-16,6-4 0 16,6 0-1-16,7-8 1 0,7 1-1 15,12-3 2-15,14-5-1 16,5-4 1-16,21 1-7 15,7-4-23-15,12-4-43 16,0-4-74-16,6-2-90 16,8-1-82-16,-1 1-83 0,-6-5-29 15,5-4 15-15,-11 0 60 16</inkml:trace>
  <inkml:trace contextRef="#ctx0" brushRef="#br0" timeOffset="23353.9368">20648 15891 104 0,'0'-21'232'16,"0"6"3"-16,-18 1-18 16,-9 10-15-16,-12 4-28 15,-7 11-13-15,-12 7-3 0,-7 7-4 16,0 9-15-1,0 2-17-15,6 8-16 0,0 4-15 16,7-4-16-16,6 4-14 16,13-4-13-16,14-5-12 15,19-1-9-15,13-6-9 16,13-1-8-16,13-11-2 16,13-4-5-16,7-6-4 0,0-2-1 15,-1-4 0-15,-5-4 1 16,-8-8 2-16,-12 4 2 15,-14-6 0-15,-6-1 1 16,-19 0 2-16,-14-3 1 16,-13-3-1-16,-5 7 1 0,-9-5-3 15,-4 4-6-15,5 1-35 16,7 2-75-16,7 1-131 16,5 3-113-16,21 1-58 15,12-4-27-15,7 3 19 16,20-4 63-16</inkml:trace>
  <inkml:trace contextRef="#ctx0" brushRef="#br0" timeOffset="23767.2468">21196 16012 226 0,'0'-10'294'16,"-7"-1"17"-16,-12 7-25 15,-20 4-33-15,-6 4-13 0,-8 7-27 16,-5 7-28-16,5 7-31 16,-6 5-28-16,14-1-27 15,13 4-31-15,6 0-23 16,19 0-16-16,14-8-8 16,11 1-7-16,16-4-16 15,17-3-10-15,8-4-3 16,6-8-3-16,14-4-2 0,-8-6 2 15,1-2 8-15,0-5 4 16,-20-5 4-16,0-3 1 16,-13 0 0-16,-20-8 0 15,-5 0 3-15,-14 1 5 16,-20-4 7-16,-6 0 6 0,-13 3 2 16,-6 4-2-1,5-1-8-15,1 5-51 0,7 7-80 16,12 0-134-16,7 8-122 15,13 3-62-15,13-4-27 16,7 4 28-16,0 0 64 16</inkml:trace>
  <inkml:trace contextRef="#ctx0" brushRef="#br0" timeOffset="24145.206">22017 16133 191 0,'-7'4'253'0,"7"0"20"16,0-4-45-16,0 0-68 15,0 4-39-15,-6-1-22 16,6 4-9-16,0-2-16 15,-6 5-18-15,-1-3-17 16,0 1-16-16,1-2-9 0,6 2-5 16,0-4 6-16,-6 4 17 15,6-5 26-15,-7-3 13 16,7 0 10-16,-7-3 1 16,1-5-7-16,-7-4-19 15,7 2-26-15,-8-1-19 16,8-4-39-16,-8 1-96 15,8 3-147-15,6-3-79 0,0-1-40 16,0 4-18-16,6-1 18 16</inkml:trace>
  <inkml:trace contextRef="#ctx0" brushRef="#br0" timeOffset="24838.6972">23073 15611 19 0,'0'-6'199'16,"0"4"8"-16,0-2 13 15,0 0 3-15,0 4-18 0,0-4-27 16,0 1-27-16,-7 3-17 16,7 0-21-16,-6-4-18 15,-8 8-13-15,-5-1-15 16,-14 9-10-16,-6 2-5 16,-6 9-1-16,-14 9-4 15,7 5-1-15,-13 10-6 16,12 1-8-16,1 7-8 0,13-3-6 15,20-2-3-15,6 1-5 16,26-7 0-16,6-3-4 16,20-8-1-16,13-3-1 15,13-9-4-15,14-3 0 16,0-3-3-16,-2-7 0 16,2-5 1-16,-14-6-1 0,0-1 1 15,-13-3 1-15,-6-5 1 16,-20 2 3-16,-14-9 5 15,-12 4 10-15,-19 1 6 16,-19-4 2-16,-9 3 4 16,-11 4-4-16,-7 1-10 15,-7 1-35-15,6 3-60 0,15 2-110 16,5 0-144-16,13 4-73 16,15-3-35-16,18 3 6 15,0-5 43-15</inkml:trace>
  <inkml:trace contextRef="#ctx0" brushRef="#br0" timeOffset="26596.201">24422 15562 66 0,'0'-4'152'15,"0"1"16"-15,0-1 0 16,-7 1 4-16,7-1 2 16,0 0-9-16,0 4-30 15,0-3-25-15,0 3-21 16,0-4-23-16,0 4-18 15,0 0-14-15,7 4-12 16,-7-1-11-16,0 1-2 0,0 7 3 16,0 3 11-16,-7 1 18 15,0 6 23-15,1 6 18 16,0 2 9-16,6 8 7 16,0 3-8-16,-8 0-15 15,8 4-20-15,-6 4-16 16,6-4-8-16,0-1-13 0,-6-2-1 15,6-5-3-15,-6-6-1 16,6-1-1-16,0-6-6 16,0-6 2-16,0-2-5 15,0-1 0-15,0-6-3 16,0-1-2-16,0 1 3 16,0-4-1-16,0-2 5 15,0 3 6-15,0-2 2 0,0-3 5 16,0 0-3-16,0 4 4 15,0-4-5-15,0 0-5 16,0 0-2-16,6 0-4 16,-6 0 1-16,0 0-7 15,0 0 4-15,0 0-1 16,0 0-3-16,0 0 2 0,0 0-2 16,0 0 1-16,0 0-5 15,0 0 0-15,0 0 6 16,0 0-5-16,0 0 5 15,0 0-2-15,0 0 2 16,0 0 5-16,0 0-7 16,0 0 2-16,-6 0-1 0,6 0 5 15,0 0 1-15,-7-4-6 16,7 1 1-16,-7-4-1 16,7-1-3-16,7-3-8 15,-7-4-1-15,7 1-2 16,-1-1 2-16,0-3 1 15,8 0 1-15,12-4 3 0,-7-1 1 16,13 2 3-16,1-5-2 16,7 0 0-16,5 5 0 15,1-5 1-15,-7 7-2 16,0 1-8-16,-7 4-10 16,-12 2-7-16,6 5-7 15,-13 3-9-15,0 4-3 0,-13 8 2 16,-13-1-3-16,0 8-5 15,-13 3-2 1,-7 1 1-16,1-1 3 0,6 3 2 16,-7-2 12-16,13 0 13 15,-6-5 10-15,7-3 9 16,6 0 5-16,0-4 5 0,7 0 1 16,-2 1 2-1,8-5 4-15,8 2 3 0,-2-2 4 16,7 1 3-16,6-4 1 15,8 4 2-15,5-4-1 16,1 0-4-16,-1 0-3 16,13 0-4-16,-5 0-5 15,-1 0-7-15,13 0-53 16,-7 0-114-16,8 0-94 0,-8-4-50 16,7 4-25-16,-13-4-8 15</inkml:trace>
  <inkml:trace contextRef="#ctx0" brushRef="#br0" timeOffset="27822.8975">25724 15808 83 0,'0'0'106'0,"0"3"4"15,-6-3 6-15,6 0 10 16,0 0 8-16,0 0 7 16,0 0 8-16,0 0 4 0,-6 0-4 15,6 0-11-15,0 0-18 16,6 0-17-16,0 4-14 15,2 0-11-15,4 3-13 16,14 4-10-16,1 3-8 16,5 5-7-16,1-1-8 15,5 5-11-15,-5-2-6 0,-1-2-5 16,-5 2 2 0,-8-2 5-16,-6 2 9 0,-6-2 10 15,-14-5 7-15,-6 5 7 16,-13-5 0-16,-6-2-4 15,-7-1-10-15,-7 0-12 16,-7 0-8-16,-4-8-10 16,-2 4-31-16,0-7-59 15,13 0-132-15,1-3-126 0,5-4-68 16,8-4-33-16,6-4 6 16,0-4 47-16</inkml:trace>
  <inkml:trace contextRef="#ctx0" brushRef="#br0" timeOffset="28050.9421">25555 15790 70 0,'19'-8'196'0,"1"1"15"15,6-1-33-15,7 4-30 16,6-3-21-16,13 4-12 15,7-1-14-15,12 0-25 0,1-3-26 16,13 7-54-16,-1-4-116 16,8 0-86-16,-1 1-45 15,0-4-21-15,-12-1-11 16</inkml:trace>
  <inkml:trace contextRef="#ctx0" brushRef="#br0" timeOffset="28511.4936">27607 15490 78 0,'-25'14'261'0,"-1"8"28"16,-7 7 13-16,1 4-3 15,-8 4-14-15,-5 7-18 16,-1 3-28-16,-13 7-29 15,8 2-33-15,-8 6-29 16,0 1-29-16,7-2-18 16,-1 2-14-16,2-5-17 15,5-2-11-15,7-5-6 0,7 0-7 16,-1-7-17-16,13-4-30 16,8-3-40-16,-2-4-56 15,8-4-82-15,6-3-123 16,-7-3-139-16,7-9-58 15,0 1-10-15,7-8 31 16,-7-7 67-16</inkml:trace>
  <inkml:trace contextRef="#ctx0" brushRef="#br0" timeOffset="29509.5801">27862 16012 104 0,'6'-3'193'15,"1"3"-10"-15,-1-4-17 16,-6 4 5-16,0 0 31 16,0 7-11-16,-6 5 6 15,-7 5 5-15,-7 10-4 16,1 2-1-16,-7 4-36 16,-6 7-22-16,5-2-25 0,-5 1-23 15,6 1-20-15,-7 2-20 16,7-6-13-16,-7 3-13 15,1-2-8-15,6-4-7 16,-1-3-3-16,1-5-3 16,7 0-3-16,-1-6-1 15,7-1-1-15,0-7-1 16,7-3-3-16,6-1-18 16,0-7-13-16,13-4-8 0,0-2-13 15,13-6-14-15,7-6-14 16,-1 0-3-16,13-4-5 15,2-4-5-15,4 1 14 16,1-1 19-16,1-3 18 16,-1 2 20-16,-7 2 21 15,-6 7 14-15,-13 0-3 0,1 6-2 16,-15 5 1-16,-5 3 0 16,-7 4-1-16,-7 4 1 15,1 3-1-15,0 1 0 16,-1 2 0-16,14 2-1 15,-1-1 0-15,7-4 0 16,14 4-1-16,5-4 0 0,7-2-1 16,0 1-2-16,7-6-1 15,-1 4 0-15,1-8 0 16,6 0 1-16,-6-3 1 16,-1 0 1-16,-5 0 1 15,-8-4 1-15,1 0 3 16,-14-1 2-16,7 2 1 0,-13 2 4 15,0 1-2-15,1 3 0 16,-2 1 2-16,2 6 2 16,-2 1 1-16,1 7 0 15,1 3 2-15,4 5 2 16,-10 3-5-16,4 0-6 16,-5 4 0-16,0-1-3 0,-14 5 0 15,-6 0 0-15,-1 1-1 16,-11-1 2-16,-1-4-3 15,-6 3-1-15,-8-3-2 16,-5-4 0-16,-8-4-1 16,1-4 0-16,0-2 2 15,6-5 6-15,1 0 7 16,5-7 9-16,8-3 4 16,13-5 2-16,13-3-2 0,12 0-10 15,20-7-40-15,13-1-111 16,13-2-157-16,13-4-82 15,7-2-42-15,6-2-19 16,-6 4 23-16</inkml:trace>
  <inkml:trace contextRef="#ctx0" brushRef="#br0" timeOffset="29664.2206">29275 16368 256 0,'33'-10'321'0,"0"-5"-15"16,0 3-124-16,-1-2-222 0,-5-1-146 16,-2 0-78-16,1 1-40 15</inkml:trace>
  <inkml:trace contextRef="#ctx0" brushRef="#br0" timeOffset="39334.2866">1231 17005 125 0,'0'4'182'16,"0"-4"-13"-16,0 0-15 15,0 4 5-15,0-4 10 16,0 0 4-16,0 0-4 16,0 0-17-16,0 0-19 0,0 0-17 15,0 0-10-15,0 0-5 16,0-4-2-16,0 4-14 16,0 0-14-16,7-4-14 15,-1 1-13-15,-6 0-13 0,13-2-9 16,-6-2-8-16,6 4-4 15,-1-5-4-15,14 1-4 16,-6-4-2-16,13 0-4 16,-1-4-1-16,7 4 0 15,-5-3-1-15,-2-5-1 0,-7 9-1 16,2-5 2-16,-8 4 0 16,-6-4-1-16,-6 4-2 15,-7 4 2-15,-7-4-1 16,-6 7 1-16,-13-4-2 15,-6 8 1-15,-13 0 3 16,-8 4 0-16,1 4 3 0,-7 3 2 16,7 3 2-16,0 5 2 15,6-2-1-15,14 2 2 16,5 0-4-16,9 3 1 16,4-4-1-16,14 0-1 0,6 4-2 15,8-7-1-15,5 3-3 16,1-2-1-16,6-7 1 15,6 3-1-15,-5-4 3 16,5-6 0-16,1 3 2 16,-7-3 2-16,0-2 0 0,0 0 1 15,-7 0 0-15,-5 0-1 16,-8 5 1-16,0-5 0 16,1 7 1-16,-14 1 0 15,7 6 1-15,-6 1 1 0,0 2 0 16,-8 2 0-16,1 3 0 15,7 0-1-15,-7 4 0 16,0-4 2-16,-1 4-2 16,8-1 1-16,-7-3 1 15,6-3-2-15,1 3-1 0,0-8-2 16,6 1 0-16,0-4 0 16,-7 0 0-16,7-4 1 15,0-3 2-15,0-1 0 16,0 2 2-16,0-3-4 0,0-2 2 15,0-2 1-15,0-6-2 16,7-3 0-16,5 0-2 16,2-3 0-16,6-5-2 15,-1-3-3-15,7-4 0 16,6 1-3-16,1 3 2 0,7 0-1 16,-2-1 1-16,-5 6-1 15,6 5 2-15,-7 2 1 16,1-2 0-16,-1 9 1 15,1 3-1-15,-7 0 1 0,-6 3-1 16,0 4-2-16,-8 0 0 16,-12 5-1-16,7 3-1 15,-14-5 1-15,7 5 0 16,-12-4 2-16,4 1 1 0,2-2 3 16,0-3 1-16,6 1 0 15,-6-4 1-15,6-1 1 16,6-3-4-16,-6-3-2 15,12-1 0-15,8-7-4 16,-7-3 0-16,13-1-5 16,-6 1 4-16,0-5-1 0,-1 0-2 15,-6 4 1-15,0-3 1 16,-13 4 2-16,6-2 1 16,-12 6 2-16,6 3 1 0,-13-1 4 15,6 4-1-15,-5 4-1 16,-8 4 2-16,7 4 1 15,-1 3 1-15,2 4 0 16,6 2 3-16,-1 3 1 16,7-3-3-16,0 2 1 0,13-5-1 15,-7 1-1-15,8 0-2 16,5-4-2-16,7-4 1 16,-6 0-1-16,12-3-1 15,-5-4 1-15,5 0-1 16,-6-8 1-16,0 1-1 0,7-3 1 15,-14-2-1-15,1-2 1 16,-8-1 0-16,-4 1-2 16,-2 2 1-16,-6-3-1 15,0 5 2-15,-6-2 1 0,-2 5 0 16,-4 0 1-16,-1 0 0 16,-7 7-1-16,0 4 1 15,-6 3 1-15,1 3 0 0,5 2 1 16,0 5 0-1,8-1 2-15,-2 2 1 0,8 0-1 16,6 1 0-16,6-5-1 16,1 1 1-16,6-4-1 15,7-3-2-15,-1-6 2 0,7 2-1 16,6-8-1-16,-5 2-1 16,5-6-3-16,-6-3-1 15,0-4-2-15,-6 1-1 16,-1-5 1-16,-5 4 0 15,-8-2 1-15,0-3 3 0,-12 3-1 16,-7-2 0-16,0 5 0 16,-7-1 1-16,-6 5 1 15,7-2-2-15,-7 5 0 16,6 0-1-16,1 3-1 16,5 4 1-16,8 0-4 0,0 4-2 15,12-1-6-15,0 1-2 16,14-4-1-16,0 3 0 15,5 1 2-15,8-4 4 16,0-4 5-16,0 1 4 0,-8-1 1 16,9 1 2-16,-16-1 1 15,9 0 2-15,-15-3 1 16,2 7-1-16,-2-5 1 16,-4 10 0-16,-2-2 0 15,0 5 1-15,1 3 0 0,-7 3 3 16,0 5 0-16,6-4 2 15,1 2-2-15,0 3-1 16,5 1-3-16,2-6-4 0,-2 4-18 16,8-5-39-16,7 1-62 15,-2-8-81-15,8-4-76 16,0-3-55-16,6-3-15 16,-7-4 23-16</inkml:trace>
  <inkml:trace contextRef="#ctx0" brushRef="#br0" timeOffset="40199.1588">2742 17149 146 0,'-12'-9'232'0,"-8"6"-18"15,1 0-32-15,5 3-41 0,-5 0-40 16,6 0-36-16,7 3-26 16,-8 0-18-16,8 6-6 15,-1-2-3-15,7 0-2 16,7 0 2-16,-1 4 7 0,1 1 10 15,6-2 7-15,7 5 4 16,-1-1 2-16,7 1-3 16,0-1-6-16,7 5-11 15,5-4-9-15,-4 4-6 16,-9-2-7-16,1 2 0 16,-12-4 3-16,-8 2-1 0,-6 2 0 15,-12 0 2-15,-15-2 1 16,-5 2-1-16,-8-4 1 0,1 0 0 15,0-4-2-15,-7-5 1 16,14 3 1-16,-1-6 0 16,7-3-2-16,7-3-3 15,12-6 1-15,14-5-3 16,6-1-3-16,7-7-3 16,12-3-1-16,1-1-2 0,6-7-1 15,-1 1 3-15,2-2 0 16,5 2 0-16,-12 3 2 15,-1-1 3-15,-5 7 4 0,-1 5-2 16,-14 7 0-16,2 1 1 16,-1 1 0-16,-13 9 2 15,7 5 0-15,-7 2 4 16,0 4 1-16,-7 0 2 16,7 8-2-16,0-5-2 15,0-3-1-15,0 0-2 0,0 1 0 16,0-6 1-16,0 2 5 15,0-5 3-15,7-3-1 16,-7-3 2-16,6-1 3 0,0-3 12 16,7-5 6-16,1 2 13 15,-2 3 11-15,8-5 5 16,0 2-1-16,-1 5-9 16,13-2-10-16,-5 7-12 15,5 7-11-15,1 0-6 0,-1 9-5 16,-6 2 1-16,1 8 0 15,-8 3 1-15,-12 3 1 16,-7 2 1-16,-7 3-1 16,-12-1 0-16,-8-3-2 0,1 4 1 15,0-8 1-15,-7 0 5 16,-5-3 4-16,5-4 2 16,-6-4 7-16,7-4 4 15,-1-6 3-15,-6 0 0 16,12-5-1-16,2-3-3 0,-1-3-5 15,12-5-5-15,8-2-7 16,6-5-10-16,14 0-24 16,11-7-47-16,7 3-94 0,14-2-147 15,-7-4-78-15,7 2-35 16,-1-2-5-16,2-2 34 16</inkml:trace>
  <inkml:trace contextRef="#ctx0" brushRef="#br0" timeOffset="41880.7728">4085 17152 23 0,'-39'0'98'0,"-6"4"-12"15,-2 3-1-15,2 0 0 16,-1 4 0-16,1 3 3 16,13 6-2-16,-1-3-25 0,13 6-22 15,0-5-10-15,14 4-4 16,0-8-4-16,12 1-2 15,0 0-4-15,20-9-1 0,1 2-1 16,11-8-4-16,2 0-5 16,5-8-3-16,2-1 1 0,-9-11-2 15,7 6-3-15,-12-8 3 16,0-3-1-16,-7-1 1 16,-6-4 5-16,-8 1 13 15,2-7 12-15,-8 3 15 0,0-3 15 16,-6-5 14-16,-6 4 7 15,0-3 2-15,-1-4 2 16,-6 4-8-16,7 0 0 0,-7 3 4 16,6 0 0-16,0 7-7 15,-5 9-12-15,12 3-8 16,-14 3-14-16,8 11-18 16,0 8-14-16,-8 11-4 15,1 10 2-15,7 4 4 0,0 8 3 16,6 3 3-16,0 4 4 15,6 0 1-15,7 1 3 0,0-2-3 16,13-2 0-16,0-4-3 16,6-5-3-16,8-6-1 15,-1 0-3-15,7-9 0 16,5-5-4-16,8-4-3 0,-7-6 0 16,7-4-4-16,0-6-5 15,0-4-3-15,-14-2-3 16,-6-4-1-16,0-1-1 0,-13 1-1 15,-7-5-1-15,-11 6 1 16,-2-4 4-16,-6 1 1 0,-6 6 4 16,-8-1 6-16,-6 4 2 15,1 4 1-15,-1 3 2 16,-6 4-1-16,0 8-2 16,7-1 0-16,-1 3 1 0,8 5 0 15,-2 0-2-15,14 1-2 16,0-3 0-16,0-1-3 0,14-1-2 15,-2-1 1-15,14-2 1 16,1-1 0-16,5-7 1 16,1 4 0-16,5-8 0 0,2 1-3 15,5-1 0-15,-6-4-2 16,-6-2 0-16,0 3-1 16,-8-5 2-16,-5 4-1 15,0-1 1-15,-7 1 3 0,-13 0 1 16,6 4 1-16,-12 1 1 15,-1 3 2-15,-6 0 2 0,-6 3 0 16,-1 9 2-16,1-2 0 16,6 5 3-16,-7-1-2 15,13 5 1-15,1-4-3 0,6 4-1 16,6-5 0-16,8 1-1 16,5-1-3-16,1-3 0 15,12 1 1-15,7-5-1 0,1-5 0 16,5-2-1-16,7 0 2 15,1-2-1-15,-8-10-1 0,7 1-1 16,-7 0 0-16,-5-8 0 16,-1 2-3-16,-13-2 1 15,-7-3 0-15,-5 1 4 16,-14-2 0-16,-7-2 3 0,-6 2 7 16,-6 2 12-16,-15 3 12 15,2-4 7-15,-7 8 5 16,0-2 1-16,-1 5-3 0,8 1-12 15,-1 6-12-15,7-1-12 16,7 2-10-16,6 3-10 0,6 0-6 16,7 3-3-16,7-3-1 15,6 5 0-15,6-5 4 16,-5 4 7-16,12-4 3 0,-7 0 6 16,1 0 1-16,6-4 0 15,-6-1 1-15,-1 2-1 16,1 3 1-16,0-7-2 0,-1 3 1 15,-6 1 0-15,0-5 1 16,-1 4 0-16,2 1-1 0,-8 3 0 16,1 3 3-16,-7 1 1 15,0 7 3-15,0 0 3 16,0 7 5-16,-7 5 1 16,7-1 2-16,0 0 2 0,0 0-2 15,14 4 0-15,-8-5 0 16,7 1 2-16,7-3-1 15,6-1-1-15,0-3-1 0,7-1-1 16,-1-2 0-16,7-6 0 16,6-2-5-16,7-4-4 0,-5-4-2 15,-2 1-4-15,7-9-3 16,1 2-4-16,-15-5-5 16,1 1-1-16,-6-5-3 0,-1-3-3 15,-12 4-1-15,-7-5 1 16,-6 6 4-16,-14-2 1 15,0 5 4-15,-5 3 3 0,-8-1 0 16,-6 6 1-16,-1 6 4 16,2 0 2-16,-8 6 0 15,8 6 2-15,-2 3-2 0,7 2-2 16,8 2-10-16,5 0-18 16,7 2-21-16,13-5-32 15,7 1-41-15,5-3-61 0,8 1-74 16,7-3-75-16,-2-5-27 15,15-4 4-15,-8-3 31 16</inkml:trace>
  <inkml:trace contextRef="#ctx0" brushRef="#br0" timeOffset="43180.2409">6496 16987 134 0,'-20'-7'199'16,"1"3"-27"-16,-7 4-24 0,0 0-25 15,0 4-21-15,-1 3-33 16,-5 0-20-16,13 4-12 0,-1 0-13 16,0 4-8-16,14-1-3 15,-7 2-4-15,13-5-2 16,6 3-6-16,1-3-1 0,5 0 1 16,8-4-2-16,-6-2 1 15,5-2-2-15,1-3 0 16,-1-3 2-16,1-2 0 15,-1-2 1-15,0 0-1 0,-5 0 7 16,-8-5 13-16,7 4 21 16,-6-1 21-16,-1 1 13 0,1 0 9 15,-1 4-3-15,1 1-12 16,-7-1-18-16,7 2-20 16,-1 4-14-16,7 2-7 0,0-1-4 15,0 5-2-15,7 0-1 16,-8-2 1-16,8 1-1 15,0 1-1-15,-1 0 0 0,-5-4 0 16,-2-1-2-16,2 1 2 16,-8-4 2-16,7 0-2 15,-7 0 1-15,1-4 3 0,6-3 11 16,-7-4 7-16,8-1 10 16,-2 2 8-16,2-5 6 15,5 1 1-15,1-1-11 16,0 1-7-16,5-1-10 0,-5 0-7 15,0 4-12-15,6 4-3 16,-1 0-4-16,1 3-5 0,1 0-3 16,-1 4-1-16,0 4 3 15,-13 3 2-15,-7 0-5 16,-6 4-1-16,-6 4-4 0,-13-1 2 16,-1 5 6-16,-6-4-1 15,-1-1 4-15,1 5 3 16,1-8 4-16,-9 3 0 0,16-3-3 15,-2-4 1-15,7 0 2 16,-1 2-2-16,14-9-1 16,0 3-2-16,14-6-2 15,5-2-1-15,7-2-8 0,7 0 0 16,-1-4 2-16,8 0 2 16,-8-1 2-16,7-2 2 15,0-1 7-15,1 1 7 16,-8-1 7-16,1 0 10 0,-7 5 16 15,-7-1 14-15,1-1 11 16,-7 5 2-16,0 4-1 16,-13-1-8-16,0 4-13 0,0 4-14 15,-6-1-11-15,-1 8-6 16,-6 0-4-16,7 3 0 16,6 1-4-16,0 0-3 15,6 1-7-15,0-7-6 0,14 7-10 16,6-5-12-16,13-4-20 15,-6 0-30-15,12 1-40 16,7-8-50-16,1 0-47 0,-1 0-38 16,-1-4-14-16,2-4 13 15,-7 0 35-15,-1 1 48 16,-12 1 55-16,-14-6 52 16,0 5 45-16,-19-4 45 0,0 4 46 15,-12 3 50-15,-14-3 42 16,-1 7 29-16,-12-4 17 15,-7 8-10-15,1-1-30 16,-1 5-37-16,7 4-41 0,-6-3-30 16,13 3-22-16,6 3-13 15,6 3-9-15,13-4-6 0,7 2-5 16,7-2-3-16,6-3-3 16,12 3-1-16,2-7 0 15,12 1-2-15,-6-4 4 16,6-4 4-16,0-4 3 0,-1-4-1 15,-4 1-1-15,-9-7 18 16,1-5 16-16,-12 1 19 16,-1-8 21-16,0 1 21 15,-13-8 22-15,0-4 7 0,-13 1 7 16,0-4 2-16,-1-5-9 16,-5-2-12-16,-1-1-14 15,1 4-13-15,6 0-23 16,-1 7-23-16,2 8-36 15,5 7-45-15,7 4-48 16,0 10-63-16,7 5-83 0,5 10-132 16,2 4-66-16,-8 12-12 15,1 2 13-15,0 1 44 16</inkml:trace>
  <inkml:trace contextRef="#ctx0" brushRef="#br0" timeOffset="44029.142">8320 16607 148 0,'0'-8'168'16,"0"4"-31"-16,0 4 1 15,-6 7 6-15,0 4 9 0,-8 8 11 16,8 7 7-16,-7 3-18 16,6 3-35-16,1 2-34 15,-1 3-21-15,14-1-21 16,-1-3-8-16,1 3-11 15,12-2-7-15,1-5-4 0,6-3-6 16,7-5-2-16,-1-6-6 16,1 1-4-16,-1-7-3 15,1-5 2-15,-1-4 1 16,-6-4 2-16,-6 1 1 0,-1-8 1 16,1 0 2-16,-7-4-2 15,-6 4 0-15,-1-3 1 16,-6-1 1-16,0 4 1 0,7 4 0 15,-7 0 2-15,0-1-2 16,6 8 0-16,-6 0 0 16,6 8 0-16,2-1-2 0,-2 4-1 15,0 0-4-15,8 4-5 16,-2-5-4-16,-5 1-2 16,6-3 0-16,-6-1 1 15,-1 1 6-15,7-5 3 0,-6 2 5 16,5-5 2-16,2-8 2 15,5 0 0-15,-5 1 0 16,4-4 17-16,2-4 17 16,0 4 20-16,-1 0 10 0,1 4 6 15,-1 0 1-15,1 3-15 16,0 4-16-16,6 4-18 16,-7 3-7-16,1 8-5 0,-8 2-2 15,8 6 1-15,-7 6 0 16,0 3-2-16,-6 2-4 15,-1 7-1-15,-6-2 0 16,0 2-3-16,-6-4-4 0,-1-4-1 16,-6-4 0-16,0-4 0 15,1-2 0-15,-8-5-1 16,-6-4 4-16,-1-6 2 16,1 3 6-16,0-8 1 0,7-3 2 15,-1 0-1-15,14-3-6 16,6-8-12-16,12 0-32 15,15-7-75-15,5-4-136 0,14 0-90 16,-1-5-43-16,14-2-16 16,-7 0 15-16</inkml:trace>
  <inkml:trace contextRef="#ctx0" brushRef="#br0" timeOffset="44598.1945">9774 16924 111 0,'0'-9'197'16,"6"1"-29"-16,0-4-27 0,14 1-15 15,0 1-23-15,12-1-23 16,1 0-15-16,6-1-12 15,7 5-20-15,-7 4-15 0,-1-1-9 16,-5 4-3-16,-1 7 8 16,-18 4 7-16,-1 8 7 15,-20 2 8-15,-5 10 9 16,-8 1 5-16,-13 5-2 0,1-1-2 16,-8-3 0-16,1 0 8 15,7-4 1-15,-1 1-1 16,7-9-1-16,7-1-1 0,-1-3-1 15,14-5-8-15,-1-5-6 16,7 3-1-16,7-6 0 16,12 1-4-16,13-5-7 0,8-5-7 15,12-2-9-15,6-4-16 16,1 0-35-16,0-3-63 16,-1-5-105-16,1 4-94 15,-6-4-48-15,-2-1-15 0,-5 1 14 16</inkml:trace>
  <inkml:trace contextRef="#ctx0" brushRef="#br0" timeOffset="45036.653">11012 16646 225 0,'-7'-7'273'15,"-6"0"-6"-15,-20 11-4 16,-5 4-34-16,-9 9-40 16,-4 5-27-16,5 4-30 15,-6 3-31-15,6 7-33 16,0 1-15-16,14 0-10 0,-1 3-8 16,13-4-12-16,8 5-1 15,5-7 8-15,14-2 0 16,5-2-1-16,8-5-3 0,13-3-2 15,-1-7-12-15,1-4-4 16,-1-5-7-16,8-1-2 16,-14-5-1-16,0-8 0 15,-7 1 3-15,-5-3 2 0,-8-2 4 16,-12-2 9-16,-8-1 9 16,-12-3 6-16,-6 2 1 15,-1 2 0-15,1-1-2 16,-1 4-13-16,1 5-31 0,5-3-47 15,8 6-63-15,6 0-89 16,13 3-117-16,0 0-70 16,6 0-16-16,14 3 20 15,-1-3 47-15</inkml:trace>
  <inkml:trace contextRef="#ctx0" brushRef="#br0" timeOffset="45472.9348">11370 16774 44 0,'7'-11'244'0,"-14"5"33"0,0 2-17 16,-12 4-30-16,-7 4-31 15,-7 2-38-15,-6 10-27 16,6 1-24-16,1 6-25 15,5 2-19-15,2 0-16 16,12 5-10-16,6-5-8 0,7 2-8 16,0-5-4-16,13-1-7 15,7-2-5-15,0-4-1 16,6-5-3-16,6-3-2 0,1-7 0 16,-1 0-1-16,1-3 3 15,-1-8 2-15,1-4 11 16,-13 1 16-16,-8-4 16 0,1-5 17 15,-19-2 14-15,-1 0 22 16,-12-2 7-16,-7 2-4 16,0-1-8-16,0 4-18 15,0 5-38-15,0-3-86 16,13 9-113-16,-1 1-111 16,14 6-140-16,0 4-71 15,14 4-14-15,-1 0 41 0,6 2 81 16</inkml:trace>
  <inkml:trace contextRef="#ctx0" brushRef="#br0" timeOffset="45850.1104">11774 16915 234 0,'0'0'276'0,"-6"0"17"0,6 2-53 15,-8 2-53-15,2-1-42 16,0 2-29-16,0 2-25 16,-1-3-27-16,0 7-20 0,1-4-15 15,6 0-7-15,0 1-5 16,-7-1-5-16,7 0-1 15,0-4-1-15,0 1 9 0,0 1 17 16,0-5 24-16,0 0 14 16,0 0 3-16,0-5 1 15,0-2-10-15,0 0-25 16,0-4-38-16,7 0-58 0,-7 0-97 16,6 0-140-16,1-4-79 15,6 1-39-15,-1 2-8 16,2-2 32-16</inkml:trace>
  <inkml:trace contextRef="#ctx0" brushRef="#br0" timeOffset="46331.6945">12680 16449 42 0,'-7'-8'239'15,"-19"5"42"-15,0 6-12 0,-14 5-23 16,-5 6-33-16,-7 9-18 16,0 6-26-16,6 4-28 15,1 7-31-15,5 4-22 16,8-1-19-16,19 5-15 15,7 0-14-15,12-4-12 0,7-4-7 16,13-3-6-16,13-5-7 16,7-5-5-16,6-2-1 15,0-11-1-15,0 1-1 16,1-7 0-16,-2-5 0 0,-5-3 2 16,-13-3 1-16,-7-5 9 15,-7 2 15-15,-12-6 17 16,-20-2 17-16,-6-1 10 0,-14-3 9 15,-19 2-3-15,6 3-11 16,-13 1-16-16,7-3-25 16,6 9-42-16,8-6-64 15,5 9-106-15,13-5-130 0,8 5-107 16,12 3-49-16,12-4 0 16,21-4 38-16,6 1 91 15</inkml:trace>
  <inkml:trace contextRef="#ctx0" brushRef="#br0" timeOffset="47042.8923">13592 16481 238 0,'0'-14'322'16,"0"3"29"-16,0-4-38 15,0 7-63-15,0 2-64 16,-6 2-54-16,6 4-27 0,-7 4-15 16,0 7-8-16,-5 11-6 15,-2 4 2-15,8 11 5 16,-7 2-4-16,-1 6-2 15,8 6-6-15,-6-4-10 16,-2 8-9-16,8-7-7 0,-1 3-8 16,7-7-12-16,0-3-7 15,0-5-6-15,0-3-4 16,7-8-2-16,-1-2-2 16,-6-10 0-16,0 3 0 0,0-5 1 15,0-4-1-15,0-4 0 16,-6-6-1-16,-1-1-3 15,7-3-3-15,0-8-2 0,0 0-5 16,7-7-4-16,13 1-3 16,-2-4-4-16,15-9-5 15,0 5-9-15,13-4-4 16,6-4-3-16,-1 4-8 0,2 4-3 16,-8-1-4-16,-5 9-6 15,-14 2-3-15,-1 8-2 16,-18 4 10-16,-7 7 16 15,-7 7 15-15,-12 8 20 16,-7 4 15-16,0-2 9 16,0 3 6-16,7-3-9 0,5 2-5 15,2-5 0-15,5 1-2 16,0-5 1-16,14 2 3 16,0-5 3-16,5 4 0 15,14-7-1-15,7 0-10 0,-1 0-10 16,7-4-9-16,14 0-23 15,-7 0-41-15,5-4-69 16,2 0-90-16,-1 0-93 16,-7-3-46-16,1-1-11 0,-13 2 26 15</inkml:trace>
  <inkml:trace contextRef="#ctx0" brushRef="#br0" timeOffset="47387.4206">14596 16719 154 0,'0'-7'324'15,"0"0"43"-15,0 0-12 16,0 3-50-16,0 0-66 16,6 4-50-16,-6 4-44 0,6 4-31 15,-6 2-25-15,6 9-12 16,2-5-7-16,-2 4-12 15,0 5-15-15,-6-5-12 16,0 4-6-16,0-4-3 0,-6 1-6 16,-8-1-5-16,-11 0-4 15,-1 0-9-15,-14-3-30 16,-5 0-39-16,-14-1-44 0,7-2-53 16,-7-5-49-16,-6-3-39 15,14-1-15-15,-8-6-17 16,13-1 3-16,7-3 25 15,13-1 39-15,6-6 39 0,14 3 28 16,6-8 42-16</inkml:trace>
  <inkml:trace contextRef="#ctx0" brushRef="#br0" timeOffset="47559.1806">14139 16815 84 0,'46'-21'168'0,"0"-2"48"16,6 1 23-16,-1 4 0 15,2-1-24-15,-1 1-34 0,0 4-43 16,6-1-44-16,7 4-35 15,1 1-25-15,-1-2-19 16,0 1-29-16,0 3-60 16,0 2-95-16,-6-2-90 15,0 0-48-15,0 1-22 16,-7 0 7-16</inkml:trace>
  <inkml:trace contextRef="#ctx0" brushRef="#br0" timeOffset="47925.7985">15808 16320 5 0,'6'-3'210'15,"0"-2"42"-15,-12 5 30 16,0 8-28-16,-14 11-11 15,-7 3 13-15,-5 7 18 16,-7 12-9-16,0 7-20 16,-13 2-21-16,0 12-25 0,-7 5-29 15,-6-2-23-15,0 8-25 16,-14 5-28-16,2-5-23 16,4 0-22-16,-4-3-15 0,12-8-13 15,0-7-14-15,12-7-22 16,7-8-31-16,7-7-38 15,7-8-42-15,6-2-48 16,13-8-85-16,-7-5-98 0,14-3-85 16,6-7-39-16,6-3 0 15,7-8 29-15,7-4 77 16</inkml:trace>
  <inkml:trace contextRef="#ctx0" brushRef="#br0" timeOffset="48891.1262">15605 16833 106 0,'14'-10'220'0,"-8"2"24"15,7 1 13-15,-13 3-4 0,6 0-34 16,1 0-33-16,-7 8-23 16,-7 4-17-16,-6 10-5 15,1 0 6-15,-8 12 11 16,-6-1-3-16,0 8-16 16,-7-1-19-16,0 1-19 0,-5 3-19 15,-2 4-18-15,-5-4-17 16,-1 4-14-16,1-3-10 15,-2-5-7-15,9-3-3 0,-1-8-2 16,6 2-4-16,7-8-1 16,0-2-3-16,6-5-1 0,7-2-1 15,7-3-4-15,-7-7-2 16,13 0-5-16,0-3-4 16,13-8-4-16,0-4-6 15,13-2-4-15,6-6-8 0,7-2-7 16,7-5-4-16,7 1-2 15,-2 3 1-15,8-4 5 16,-7 5 9-16,1 7 10 16,-8-1 8-16,1 5 5 15,-14 6 6-15,-5 4 2 16,-1 4 3-16,-14 4 3 0,-5 4 2 16,-1 3 1-16,1-5 0 15,-7 10 0-15,0-6 1 0,7 2-3 16,-7-2-3-16,6-3-1 15,-6 1-1-15,0 0-3 16,6-1-3-16,-6-3 0 0,7-4-7 16,0 0-11-16,12 0-7 15,-6-7-9-15,6-1-6 16,1-4-4-16,0 3 2 16,-1-3 9-16,1-3 9 0,0 1 6 15,-8 3 10-15,8-3 9 16,-7 2 5-16,0 1 6 15,0 0 2-15,-7 4 2 16,1 2 1-16,0 5 1 0,6 0 3 16,-1 8 2-16,-5 0 0 15,6 3 4-15,7 8 0 16,-7-2 1-16,-7 5 0 0,8 0-2 16,-8 4-1-16,-6 3-1 15,-6-4-2-15,-8 5-1 16,-11-1-4-16,-2 1-3 0,-5-8-4 15,-8 4-3-15,1-8-2 16,1 1-2-16,-2-5-1 16,1-3 2-16,0-5 1 15,7 2 3-15,-1-4 1 0,13-4-2 16,0 0 0-16,20-7-1 16,0 0-7-16,14-1-8 15,6-3-21-15,12-4-49 0,13-3-68 16,2 0-96-16,4-4-109 15,8 0-52-15,-1 0-11 16,1 0 31-16,-6 0 61 16</inkml:trace>
  <inkml:trace contextRef="#ctx0" brushRef="#br0" timeOffset="49095.491">16472 17163 151 0,'19'-4'368'0,"-5"1"54"0,-8-4 47 16,0-2-49-16,-6 3-89 16,0-2-70-16,0 2-50 15,0-6-52-15,0 5-74 16,0 0-129-16,7 3-209 0,-7-4-159 16,0 0-84-16,0-1-40 15,-7-7 5-15,7 3 75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1:19.001"/>
    </inkml:context>
    <inkml:brush xml:id="br0">
      <inkml:brushProperty name="width" value="0.05292" units="cm"/>
      <inkml:brushProperty name="height" value="0.05292" units="cm"/>
      <inkml:brushProperty name="color" value="#FF0000"/>
    </inkml:brush>
  </inkml:definitions>
  <inkml:trace contextRef="#ctx0" brushRef="#br0">24864 3821 7 0,'0'33'32'0,"0"0"-4"16,7 0-6-16,-7 7-6 15,0 0-4-15,7 5-2 16,-7 2-1-16,6-2-1 0,-6 1-1 15,0-2 0-15,7 4-3 16,-1-4-3-16,0 0-1 16,2 0 0-16,4 0 0 15,-6-3-1-15,1-2 0 0,6 5-2 16,-13-3 5-16,7 2 1 16,-1-2 4-16,-6-1 6 15,-6 4 9-15,6 0 6 16,-7 0-2-16,7 4 4 0,0-4 1 15,0-1 1-15,7 1 2 16,-1-3 2-16,1 3 7 16,0-8-2-16,-1 5 0 15,6-5 7-15,-4-2 4 16,-8-1-1-16,6 3-1 0,0-3 0 16,1 0 0-16,-1-1-8 15,-6 5-11-15,14 1-5 16,-8-2-5-16,0 1-6 15,1 2-3-15,-7 2 2 16,7 0 3-16,-7 7 2 0,6-5 5 16,-6 1 6-16,6 4 6 15,1-1 1-15,6-3 0 16,0 4-2-16,0-1-4 16,6 1-5-16,-5-4-8 0,-1 4-3 15,0-5-2-15,0 5 2 16,-7 0 2-16,0-4 7 15,2 4 6-15,-2-1 5 16,-6 1 2-16,-6-5 1 16,-2 1-5-16,2 0-4 0,0-4-6 15,0 1-5-15,-1-4-5 16,0-8-5-16,7 0 1 16,-6-3 1-16,-1-4-1 15,1-4 2-15,6-3-3 0,-6-4 0 16,6 3-3-16,-8-6-6 15,8-1-5-15,-6 0-10 16,0-2-33-16,-8-5-79 16,2 0-112-16,-8-5-57 15,1-9-27-15,-1-4-8 16,-13-12 24-16</inkml:trace>
  <inkml:trace contextRef="#ctx0" brushRef="#br0" timeOffset="1378.1105">24858 3938 38 0,'0'0'89'0,"-6"0"8"16,6 0 7-16,0 0 8 16,0 0 5-16,0 0-1 15,0 0-10-15,0 0-16 16,0 0-17-16,6 0-22 15,-6 0-22-15,0 0-15 0,6 0-14 16,1 0-11-16,0 0-5 16,-1 4-3-16,13-1 5 15,1 5 4-15,13 3 4 0,-1-1 6 16,7 5 1-16,13 0 5 16,-6 6 2-16,6-1-3 15,7 1-1-15,-1 1-2 16,7 4 0-16,1-3 0 15,6-2-1-15,-7 1 2 16,6 0 2-16,1-3 1 0,6 2-1 16,-6-3-2-16,0-3 1 15,-7 3 0-15,0-3 0 16,1 0-2-16,-9-5 1 0,2 2 1 16,-7-5-1-16,1 4-2 15,-8-3-1-15,7-1 0 16,-6 0-1-16,0 4-1 15,0-4-1-15,-1 0 1 16,1 0 1-16,5 5 2 0,-5-1-2 16,7 0 0-16,-2 1 1 15,2 2 0-15,5 1-1 16,-5-5-5-16,-2 5 6 16,8-1 0-16,-7 1-1 15,1-4 1-15,-8 4 1 16,-6-5 3-16,-6-2-4 0,0 0 2 15,-8-2 2-15,-12 3 0 16,7-6 4-16,-7 0-1 16,-7 1-3-16,1-4-14 15,0 4-22-15,-7-4-35 0,6 3-46 16,-6-3-62-16,0 0-33 16,-6 4-10-16,-8 0 10 15</inkml:trace>
  <inkml:trace contextRef="#ctx0" brushRef="#br0" timeOffset="3126.529">25314 7074 10 0,'0'-4'120'0,"-6"4"-4"16,6 0-9-16,-7 0-13 15,7-3-14-15,-7 3-9 16,7 0-7-16,0 0 2 16,0 0 0-16,0 0-2 0,0 0 0 15,0 0-10-15,0 0-6 16,0 0-7-16,-6 0-9 16,6 0-7-16,0-5-10 15,-6 5-1-15,-1 0-2 16,0-3 1-16,-5 3-2 15,5-3 1-15,1 3 0 0,-8-4-1 16,8 4 1-16,-8-4-5 16,8 4-1-16,0 0 0 15,0 0 1-15,-1-3 1 16,0 3-1-16,7 0 4 16,0 0 8-16,0-5 7 0,0 5 9 15,0 0 10-15,7 0 3 16,0-3-3-16,-1-1-7 15,6-4-8-15,8 2-10 16,7-5-9-16,5-1-4 16,14-5-4-16,6-2 1 0,6 1-4 15,1-4 0-15,0 0 0 16,-1-1-2-16,1 2 3 16,0-1-1-16,-7-4 2 0,7 5-3 15,-14-2-3-15,7 1 0 16,-13 0 0-16,7 4 0 15,-13-3 0-15,6 2 0 16,0 0 3-16,-1 2-1 16,2-3 0-16,-1 6-2 0,0-8 1 15,1 3 0-15,-2 2-1 16,7 2 2-16,-5-3 0 16,-1 3 0-16,-6 1-1 15,-1 3 1-15,-6-3 1 16,0 2 2-16,1-3-1 0,-1 5-1 15,-1-2 1-15,-5-2 2 16,6-1 5-16,-6 3 1 16,5-2 10-16,-5 3 4 15,-6 0 1-15,5-1-1 16,-6 2-6-16,0 3-3 0,0-1-8 16,0 1-4-16,-7 0-2 15,8 3 1-15,-1-3-1 16,7-1 0-16,-2-2-1 15,9 3-1-15,-1-5-1 0,0 1 0 16,0 0 1-16,-7-1-1 16,7 2 0-16,-6 3 3 15,7-1 0-15,-9-3 1 16,2 4-1-16,-7 0 1 16,1 3 2-16,-8 0-2 0,6-3 0 15,2 4 0-15,-1-2-2 16,0-1-2-16,6 2 0 15,1-3 1-15,0-1 0 16,-1 2 1-16,-6 1 0 0,0-2 0 16,1 4-3-16,-8-1-11 15,0 4-26-15,-6-4-56 16,7 0-74-16,-7 1-74 16,6-1-46-16,-6 1-17 0,0-6 15 15</inkml:trace>
  <inkml:trace contextRef="#ctx0" brushRef="#br0" timeOffset="4725.9377">27516 4575 74 0,'0'0'112'0,"0"0"-2"15,0 0-11-15,7 0-16 0,-7 0-18 16,0 0-22-16,7 0-15 16,-7 0-18-16,6 4-10 15,0-1-4-15,8 8 1 16,-2 0 1-16,2 4 3 16,-1 4 7-16,-7 2 4 0,8 2 7 15,-8 2 4-15,0 2 7 16,1-6 4-16,-7 4 2 15,0 2-1-15,7 2-4 16,-7-4-5-16,6 0-5 0,-6 2-1 16,0 2-3-16,0 0-1 15,0-3-1-15,6-1 0 16,-6 2-2-16,0-2 1 16,0 0 0-16,0 1-1 0,-6-4 2 15,6 1 3-15,0-6 1 16,-6 2-1-16,6-1-2 15,-7 0-2-15,7 0-1 16,-7 5-1-16,1-6-4 16,0 3-2-16,-2-3-1 15,2 2 1-15,6 0-1 0,-6-2-2 16,-1 2 1-16,7-5 1 16,-6 4 0-16,6-3-1 15,0 4 1-15,-7-5 1 0,7 5 0 16,0-4 0-16,0-1-1 15,7 4 0-15,-7-4 1 16,0 1-4-16,0 4 1 16,0-4-1-16,0-1-2 15,0-2 0-15,0 2-2 0,0-3 2 16,0 0 0-16,6 3 0 16,-6-6 2-16,0 3 0 15,0 0-2-15,0-4-2 16,0 4 0-16,0 0 0 15,-6-3 2-15,6 2 0 0,0 1 2 16,0 1 0-16,0-2 0 16,0-3 0-16,-7 5-1 15,7-1 0-15,-7-1-3 16,7 1 1-16,0 4-2 16,0-4 3-16,0 0-1 0,0 4-1 15,0-4 5-15,0 0 1 16,0 0 1-16,-6 0-4 15,6-1 1-15,0-2-1 16,-6-1-1-16,6 1 0 0,0-1-1 16,0 0 1-16,-6 0 0 15,6-3 1-15,0 4 0 16,0-5-1-16,0 1 2 16,0 4 0-16,0-6-2 0,6 7 1 15,-6-6-1-15,0 4 1 16,6-3-2-16,-6 0 1 15,0 0 4-15,0-1-3 16,0 1 3-16,0-4 0 16,0 3 1-16,0-3 1 15,-6 0 1-15,6 0 1 0,-6 0 0 16,-2 0 1-16,-4 0 0 16,-2 0-2-16,1-3-1 0,1 3-2 15,-2-4-1-15,2 1-2 16,-2 3 0-16,-5 0-1 15,-1 0-2-15,-6 0-2 16,0 0-11-16,-7 3-25 16,1 1-41-16,-1 4-53 15,-5-6-49-15,5 2-46 0,1 4-21 16,-8-1 5-16</inkml:trace>
  <inkml:trace contextRef="#ctx0" brushRef="#br0" timeOffset="6903.2203">21893 2447 45 0,'-13'-4'130'0,"7"0"18"16,-1 0 10-16,1 2-17 16,-1 2-29-16,1-5-28 15,6 5-23-15,-6-2-10 0,6 2-9 16,0 0-1-16,0 0 2 16,6-5 3-16,0 5-3 15,7 0-3-15,13-3 0 0,7 3-5 16,19-4-6-16,7 0-6 15,12 0 0-15,8 4-6 16,12-3-6-16,6-1-1 16,1 1-2-16,7-1-1 0,-2 1-3 15,9 3-2-15,-1-4-1 16,-1-1-2-16,1 5-1 16,-1 0-2-16,-5 0-2 0,-1 0 4 15,-6 5 0-15,-7-5-3 16,1 4 0-16,-15-4 2 15,-5 3-1-15,-6-3-2 0,-8 4 2 16,-6-4 2-16,-6 3 0 16,-1-3 0-16,-13 4 0 15,8-1-2-15,-13-3-1 16,-2 4-3-16,1 0-13 16,0-4-9-16,-6 0-3 0,13 4-3 15,-7-1 3-15,19-3 3 16,1 0 16-16,13 5 7 15,-8-5-5-15,1 0-5 0,1 2-11 16,-14-2-9-16,0 5-8 16,-7-3-5-16,-12-2 3 15,6 4 8-15,-13 0 5 16,-6 0 5-16,-1 0 8 0,1 0 7 16,-1 3 4-16,-6 0 4 15,-6 5 3-15,-1 2 4 16,1 4 2-16,-1 0-1 0,-6 5-2 15,-7-1 2-15,8-1 2 16,-2 1-1-16,8 4-1 16,-7-1 1-16,7 1 4 15,-1 3-4-15,0 1-2 16,7 3-2-16,0 0 3 0,0 0-2 16,0 0 0-16,0-8 2 15,7 4-1-15,-7-7 1 16,7 4-2-16,-7-3 3 0,0-5-3 15,0 4-2-15,0-5 2 16,0 6-1-16,0-5 1 16,0 4-2-16,6-3 3 15,-6 1 0-15,6 0 3 16,1-2 1-16,-1 0-3 16,1 1-3-16,0-5 1 0,-1 4 1 15,7-4-3-15,-6 3-1 16,-1-7 1-16,0 5 2 15,1-1 0-15,0 1-1 16,-1-4-2-16,1 7 1 16,-7-3 2-16,6 0-3 0,-6 2-2 15,0 3 3-15,0-3 3 16,0-2 4-16,0 3-1 16,0-3 3-16,6 0 1 15,2-1-3-15,-2 4 1 0,0-7-3 16,-6 4 0-16,13 0-1 15,-13-1 2-15,7-2 0 16,-1 2-1-16,1 1-1 16,-1-4-2-16,-6 3 1 15,0-3-2-15,0 0 3 16,0 0 2-16,0 3 0 0,0-6 0 16,0 4 0-16,0-1 1 15,-6-5-3-15,6 2-2 16,-7-1-1-16,7 1 1 0,0-5-2 15,-6 5 1-15,6-5 3 16,-7 1 1-16,7 0 0 16,0 3 0-16,-7-4 0 15,7 5 0-15,-6-4-3 0,6-1 0 16,0 5-3-16,0-4-4 16,0-2-7-16,0-2-14 15,0 4-26-15,0-4-58 16,0 0-48-16,0 0-23 15,0-4-6-15</inkml:trace>
  <inkml:trace contextRef="#ctx0" brushRef="#br0" timeOffset="7444.1601">24656 3616 37 0,'-7'-4'142'16,"1"-3"-7"-16,6 3-10 15,-6 4-9-15,6-4-16 16,-7 4-14-16,7-4-16 0,0 4-17 16,0-4-14-16,0 4-13 15,0 0-10-15,7 4-8 16,-1 0-2-16,0 0-1 15,1 7 5-15,13 1 4 0,-8 2 3 16,8 3 2-16,0 2 0 16,5 3 0-16,-5-4 0 15,13 1 6-15,-7-1 4 16,6-3 3-16,1-1 3 16,6-3 0-16,-6 4-4 0,12-8-9 15,-12 4-6-15,6-4-3 16,-7 1-6-16,-6-1 1 15,1-3 12-15,-7 0 19 16,-8-4 9-16,2 0 5 0,-8-8 3 16,0-3 7-16,-6-7-5 15,0-4-8-15,0-3-1 16,-6-6 0-16,0-5-1 16,-8-4-2-16,2-5-9 15,5 2-8-15,-6-1-9 0,0 1-6 16,7 6-13-16,-8 4-30 15,8 7-72-15,-1 1-139 16,7 10-84-16,7 4-43 16,-1 4-15-16,0 3 14 0</inkml:trace>
  <inkml:trace contextRef="#ctx0" brushRef="#br0" timeOffset="10036.4127">27621 6059 59 0,'0'0'129'16,"-6"0"-13"-16,6 0-17 15,0 0-26-15,0 0-29 16,0 0-22-16,0 0-10 0,0 4-11 15,0-4-2-15,0 7-2 16,6 0 10-16,0 4 11 16,1 4 10-16,0 3 14 15,-1 4 8-15,0 7 6 0,7 4 2 16,-6 4-3-16,6-1-5 16,0 10-10-16,0-3-4 15,7 4-5-15,-7 5-4 16,-1-1-4-16,2 4-1 15,-8 0-1-15,7 3-1 0,-6 2 0 16,-7 1-1-16,0-2-2 16,0-4 1-16,0 0 3 15,6-7 6-15,1 3 4 16,-1-4 3-16,8-3 5 16,-2 4-2-16,-6 0-3 0,8 2-1 15,5-1-5-15,-5 2-2 16,-2-1-4-16,8-1-3 15,0 2-1-15,-1-7-6 16,1 4-4-16,-8-8-2 0,8 0 0 16,-7-3-1-16,-6-4-3 15,6 3-1-15,-7-3-1 16,8-3-2-16,-14-1-3 16,6 0 0-16,0-3 3 0,-6-4 0 15,0 3 1-15,7-2 1 16,-7-5 0-16,7 3-1 15,-7-2 0-15,0-1 1 16,0 1-4-16,0-5 2 16,0 0 3-16,0-2-2 0,0-1 0 15,0 1 0-15,-7-2 2 16,7 1 2-16,-7 0-1 16,7 0-2-16,0-4 0 15,-6 4 2-15,6-3-1 16,0 3-3-16,0-4-2 15,0 4 1-15,-6-3 0 0,6-1-5 16,-8 1 3-16,2 2 0 16,-7-3-1-16,0 5 2 15,0-5 3-15,7 4-3 0,0 0-9 16,-8-4-7-16,14 0-5 16,-6 1-3-16,6-1-2 15,-7-3 1-15,7 3 6 16,0-4 3-16,0 1 9 0,7-4 1 15,-7 4 2-15,6 0 2 16,8-1 6-16,-2-3 2 16,14 0 2-16,13 0 2 15,14 0 0-15,5 0 0 0,7 0-2 16,7 0 1-16,6-3-3 16,0-1 1-16,7 4 1 15,6-4 2-15,7 0-4 16,13 1 1-16,12-4-2 0,1 3 3 15,0 1-1-15,0-1-2 16,7 0 0-16,-8 4-1 16,1-4-2-16,0 1 0 15,0-1-1-15,-7 0 0 16,7 4 2-16,-13-3 0 0,-7 3 1 16,-7-3-2-16,-6 3 1 15,-18 0 1-15,-8-5-1 16,-7 5 0-16,-19 0 1 15,0 0 0-15,-13 0 0 0,0 0 0 16,-13 0 2-16,7 0 1 16,-14 0-1-16,8 0 1 15,-8-3-3-15,1 3-3 0,-7 0-5 16,0 0-16-16,0-4-17 16,-7 4-22-16,1 0-35 15,-8-4-60-15,2 4-61 16,-8-3-24-16,1-1-3 15,-1 1 10-15</inkml:trace>
  <inkml:trace contextRef="#ctx0" brushRef="#br0" timeOffset="10586.8853">30429 8132 43 0,'0'-3'148'0,"-7"3"2"16,7-4 3-16,-6 1-5 0,6 3-10 15,0 0-15-15,0 0-19 16,0 0-19-16,0 0-24 16,6 0-18-16,8 0-18 15,11 0-14-15,9 0-6 0,11 3-2 16,20 1 1-16,7-1-5 16,0 5-3-16,6 0 0 15,-7 2-3-15,1 2-3 16,-7 3 5-16,-6-1 5 15,-1 3 15-15,-5 6 9 0,-8-1 8 16,1 0 5-16,-7 3 4 16,-7 4-2-16,-12-2-12 15,0 2-3-15,-14-3-3 0,-12 3-9 16,-1-4-7-16,-12 1 2 16,-7 0 0-16,-7-4-2 15,-6-4-1-15,-7 1 4 16,7-5 0-16,-7-3-20 15,1 3-35-15,-1-2-59 16,1-1-70-16,5-5-68 0,-5 6-41 16,-1-5-6-16,7 0 22 15</inkml:trace>
  <inkml:trace contextRef="#ctx0" brushRef="#br0" timeOffset="12702.97">20916 2216 112 0,'0'0'143'15,"0"-3"-25"-15,0-1-36 16,0 4-32-16,0 0-26 15,0 0-13-15,0 0-11 0,0 0 1 16,0 4 16-16,6-1 4 16,-6 8 23-16,6 4 14 15,2 2 10-15,-8 9-3 0,0 3-9 16,6 5-24-16,-6 7-12 16,6-4-6-16,-6 6 0 15,7-2-2-15,-7-5-4 16,7 1 18-16,-1-1-9 0,1-3-12 15,-7-8-40 1,6-2-58-16,0-5-61 0,-6-3-45 16,7-5-25-16,-7-3-7 15</inkml:trace>
  <inkml:trace contextRef="#ctx0" brushRef="#br0" timeOffset="13466.3308">20922 1945 57 0,'0'-11'120'0,"0"4"11"15,0-1-4-15,-6 2-21 0,6 2-34 16,-6 4-32-16,-8 0-25 15,-5 4-15-15,-7 2-8 0,-7 9 3 16,-7 0 4-16,-5 10 4 16,0 1 1-16,-1 8-1 15,-6 5 2-15,7 6 0 0,-1 6-1 16,13 0 3-16,1 7 0 16,13 1 1-16,11-4 2 15,8 4 6-15,14-9 8 16,12 3 6-16,7-6 9 15,18-3 8-15,8 0 9 0,13-8 17 16,-1-6 4-16,14-5-6 16,0-7-2-16,-1-3-6 15,-5-7-9-15,6-8-21 16,-8 0-8-16,-4-11-2 16,-2-1 0-16,-6-2 1 0,-13-8 5 15,-7 3 6-15,-12-6 2 16,-7-8 8-16,0 4 3 15,-12-8 3-15,-8-3-2 16,-6-4-1-16,0-4-1 0,-6-4-5 16,-8 6-6-16,-5-9-5 15,-7 3-5-15,-6-3-4 0,-8 4-4 16,1 3-2-16,-6 0-3 16,-1 4-3-16,1 5-1 15,-8 1-5-15,7 9-7 0,-5 8-12 16,5-2-33-16,-7 13-29 15,-5 1-32-15,0 6-35 16,-1 10-44-16,7 1-59 0,6 3-38 16,13 8-14-16,7 2 10 15,1-2 25-15</inkml:trace>
  <inkml:trace contextRef="#ctx0" brushRef="#br0" timeOffset="14798.8594">31896 8143 80 0,'-8'-3'124'0,"-4"-1"30"15,5-3 21-15,7 3 1 16,-6 1-8-16,6-1-12 0,-7 0-17 16,7 1-29-16,0-1-32 15,7 0-37-15,-1 1-30 16,7-2-17-16,1-1-11 0,-2 2-6 15,2-3 2-15,-2 3 4 16,8 0-3-16,-13 4-10 16,5-4-8-16,-4 8-9 15,10-4-5-15,-11 8 1 16,6 3 9-16,-13 3 10 0,0 5 11 16,-13 2 9-16,-6 6 5 15,-7 2 6-15,-7 4 1 16,-7-1 4-16,1 2 4 15,1-5 6-15,-1 4 5 0,6-8 9 16,7 1 4-16,6-4 5 16,0-4 3-16,14 1 2 15,12-4 0-15,2-5-5 16,11-3-1-16,7 2-8 16,13-6-5-16,0 0-10 0,6-3-35 15,8-3-44-15,-1-5-60 16,0 1-76-16,0 0-51 15,-6-4-21-15,-1-5 9 16</inkml:trace>
  <inkml:trace contextRef="#ctx0" brushRef="#br0" timeOffset="15515.6187">31439 7986 114 0,'-32'29'126'0,"6"8"0"0,0 4 3 16,-1 2-2-16,15 6-7 15,-2 1-2-15,14 5-4 16,6 0-9-16,21 0 10 15,5 1-3-15,21-1-11 0,5-5-16 16,21-2-11-16,-1-5-7 16,13-2-24-16,6-4-15 15,2-8-10-15,5-6-3 16,7-6-5-16,-7-2-3 16,0-8-2-16,-6-3 1 0,-7-4-1 15,-13-7 0-15,0 0-1 16,-13-12 0-16,-12 0-2 15,-8-6-2-15,-13-4 8 16,-12-4 6-16,-13-1 0 16,-7-5 1-16,-13-5 2 0,-13-8 1 15,-7 0-11-15,-13-2-6 16,1-5-2-16,-7 1 0 16,-7-4-1-16,0 3-6 0,1 0 0 15,-7 1 2-15,-1 6 0 16,1 8 0-16,0 4-4 15,7 7 0-15,-1 7-2 16,0 12-4-16,1 6-6 16,-1 5-4-16,6 6-13 0,8 8-19 15,-1 9-29-15,1-3-33 16,6 4-43-16,6-1-37 16,0 1-35-16,8-2-26 15,-8 3 5-15,0-8 23 16</inkml:trace>
  <inkml:trace contextRef="#ctx0" brushRef="#br0" timeOffset="22509.6282">19866 3459 71 0,'-12'0'234'0,"-1"0"32"16,6 0-21-16,-6 0-18 15,7 0-11-15,0 0-14 16,-2 0-17-16,8 0-22 16,0 0-22-16,-6 0-22 0,6 0-22 15,0 0-23-15,6 0-24 16,8 0-17-16,5-4-15 15,13 4-7-15,21 0-7 16,5-4-3-16,7 4-1 16,0-4-9-16,-6 0-12 15,-6 0-21-15,-1 1-46 16,-7-1-81-16,8-3-110 0,-1 0-82 16,-7-1-37-16,1 1-2 15,-7-4 33-15</inkml:trace>
  <inkml:trace contextRef="#ctx0" brushRef="#br0" timeOffset="23095.2784">20695 3246 14 0,'45'-4'19'16,"1"0"9"-16,-1 0 7 16,-5 4 0-16,-1 4-6 15,-13 0 0-15,-7 3 0 0,-6 4-12 16,-13 1-19-16,-13 2-12 15,-6 4-3-15,-7 1-4 16,-13 3-1-16,5-4-1 16,2 0 11-16,-1-3 7 15,1-1 1-15,5-2 0 16,9-4-1-16,4-2 2 0,8 1 2 16,-1-3 4-16,1 0 8 15,12 0 14-15,1 0 21 16,6-4 17-16,6 0 12 15,1 0 10-15,-1 3 8 16,1 1-1-16,0-2-6 0,6 6-3 16,-7 4 2-16,1-2 6 15,0 5 4-15,-14 0 3 16,0-1-3-16,-6 1 2 16,-6 3-4-16,0 0-8 0,-14-2-9 15,-6 1-12-15,-7-2-9 16,-6-1-12-16,-1 1-12 15,2 0-10-15,-1-4-12 16,0 0-15-16,6-4-26 0,7-3-52 16,6 0-95-16,1-1-95 15,19-3-49-15,7-7-14 16,12-4 9-16</inkml:trace>
  <inkml:trace contextRef="#ctx0" brushRef="#br0" timeOffset="23524.1728">21346 3413 34 0,'-19'12'84'0,"5"2"-6"15,2 2 0-15,-2 2-4 0,8-3 0 16,6-1-5-16,0 1-6 16,12-1-13-16,2-3-2 15,6 0-3-15,12-4-11 16,20-3-18-16,0 0-22 0,7-4-23 16,6-4-20-1,-6 0-8-15,-13-3 0 0,-14 0 22 16,-7 0 35-16,-11-4 37 15,-14 0 29-15,-6-1 20 16,-14 2 21-16,-13-1 12 16,-13 0 3-16,1 0-6 0,-7 0-10 15,7-1-13-15,-2 5-25 16,9 0-50-16,11 4-64 16,1-1-57-16,7-1-61 15,6 5-64-15,0 0-45 16,13 0-1-16,0 0 29 0</inkml:trace>
  <inkml:trace contextRef="#ctx0" brushRef="#br0" timeOffset="23951.3834">22043 3052 34 0,'-19'7'37'0,"-1"1"-9"0,7 2-8 15,13 1-4-15,0-3-1 16,13-1-7-16,0 0-2 16,7-4 0-16,0 5 6 15,5-8 10-15,1 0 22 0,-6-4 25 16,0 0 29-16,-8-3 37 16,-5-1 30-16,-7-2 11 15,0 3-3-15,-7-7-11 0,-5 2-24 16,-8 1-35-16,0 0-34 15,1-1-45-15,-1 3-78 16,8 1-116-16,-2 4-86 16,1 4-45-16,13 0-23 15,0 4 11-15</inkml:trace>
  <inkml:trace contextRef="#ctx0" brushRef="#br0" timeOffset="24289.7517">22688 3121 116 0,'-39'4'220'0,"-13"3"4"0,0 3-19 16,-7 10-18-16,1 1-11 15,5 5-13-15,8-1-15 16,5 4-27-16,14 0-17 16,7 2-18-16,19-6-8 0,13 1-4 15,13-4-7-15,13-5-6 16,13 0-7-16,20-8-16 16,6-1-42-16,13-4-74 15,1-4-118-15,5-4-118 16,-6 0-64-16,-18-3-24 15,-15 1 14-15,-12-6 55 0</inkml:trace>
  <inkml:trace contextRef="#ctx0" brushRef="#br0" timeOffset="25352.2702">20322 4473 13 0,'14'-7'139'0,"-1"-1"-36"0,7 1-27 16,-1-1-17-16,14 1-5 16,-1 3 0-16,7-3 3 15,0 3 4-15,-6 4-2 16,6 0 0-16,-12 0-3 0,-9 8 0 16,-11 3 2-16,0 0 7 15,-21 7 5-15,-4-4 0 16,-2 9-5-16,-13-5-4 15,-6 4-6-15,0-3-6 0,6-2-8 16,-6-1-9-16,7-1-6 16,-1-1-8-16,13-3 0 15,-6-4-4-15,13 0 2 16,7-2 2-16,-1-5-17 16,20-5-13-16,6-2-13 0,15-8-10 15,5-2-17-15,6-10-16 16,7-2-7-16,1 0 2 15,-1-4 0-15,-7 1 12 16,1-2 22-16,-13 1 34 16,-1 4 46-16,-7 4 41 0,-11 6 33 15,-1 0 11-15,0 4-8 16,-6 8-17-16,-1 0-24 16,0 7-28-16,-6 0-24 15,0 11-14-15,0-4-6 0,0 8-1 16,8 0-1-16,-2-5-2 15,6 5-1-15,8 0-6 16,0-4-7-16,5 0-16 0,9 0-21 16,-2-4-35-16,7 0-69 15,0-3-98-15,7-1-44 16,-13-6-16-16,-1-1 5 16</inkml:trace>
  <inkml:trace contextRef="#ctx0" brushRef="#br0" timeOffset="25592.4343">21293 4410 23 0,'14'4'198'0,"6"-1"18"0,-1-3 4 15,7 0-26-15,13 0-40 16,1-3-62-16,5-1-85 16,1 1-105-16,-7-1-92 15,-7 4-49-15,1-3-23 0,-14-1 7 16</inkml:trace>
  <inkml:trace contextRef="#ctx0" brushRef="#br0" timeOffset="25837.8013">21327 4542 3 0,'19'0'153'0,"1"-4"-16"15,6 2-14-15,0-3-12 0,13-2-9 16,6 4-26-16,1-9-60 16,6 5-86-16,0 0-68 15,0-5-37-15,1 2-21 16</inkml:trace>
  <inkml:trace contextRef="#ctx0" brushRef="#br0" timeOffset="26133.459">22160 4143 145 0,'7'-4'234'15,"-7"4"7"-15,6 0-23 0,-6 4-51 16,-6 7-23-16,6 8 6 15,0 3 11-15,-7 4 8 16,7 6-21-16,0 1-33 0,7 4-30 16,-1-1-34-1,8 1-22-15,-8-1-36 0,7 1-44 16,6-7-73-16,-5-1-104 16,5 0-94-16,1-7-46 15,0 0-5-15,-8-4 22 16</inkml:trace>
  <inkml:trace contextRef="#ctx0" brushRef="#br0" timeOffset="31126.0742">20147 5366 99 0,'-20'-3'92'15,"0"-1"-3"-15,-5 4 7 0,-8 0 10 16,0 0 14-16,1 4 16 16,-7-1 16-16,0 6 11 15,-1 1-2-15,-5 0-10 16,6 6-15-16,-7 2-18 16,7 1-29-16,7-1-28 0,12 0-20 15,7 0-15-15,13 1-9 16,13-5-4-16,13 1-2 15,13-1 0-15,13 1-4 16,1-8-7-16,6 1-5 0,-1-4-6 16,-6-2-2-16,0-2-2 15,-13-2 2-15,1-5 4 16,-8-1 7-16,1-4 8 16,-14-2 13-16,-6-1 16 0,-6-2 17 15,-14 2 19-15,1-4 18 16,-14 5 7-16,-6-5 2 15,-7 4-6-15,-5 1-17 16,-2 3-15-16,-5 4-18 0,6 0-17 16,-1-2-26-16,8 6-40 15,5 3-57-15,2 0-76 16,5 3-114-16,8 6-104 16,4-2-43-16,16-4 2 15,4 4 37-15</inkml:trace>
  <inkml:trace contextRef="#ctx0" brushRef="#br0" timeOffset="31405.6766">20421 5528 16 0,'6'4'305'0,"1"-4"39"0,-1 0 36 16,1 0-21-16,-1 0-78 16,-6 0-52-16,0 0-32 15,0 0-30-15,0 0-31 16,0 0-43-16,0 0-57 0,7 0-70 16,-7 0-86-16,0 0-114 15,0 0-127-15,0 0-68 16,0 0-18-16,-13 3 21 15,-7-3 57-15</inkml:trace>
  <inkml:trace contextRef="#ctx0" brushRef="#br0" timeOffset="31837.7738">20622 5260 85 0,'14'-6'253'15,"-8"-6"29"-15,0 5-29 16,1 3-47-16,-7 1-52 16,7-1-41-16,-7 4-34 15,0 4-19-15,6-1-8 16,-6 8-2-16,0 4 6 0,0 7 14 15,-6 3 9-15,-1 5-3 16,0-1-6-16,7 0-6 16,-6 0-9-16,6 0-12 0,6-2-8 15,1-2-8-15,6-2-5 16,14-6-4-16,-1 2-5 16,6-9-3-16,7 5-12 15,6-7-3-15,8-4-5 16,-1-4-13-16,0 0-28 0,-6-4-43 15,0-7-52-15,-8-1-86 16,-5 2-95-16,-7-5-41 16,-13 1-2-16,-7-2 29 15</inkml:trace>
  <inkml:trace contextRef="#ctx0" brushRef="#br0" timeOffset="32076.1449">21001 5404 157 0,'-7'7'231'0,"0"0"8"15,1 8 27-15,-7 2-1 16,0 6-23-16,6 3-37 16,1 0-38-16,0 3-33 0,-2 3-39 15,8-2-28-15,0 0-22 16,0-1-28-16,0 0-28 15,8-4-39-15,-2-2-69 0,0-2-113 16,8-6-98 0,-1 0-41-16,6-12-13 0,7-3 20 15</inkml:trace>
  <inkml:trace contextRef="#ctx0" brushRef="#br0" timeOffset="32806.842">21874 5201 123 0,'-20'-10'123'0,"-6"3"-34"0,-13-1-17 15,-7 8-3-15,-5 0-4 16,-8 3-6-16,7 5-2 16,-1 0-5-16,8 3-13 15,5-1-17-15,8 2-11 16,6-5-6-16,0 3-2 16,13-1-4-16,0-3 0 0,0 2 0 15,6-2 1-15,1-1 0 16,0 2-2-16,6-2 3 15,-8 4-1-15,8-1 0 16,0 0-1-16,8 3 1 0,-2-1 0 16,0 2 1-16,8-2 1 15,-2 1 1-15,1-3-1 16,7 3 1-16,0-5 1 16,6 3-2-16,-7-2 2 0,1 0 1 15,-1-4 0-15,1-3 5 16,6 4 14-16,-6-4 15 15,-8 0 12-15,8 0 14 0,-1-4 11 16,1 4 0-16,0 0-5 16,-1 0-8-16,-6 0-3 15,6 0-2-15,8 4-1 16,-8 4 0-16,0 0-2 16,-5-1-2-16,6 3-3 15,-14 2-6-15,1-3-2 0,-7 3 7 16,-13-1 7-16,-1 0 6 15,-6 4-2-15,-12-4-5 16,-1 0-6-16,-12 3-15 0,-7-3-12 16,7 0-9-16,-8 1-6 15,1-2-6-15,7-2-13 16,5-1-21-16,-5-3-40 16,12 3-55-16,1-7-78 15,12 3-108-15,0-3-48 0,14-3-9 16,12 0 22-16,14-8 45 15</inkml:trace>
  <inkml:trace contextRef="#ctx0" brushRef="#br0" timeOffset="33612.341">22180 5546 160 0,'7'0'280'16,"-7"0"33"-16,0 0-46 15,6-4-56-15,0 1-42 16,1-4-43-16,0 3-44 0,5-3-32 15,2-1-20-15,-1 1-14 16,-1 0-9-16,2 4-5 16,-2-2-4-16,2 1 0 15,-8 1-4-15,7 3-2 16,1 0 0-16,-2 0 1 0,2 3-1 16,-8 1 1-16,7 4 2 15,-6-1-3-15,-1 0-8 16,1 1-10-16,-1 3-5 15,0-4-7-15,-6 0-11 0,7-3 0 16,-7 3 8-16,7-3 13 16,-7-1 18-16,0 2 17 15,0-5 16-15,0-5 10 16,-7 5 6-16,7-3 0 0,0-4-6 16,0-1-9-16,7 1-2 15,-7-4-4-15,6 4 0 16,0-1 1-16,8 1-3 15,-8 0-2-15,1-1-5 0,6 4-3 16,-7 1-6-16,7 3-4 16,-7 0-1-16,8 0 0 15,-1 3 1-15,0 1 0 16,-7 1-7-16,1 1-7 16,-1 2-9-16,1-5-6 0,0 0-8 15,-1 6-4-15,0-9 8 16,-6 3 11-16,0-3 12 15,0 0 12-15,0-3 13 16,0 3 11-16,0-9 8 0,7 3 6 16,-7-5 9-16,7-1 10 15,-1 2 7-15,7-1 9 16,0-5-1-16,6 7-5 16,-5-3-12-16,-2 4-15 15,2 1-15-15,-8 4-15 0,13 3-6 16,-5 0-3-16,-2 3-3 15,8 1 1-15,0 3 3 16,-1 1-2-16,-5 0-14 16,-2-1-27-16,8-1-43 0,-13 2-66 15,-1-4-74-15,0 0-81 16,-6-4-33-16,0 0 1 16,-6-4 31-16</inkml:trace>
  <inkml:trace contextRef="#ctx0" brushRef="#br0" timeOffset="34182.9589">22610 5125 9 0,'6'-11'215'0,"1"0"17"15,6 0-17-15,0-1-32 16,7 2-43-16,12 3-39 16,1-5-32-16,-1 5-33 15,7 0-19-15,-6 4-11 16,-7-2-6-16,0 2-12 0,0 6-14 16,-13-3-9-16,1 5-7 15,-8 2-3-15,-6-4-5 16,0 4-2-16,-6 1-1 15,-1-4-4-15,0 3-9 0,-6 1-11 16,7-6-3-16,0 6 7 16,-2-8 13-16,8 4 16 15,0-1 26-15,0-3 19 16,8 0 15-16,-2 0 13 0,7-3 17 16,-7-1 14-16,8 4 9 15,4-3 7-15,2-2 4 16,0 3 5-16,6 2-6 15,-7-4-8-15,8 8-9 0,-1-4-8 16,-6 2-5-16,-1 6-3 16,0-1-7-16,-6 5-4 15,-7-2-4-15,2 1-3 16,-16 4 0-16,-4 0-5 16,-14 3-3-16,-1-3-2 15,-5 3-4-15,-1-3-4 0,1-4-24 16,6 3-46-16,-7-6-70 15,7-1-86-15,1 0-54 16,5-7-27-16,0-3 6 16</inkml:trace>
  <inkml:trace contextRef="#ctx0" brushRef="#br0" timeOffset="34562.4093">23698 4763 31 0,'7'0'53'0,"-1"3"17"15,-6 4 30-15,-6 12 38 16,-8 6 42-16,-11 8 25 15,-8 8 11-15,-13 6 2 16,1 8-9-16,-13 11-22 0,-1 3-24 16,0 2-26-16,-6 1-27 15,-7 2-28-15,0-1-26 16,7 0-18-16,-7-7-14 16,13-3-10-16,2-5-10 0,11-7-18 15,7-7-28 1,6-7-48-16,7-5-71 0,0-5-97 15,12-5-88-15,2-4-34 16,5-7 0-16,1-4 34 0</inkml:trace>
  <inkml:trace contextRef="#ctx0" brushRef="#br0" timeOffset="36785.8844">23737 5322 260 0,'-20'-10'291'16,"1"2"4"-16,6 1-73 0,7 3-165 15,-1 2-144-15,14-3-105 16,5 2-56-16,22-1-26 16,5-1 10-16</inkml:trace>
  <inkml:trace contextRef="#ctx0" brushRef="#br0" timeOffset="37005.7943">23334 5997 53 0,'-8'0'305'0,"2"0"22"15,0-4 8-15,6 4-86 16,-7-3-150-16,7 3-147 16,0 0-145-16,0 0-74 15,7-4-36-15,-1-4-1 16</inkml:trace>
  <inkml:trace contextRef="#ctx0" brushRef="#br0" timeOffset="38692.0908">22994 6084 45 0,'-6'0'140'0,"-1"0"15"15,7-2 17-15,-6 2 12 0,6-5-3 16,0 5-22-16,6-3-24 15,-6-4-24-15,7-1-27 16,-1 1-24-16,8 0-16 16,5-4-15-16,-6-1-9 0,13 1-4 15,0-3-6-15,1 3-5 16,-2 0-5-16,1-1-3 16,0 2-1-16,0 3-6 15,-13-1-1-15,7 8-2 16,0-4-1-16,-7 8 2 15,0 0 1-15,0 3 6 16,-13 0 4-16,6 4 1 0,-6 4 2 16,0-4 1-16,0 0 1 15,0 0 1-15,0 0-2 16,0-3 1-16,0-1 4 0,0-3 9 16,0-1 18-16,6 1 19 15,-6-4 9-15,0 0 2 16,0-4 2-16,0 1-10 15,0-6-20-15,8 3-21 16,-2-5-11-16,7-1-7 0,0 2-4 16,0-5-3-16,7 4 0 15,-8 3-5-15,8-2-5 16,-7 6-6-16,7 1-3 16,-8-1-1-16,8 4 1 15,0 4 5-15,-1-1 7 0,-5 1 6 16,-2 4 3-16,2-6 2 15,-2 6 0-15,-5-4 2 16,6 3 2-16,-13-3 3 0,7-4 4 16,-1 4 9-16,-6-4 14 15,0 0 5-15,6-4 2 16,-6 0-1-16,7-3-4 16,0-5-5-16,5 2-13 15,2-5-7-15,5 1-4 0,-6-1 2 16,6 4 0-16,-5-1-2 15,-8 2-3-15,7 3 0 16,-6-1-3-16,6 4-3 16,7 4-3-16,-1 0 1 15,7 0-1-15,0 4 2 0,7 0 2 16,-7 0 3-16,6 3-1 16,-6-4-3-16,1 4 0 15,-8-2-1-15,-6-2 3 16,0 1 8-16,-7 0 13 15,1-4 13-15,-7-4 9 0,0 4 2 16,0-7 2-16,0-1-10 16,0-3-10-16,-7 4-9 15,7-4-4-15,-6-1-1 16,6 2-3-16,0 3-2 16,6-1-11-16,-6 4-14 0,7 1-9 15,6-1-8-15,1 4-4 16,4 4-7-16,2-1 2 15,-1 5 5-15,7-1 0 16,-6 1-3-16,7 2-2 16,-7-2 2-16,-2-1 1 0,-4 1 9 15,-1-5 16-15,-7 4 29 16,8-7 19-16,-14 0 15 16,6 0 9-16,0-7 3 15,0 0-10-15,2-4-15 16,-8-1-14-16,12 2-4 0,-5-5-1 15,6 4 6-15,-6-3 6 16,5 3 0-16,-6 0 2 16,2 4-7-16,4 2-4 15,2 2-9-15,5 3-7 16,1 3-5-16,12 2 1 0,-6 5 1 16,1 1 0-16,5 1 3 15,-6 2-2-15,-7 1-19 16,7-4-30-16,-6-5-55 15,-7 6-74-15,-7-5-100 16,-6-7-53-16,0 0-8 0,-19-7 15 16</inkml:trace>
  <inkml:trace contextRef="#ctx0" brushRef="#br0" timeOffset="38886.6547">24240 5600 272 0,'-8'-9'379'0,"2"-3"32"0,0 2 21 16,-1 2-137-16,7 1-105 15,0-1-80-15,0 4-68 16,0 1-79-16,0-1-98 16,13 4-117-16,1 0-95 0,-2 0-42 15,14 4-4-15,1-1 35 16</inkml:trace>
  <inkml:trace contextRef="#ctx0" brushRef="#br0" timeOffset="45985.4052">29798 9118 135 0,'0'0'218'16,"6"0"0"-16,-6 0-8 0,6 0-7 15,-6 0-20-15,6 4-31 16,-6-4-36-16,0 0-31 15,0 0-11-15,0 0 0 16,0 0 9-16,0 0 11 0,0 0 11 16,0-4-1-16,-6 4-13 15,0-4-14-15,0 1-14 16,-2-5-15-16,2 4-19 16,-13-3-11-16,-1 4-5 15,0-4-5-15,-6 3-5 0,-6 0-6 16,-1 0-4-16,-6 4-1 15,0 4 1-15,-7 0-1 16,-6 7 2-16,7-1 0 16,-1 5 2-16,1 4-3 0,-2-1-2 15,15 5-5-15,7-2-1 16,5-3-7-16,6 1-5 16,14-4-2-16,8-1-2 15,-2 1 2-15,14-8 2 16,-1 0 6-16,13-4 8 0,1-3 5 15,-1-3 7-15,8-4 2 16,-1 0 3-16,-7-8 0 16,7 1 1-16,-6-1 5 0,-1 1 4 15,-6-5 6-15,7 4 3 16,-1-4 4-16,-5 5 2 16,-1-1 4-16,0 1 3 15,-6 3-1-15,-1-1-1 0,-12 5-5 16,-1 4-5-16,7-1-9 15,-13 1-7-15,6 3-6 16,-6 7 2-16,0 1 2 16,0 6 7-16,-6 8 1 15,6 0 3-15,0 7-1 0,-6 0-5 16,6 5-2-16,-7-2-4 16,7 1-2-16,-13 4 0 15,6-4-3-15,-5-1 2 16,5 2 0-16,0-5 0 15,1-3 1-15,0-1-1 16,-1-6-6-16,7-2-24 0,0 0-33 16,-7-8-46-16,7-1-74 15,-6 0-132-15,6-2-83 16,0-6-26-16,-7-2 7 16,1-6 30-16</inkml:trace>
  <inkml:trace contextRef="#ctx0" brushRef="#br0" timeOffset="46557.3809">30384 9264 146 0,'-7'-7'206'16,"0"-1"-22"-16,-6 2-34 16,-6 2-24-16,0 0-18 15,-8 8-11-15,-5 0-7 16,-7 2-8-16,6 9-3 15,-6 4-1-15,6 3-3 16,7-3-9-16,7 2-12 0,6-2-11 16,0-1-8-16,13-3-7 15,6-1-4-15,7-2-2 16,1-2-2-16,12 0 1 16,0-5 0-16,-1-1-2 15,1-4 2-15,1-4 0 0,5-7 3 16,1 3 7-16,-7-7 8 15,0 1 11-15,0-4 11 16,-7-4 14-16,1 3 8 16,-14 2 5-16,2-2 2 15,-8 0-2-15,0 1-10 0,-8 7-14 16,2-3-14-16,0 6-26 16,-1 1-33-16,-6 3-41 15,0 0-45-15,0 4-48 0,0 0-56 16,0 4-51-16,0 0-49 15,0 3-40-15,6-3-22 16,7 4 14-16,0 2 36 16</inkml:trace>
  <inkml:trace contextRef="#ctx0" brushRef="#br0" timeOffset="46988.9745">30761 9188 52 0,'-6'-4'207'15,"-7"4"-11"-15,7-3-21 16,-8 6-23-16,-6-3-19 0,8 11-26 16,-8-3-6-16,7 7-6 15,1-1-3-15,-2 3-14 16,14 2-11-16,0-4-12 15,6-1-12-15,8 1-7 0,-1 0-9 16,7-3-6-16,-2-2-4 16,9-3-1-16,-1-3-4 15,6-4-1-15,1-4-4 16,-7 1 3-16,-6-5 2 0,-1 2 5 16,-6-6 15-16,-6 1 18 15,-7 0 18-15,-7-4 14 16,-6-3 12-16,-6 3 1 15,-1 1-7-15,-12-1-14 0,5 0-17 16,-5 1-20-16,6 3-39 16,7-1-72-16,-1 5-106 15,7 3-143-15,6 1-80 16,7-1-39-16,0-3 6 16,7 3 48-16</inkml:trace>
  <inkml:trace contextRef="#ctx0" brushRef="#br0" timeOffset="47623.3615">31263 8903 224 0,'7'-9'250'0,"-1"3"7"15,1 2-74-15,0 4-53 16,-7 0-14-16,0 7 1 16,6 8 15-16,-6 7 13 0,-6 3 5 15,6 4-12-15,-7 8-23 16,0 0-23-16,7 4-19 16,-13-2-14-16,7 1-9 15,-1 2-9-15,-6-3-7 16,1-3-6-16,4-2-7 0,-4-5-5 15,-1-3-3-15,6-4-2 16,0-8-1-16,1 1 1 16,-7-5 3-16,6-5-3 15,-5-1 1-15,-2-8-3 16,1-1-2-16,7-5-5 0,0-5-10 16,12 1-11-16,0-8-17 15,7 0-19-15,20-4-22 16,0 0-14-16,6 1 6 15,6-1 7-15,1 4 3 0,-7 0 9 16,-7 8 12-16,1-1 7 16,-7 5-6-16,-12 1 6 15,-2 6 7-15,-12-1 11 16,0 8 14-16,-12-1 11 16,-2 1-2-16,-6 8-4 0,1-5 5 15,6 4 1-15,0 0-1 16,0-1-1-16,6 2 11 15,1-5 7-15,6 1-2 0,6-1 12 16,1 0 8-16,6-4 2 16,0 5 0-16,0-4-14 15,6-4-32-15,1 3-77 16,6-6-93-16,-6 3-91 16,13-4-49-16,-14-4-11 15,7 1 18-15</inkml:trace>
  <inkml:trace contextRef="#ctx0" brushRef="#br0" timeOffset="48135.3796">31648 9136 86 0,'0'-3'208'16,"6"-2"18"-16,1 10-14 16,-1-2-27-16,0 5-9 15,8 6-6-15,-8-3-12 0,1 8-25 16,-1 3-35-16,1 0-29 15,-7 0-23-15,0 0-18 16,6-5-8-16,-6 6-5 0,0-5 0 16,-6 1-3-1,6-4-1-15,-7-5 1 0,1 1 8 16,-1-3 5-16,7-1 5 16,-12-7 5-16,4 0 1 15,-4 0 5-15,-1-7-8 16,-7-5-9-16,7 2-4 0,6-5-4 15,-5-6-3-15,12-2-6 16,-7-3-1-16,14-3-3 16,5-4-3-16,15-4-9 15,5-3-5-15,7 0-9 0,13-1-10 16,1-3-7-16,5 8-3 16,-5 3 3-16,-2 8-3 15,-5 2 4-15,-7 8 6 16,0 5 6-16,-13 2 4 15,0 8 1-15,-12 4 7 0,-8 0 2 16,-12 6 7-16,-8 9 0 16,-6-4 3-16,-12 6-11 15,-7-2-27-15,0-1-43 16,1 1-64-16,4 0-75 0,-5 2-69 16,7-3-25-16,5 1 9 15,9-4 34-15</inkml:trace>
  <inkml:trace contextRef="#ctx0" brushRef="#br0" timeOffset="48599.1282">32163 9158 104 0,'13'-3'239'0,"-7"-1"6"16,0 0-8-16,-6 4-24 15,0-3-36-15,0 3-40 16,-12 3-32-16,-1 1-35 0,-1 3-32 16,-12 0-21-16,7 4-10 15,-1 4-13-15,0-3-18 16,2 3-20-16,10-5-27 16,2-3-35-16,0 5-34 0,6-5-27 15,6-4-9-15,-6 1-2 16,14-1 13-16,-8-3 27 15,0-3 36-15,0-4 48 16,8 0 55-16,-8-5 77 16,-6 1 70-16,7 0 58 0,-1 1 54 15,-6-2 33-15,7-3 18 16,-7 8-21-16,7-4-35 16,-7 4-41-16,6 3-48 15,6 1-46-15,8 3-46 0,0 3-36 16,6 1-17-16,7 3-22 15,12 0-28-15,1 2-44 16,13 1-62-16,0-3-98 16,12 5-136-16,-6 3-65 15,-6-5-17-15,-14 1 21 0,-5-1 49 16</inkml:trace>
  <inkml:trace contextRef="#ctx0" brushRef="#br0" timeOffset="49714.49">30051 10195 30 0,'0'-11'243'0,"-6"3"38"15,0 1-17-15,-2 4-45 0,-4-4-38 16,-8 3-38-16,1 0-39 15,-7 0-36-15,0 1-22 16,-7 3-15-16,-6 3-6 16,-1-3-2-16,-5 4 1 15,-7 0 4-15,-7 0 0 16,-6 3 1-16,0-4-3 16,-7 4-4-16,-6 1-7 15,13 0-6-15,-7-2-4 0,13-1-4 16,8 2 0-16,5-3-2 15,13 3 1-15,7-4-2 16,7 1 0-16,-1-4-1 16,8 4-2-16,4-4 0 15,2 3-1-15,6 1 1 16,0 0 3-16,0-1 1 0,6 4 0 16,2 5 1-16,4-1 2 15,1 0-1-15,0 3 0 16,14 1-4-16,-8-1-9 15,13 1-6-15,2 0-9 16,-2-3-6-16,7-6-1 16,0 2 4-16,7-1 7 0,-1-3 6 15,1-4 5-15,5 0 9 16,2-4 2-16,-7 4 2 16,5-7 13-16,-5 7 9 15,-7-8 7-15,0 8 1 16,-6-4 6-16,0 4 2 15,-8 4-3-15,-5 0-4 0,-14 3 1 16,1 5 3-16,-14 2 3 16,-11 1 0-16,-9 2-3 15,-12 6-1-15,-7 0-6 16,-12 2-4-16,-7-4-6 16,-8 5-6-16,-4 0-4 15,-2-5-2-15,8-2-3 0,0 0-3 16,-2-5-1-1,8-3-11-15,6-4-22 0,7 0-41 16,7-3-60-16,12-4-90 16,7-4-100-16,20 1-45 15,6-4-6-15,13-8 26 16</inkml:trace>
  <inkml:trace contextRef="#ctx0" brushRef="#br0" timeOffset="50563.365">30794 10198 58 0,'-13'-6'223'16,"-7"-2"-5"-16,8 0-20 15,-8 5-25-15,1-1-32 16,5 1-35-16,-12-2-33 0,7 5-18 16,-1 0-14-16,-6 0-11 15,0 0-9-15,-7 5-7 16,1-2-4-16,-7 4-4 15,6 1 2-15,-13 0-3 16,14 3-2-16,-7-4 1 16,6 4-3-16,1-4-3 15,6 4-1-15,6-4 0 0,1 0-2 16,12-3-2-16,-6 4 1 16,7-5 3-16,6 1 0 15,0 0 2-15,0-4-2 16,6 4 4-16,0-2 0 15,8 3-2-15,-8-5-1 0,7 3 1 16,0 4 1-16,0-3 0 16,7 4 0-16,-1-5 1 15,1 4 0-15,0 0-1 16,-1 2-1-16,0-2 0 16,-6 0 0-16,1-3 0 15,-2 3 1-15,2-3 6 0,-8-1 16 16,7-3 13-16,0 5 13 15,6-5 8-15,7 0 4 16,7-5 0-16,1 5-11 16,4 0-10-16,1 0-13 15,7 5-6-15,-7-3-1 16,0 10 1-16,-7-5 6 0,1 3 9 16,-1 5 8-16,-12 4 8 15,-7-5 3-15,0 5 4 16,-6-1 1-16,-7 1 1 15,-13-4 3-15,-7-1-2 16,-6 4 0-16,-19-4-3 16,-1 1-7-16,-13-4-8 0,0 4-10 15,1-4-9 1,-1-3-7-16,8-1-6 0,4-3-2 16,9 0-12-16,5-2-22 15,13-2-37-15,1-2-58 16,6-2-83-16,19-4-101 15,8-3-93-15,5 0-33 16,13-4 9-16,8-7 43 16</inkml:trace>
  <inkml:trace contextRef="#ctx0" brushRef="#br0" timeOffset="51001.8165">31635 9994 33 0,'-7'-12'154'16,"-13"5"-21"-16,-6 0-19 15,-13 4-17-15,1 3-4 16,-15 0-1-16,1 3-13 0,7 4-19 15,-2 4-19-15,9 0-7 16,5 1-13-16,7-2-9 16,13 2-3-16,7-3-4 15,6-1-3-15,0 0-2 16,13-4-1-16,-1-1 3 16,8-3-1-16,-7-3 0 0,7-1 1 15,-7-7 7 1,6 4 18-16,-5-8 26 0,-2 1 25 15,1-5 5-15,-6 4 3 16,-7-3-3-16,-7 3-14 16,1 4-28-16,-1 1-40 15,1-1-43-15,-8 7-62 16,2 0-79-16,-1 8-75 16,6 0-36-16,-6 7-4 0,7-5 25 15</inkml:trace>
  <inkml:trace contextRef="#ctx0" brushRef="#br0" timeOffset="51496.0312">32058 10188 32 0,'-20'-4'208'0,"-5"4"2"16,-21 0-4-16,1 8-5 15,-8-2-8-15,1 6-23 0,-7 6-30 16,7 0-27-16,0 4-17 16,6 0-13-16,14 4-9 15,-1 0-3-15,21-1-3 16,4 1-7-16,8-1-6 16,14-3-5-16,12-3-6 15,7-2-6-15,12 0-9 16,1-7-3-16,6-3-4 0,6 1-7 15,1-8-1-15,-1 0-13 16,1-4-17-16,6 0-35 16,1-7-53-16,-7 5-102 15,6-6-116-15,-14 1-55 16,-5 0-14-16,-13-1 13 16,-7-2 44-16</inkml:trace>
  <inkml:trace contextRef="#ctx0" brushRef="#br0" timeOffset="54015.7594">23894 7916 188 0,'0'-8'179'0,"0"2"-6"16,0-5-2-16,13-1-19 0,0-2-27 15,-1-4-31-15,21-1-24 16,0-6-21-16,12 0-11 16,8-8-3-16,12-1 0 15,6-3 2-15,2-2 3 16,4-2 2-16,2-3-4 15,6 1-7-15,-1-3-9 0,1 0-10 16,6-6-3-16,0-3-4 16,6-3 0-16,2-4-5 15,5-1-1-15,0-6-2 0,-6-1-4 16,6-4-2-16,-7 1-3 16,-5 0 1-16,-1 3 2 15,-19 5 9-15,-7 6 7 16,-6 7 4-16,-14 8 3 15,-5 8 0-15,-1-1 2 0,-7 8-9 16,-6 4-7-16,7 0-4 16,-7 5 0-16,0 3-1 15,-13 1-4-15,7 2-13 0,-8 6-26 16,-5 1-39-16,0-1-47 16,-1 2-44-16,-6 2-35 15,7 4-18-15,-1-4-4 16,-6 1 17-16</inkml:trace>
  <inkml:trace contextRef="#ctx0" brushRef="#br0" timeOffset="54585.7369">26291 6264 50 0,'14'7'84'16,"-8"4"5"-16,1 4-3 15,-1 4-5-15,-6 3-13 0,0 0-20 16,-6 0-14-16,6 4-9 16,-7-6 3-16,1 6 10 15,-8 1 9-15,2-5 10 16,-8 3 3-16,-6-4 0 0,0 5-10 15,-1-4-14-15,2-3-15 16,-1-1-38-16,6-3-58 16,7 0-74-16,0 0-43 15,6-9-24-15,-5 2-12 16</inkml:trace>
  <inkml:trace contextRef="#ctx0" brushRef="#br0" timeOffset="55475.6368">25862 6220 15 0,'0'-3'124'0,"-7"3"24"0,7 0 20 16,-6 0 7-16,6-4-2 15,0 4-22-15,6 0-29 16,-6 0-37-16,13 0-32 16,7 0-22-16,12-4-14 0,7 4-7 15,20 0-4-15,6 0-1 16,0 0 1-16,1 0-2 15,-1 0 0-15,-6 0-3 16,-8 0-2-16,-5 4 0 16,-13 0-2-16,-1-1 2 0,-6 1 7 15,-7 4 2-15,-5-1 6 16,-8 3 2-16,-6 5 8 16,-6-1-1-16,-8 5-2 0,2 0-4 15,-1 3 0-15,-1 0-4 16,8 3-5-16,-7 1 0 15,0 0-1-15,7-1 2 16,-1 4-3-16,0-7-24 16,-6 4-60-16,7-7-107 0,0-2-68 15,-8-2-36-15,2-1-18 16,-8-6 12-16</inkml:trace>
  <inkml:trace contextRef="#ctx0" brushRef="#br0" timeOffset="56624.1722">23764 8320 10 0,'0'-12'225'15,"0"2"7"-15,0 2 5 0,-7 1-101 16,-6 3-66-16,-6 8-39 15,-8-1-6-15,-5 9 5 16,-8 2 6-16,8 9 8 16,-7-2 5-16,0 5 7 0,7-1-9 15,5 1-11-15,1-1-7 16,13 2-8-16,0-6-9 16,7-2-4-16,6-4-5 15,0-1 1-15,12-3-3 16,-5 0 1-16,12-3 4 0,1-6-1 15,-1-2 2-15,1-2 0 16,6-6 3-16,1-3 4 16,-9 0 12-16,9-3 17 0,-14-1 30 15,6 4 28-15,-5-4 16 16,-2 8 2-16,-5 0-13 16,0-1-19-16,6 4-31 15,-1 4-29-15,14 4-17 16,1 4-8-16,11-1 1 15,9 0 0-15,-2 5 2 0,13-2-1 16,-5 0-1-16,5-1-2 16,-5 1-1-16,6-3 10 15,-8-3 3-15,1-4 4 0,-5 0 1 16,-2 0 4 0,-13-7 6-16,1-4-5 0,-7-1 3 15,-6-5 8-15,-8-2 12 16,-5-3 10-16,-14 0 0 15,-5-3 1-15,-2-1-11 0,-11 0-19 16,-1 1-22-16,-7-4-34 16,1 3-43-16,-8 4-69 15,7 0-90-15,1 4-129 16,-1 0-66-16,1 3-18 16,-1 3 15-16,7 2 51 0</inkml:trace>
  <inkml:trace contextRef="#ctx0" brushRef="#br0" timeOffset="57173.0698">23926 8132 39 0,'0'-3'149'0,"0"-1"3"16,0 1 3-16,0 3 5 16,0 0-10-16,-6 0-21 15,6 0-29-15,0 0-30 16,0 0-22-16,0 0-16 0,-7 0-9 16,7 3-2-16,0-3 0 15,0 4 5-15,0-4 4 16,0 0 5-16,7 0 7 15,-7 0 10-15,0 0 12 0,0 0 13 16,0 0 17-16,0 0 19 16,0 0 9-16,0 0 0 15,0-4-7-15,0 1-12 16,0 3-19-16,0-4-22 16,0 0-21-16,0 1-21 0,0-1-43 15,0 4-80-15,0 0-148 16,0 0-116-16,0-7-60 15,0 2-23-15,12-5 17 16,2-5 63-16</inkml:trace>
  <inkml:trace contextRef="#ctx0" brushRef="#br0" timeOffset="58685.7884">26226 4788 165 0,'-6'0'225'0,"6"4"-28"16,-6-4-13-16,-1-4-2 15,0 4-6-15,1 0-14 16,6 0-15-16,-6-4-14 0,6 4-13 15,-8 0-13 1,8 0-15-16,0-4-8 0,0 4-15 16,14-3-13-16,-1-8-14 15,13 0-12-15,13-4-9 16,13-7-10-16,13-3-6 16,0-5 1-16,14-3-2 0,12 1-2 15,0-9-2-15,14 1-2 16,5-4-2-16,7-8-2 15,7-2-1-15,0-5-4 16,-13-3 9-16,-1-1 4 0,-5 5 3 16,-20 3 3-16,-8 7 4 15,-18 5 3-15,-6 9-8 16,-8 5-7-16,-13 8-7 16,-12 1-6-16,0 5-8 15,-1 1-11-15,-6 7-16 16,-6-1-23-16,-1 1-44 0,0 4-75 15,2-1-95-15,-8 4-57 16,0 0-21-16,0 0 10 16,-14-4 37-16</inkml:trace>
  <inkml:trace contextRef="#ctx0" brushRef="#br0" timeOffset="59088.4669">27783 3806 154 0,'-6'0'163'16,"6"0"-1"-16,0 0-22 15,0 0-31-15,0-4-40 0,13 4-31 16,-6 0-23-16,12-3-10 15,7 3 8-15,13-4 3 16,1 4 4-16,5-4 4 16,7 1 4-16,-7-1-2 15,-5 0-14-15,-1 4-4 0,-13 0-4 16,7 4 10-16,-21 0 14 16,8 3 7-16,-13 4 10 15,-7 4 3-15,-7 3 2 16,-5 3-8-16,-2 6-12 15,1-2-10-15,-6 5-18 0,6-5-31 16,-7 4-47-16,-6 5-65 16,0-5-78-16,-7 4-38 15,-6-4-11-15,0 0 14 0</inkml:trace>
  <inkml:trace contextRef="#ctx0" brushRef="#br0" timeOffset="59905.9263">26363 4567 22 0,'0'-2'113'16,"-7"2"-8"-16,7 0-7 15,0-4-10-15,-6 4-7 16,6 0-11-16,-6 0-10 16,6 0-14-16,-6 0-10 0,-2 4-5 15,-4-2 8-15,-8 3 13 16,-6 5 18-16,-13 1 20 16,0 5 8-16,-13 5 3 15,-1 6-4-15,2 2-9 16,5 7-12-16,7 5-17 15,13-1-9-15,13-4-8 0,6 5-6 16,14-5-8-16,12-3 1 16,7-4 3-16,13-3 3 15,20-4 4-15,7-4-3 16,11-3-6-16,14-8-30 0,-6-3-52 16,7-4-73-16,-15-4-90 15,-5 1-87-15,-6-5-43 16,-8-3-2-16,-5-4 30 15</inkml:trace>
  <inkml:trace contextRef="#ctx0" brushRef="#br0" timeOffset="60904.8685">28462 3012 139 0,'6'-8'197'15,"0"4"0"-15,-6-4-4 16,0 5-4-16,0-4-20 16,0 0-18-16,0 3-20 15,-6 0-18-15,6-3-14 16,-6 3-16-16,-2 0-20 0,2 0-19 15,0 2-15-15,-7 2-12 16,-7-5-12-16,7 5-6 16,-12 0-3-16,-8 5-7 15,0 1 0-15,-6 5-2 16,-6 3 2-16,-1 5 0 0,7 4 4 16,-7 6-5-16,7 0-2 15,6 4 0-15,21 3 5 16,4-2 4-16,22 3 4 15,12-1 11-15,7 0 3 16,18-6 4-16,15-1-4 0,5-3-2 16,8-4-1-16,5-5 0 15,1-8 2-15,12-1-1 16,-5-8-4-16,-1-8-2 16,0-4 0-16,-12-2 1 15,-14-1-3-15,-13-3 0 0,-7-4 3 16,-19 0 3-16,-12 0 5 15,-8-3 2-15,-12-1 9 16,-14-1 8-16,0 2 6 16,-12-4-2-16,-7 3-3 15,0 0-5-15,-1 1-8 0,1 6-29 16,-6 5-39-16,-1 3-48 16,-6 4-61-16,0 3-71 15,-6 8-74-15,-1-1-42 16,7 5 1-16,-1 3 29 15</inkml:trace>
  <inkml:trace contextRef="#ctx0" brushRef="#br0" timeOffset="61269.5352">28207 3315 110 0,'33'0'134'16,"-1"-3"-14"-16,8 0-20 16,-8-2-19-16,7 2-15 15,-6-1-13-15,5 4-11 0,-5 0-4 16,0 4 3-16,6 4 3 15,-12 2 5-15,11 5-2 16,-5-1-1-16,6 8-4 16,0-4-6-16,13 1-13 0,7-1-7 15,6 0-3-15,1-6-4 16,-9-1-15-16,2-4-26 16,0-4-58-16,-1-3-83 15,1-3-44-15,6-8-21 16,-12-8-1-16</inkml:trace>
  <inkml:trace contextRef="#ctx0" brushRef="#br0" timeOffset="61811.639">28754 2706 22 0,'0'0'67'16,"0"0"9"-16,-6 4 8 15,6 0 8-15,-6 3 4 16,-1 1 4-16,7-4-3 15,-7 3-8-15,7-4-2 16,-6 4 3-16,6-2 7 0,0-2 11 16,0-3 13-16,0 0 13 15,0 0 13-15,0 0 5 16,0 0-6-16,0 0-16 16,0-3-23-16,0-2-24 15,0-2-32-15,-6 4-31 0,6-4-41 16,0 3-55-16,0-4-92 15,0 8-133-15,0-3-69 16,6 3-29-16,7-4 6 16,6 0 41-16</inkml:trace>
  <inkml:trace contextRef="#ctx0" brushRef="#br0" timeOffset="62118.6963">29530 2806 136 0,'0'4'311'0,"0"-1"16"0,7 1 12 16,12-4-98-16,14-4-98 15,6 1-63-15,13-1-28 16,0 0-15-16,6-3-10 16,1 3-19-16,0-3-32 15,-7 3-68-15,1-3-110 0,-8 7-76 16,-13-4-42-16,-6 4-15 16,-26 0 14-16</inkml:trace>
  <inkml:trace contextRef="#ctx0" brushRef="#br0" timeOffset="62345.5643">29784 3088 105 0,'32'4'240'15,"1"0"8"-15,-1-4-2 16,1 0-20-16,13-4-36 15,-1 0-47-15,8-3-49 0,5-1-59 16,-5-3-67-16,12 4-82 16,-7-4-88-16,7 0-73 15,-6-3-28-15,-6 2 2 16,-2-3 30-16</inkml:trace>
  <inkml:trace contextRef="#ctx0" brushRef="#br0" timeOffset="62785.8431">30781 2766 63 0,'-26'7'93'0,"-7"4"6"15,1 0 4-15,6 7 5 16,-1 0 2-16,9 5-2 16,4-2-8-16,14-2-9 15,0 3-6-15,0-4-8 0,20 0 0 16,0-3-1-16,5-5-1 16,7 2-3-16,8-9-4 15,5-3-9-15,8 0-10 16,-8-7-14-16,1-3-10 15,-7-2-8-15,1-3-5 0,-15 1 2 16,1-4 1-16,-6 0 4 16,-14-1 6-16,-6 4 2 15,-12-3 2-15,-8-1-1 16,-6 2-8-16,-7 2-12 0,-6 4-21 16,0 0-36-16,-7 0-72 15,1 7-115-15,-1 4-66 16,-13 4-29-16,1 0-7 15,-14 7 25-15</inkml:trace>
  <inkml:trace contextRef="#ctx0" brushRef="#br0" timeOffset="63838.1068">26038 5400 10 0,'12'-8'180'15,"-12"5"18"-15,7-5-31 0,-7 2-22 16,-7-3-15-16,7 2-2 16,-6 4-6-16,0-4-13 15,-1 3-17-15,-6-4-12 16,0 5-10-16,0-2-11 16,0 3-9-16,-7 2-11 0,1 0-6 15,-14 2-10-15,0 6-11 16,-12 0-6-16,-1 3-2 15,-5 3-1-15,-2 1 0 0,1 4-1 16,7 2-1 0,-2 2 0-16,15-5 1 0,-1 3-1 15,14 2 1-15,12-5 1 16,7 0 3-16,7-3 2 0,6-1 1 16,6 2 3-16,15-2 5 15,-2-7 6-15,13 4 3 16,1-7 0-16,-1 0 2 15,8-1-4-15,-8-3-22 16,1 0-50-16,-1-3-105 0,-5-1-113 16,-1 0-60-16,-7-7-33 15,-6-1 0-15,-6-2 34 16</inkml:trace>
  <inkml:trace contextRef="#ctx0" brushRef="#br0" timeOffset="78285.8464">2710 1934 95 0,'-6'-4'261'0,"6"1"26"16,-7-1-9-16,7-4-69 0,-6 6-40 16,-1-6-16-16,7 1-16 15,-7 3-7-15,7-4-7 16,0 5-6-16,-6-1-11 0,6 1-22 15,-6-2-19-15,6 1-27 16,-14 1-30-16,-12 3-29 16,-7 0-18-16,-12 3-11 0,-7 1-4 15,-7 4 2-15,-6-1 6 16,-6 5 4-16,6-1-2 16,6 3-10-16,7-3-15 15,13 4-13-15,6-5 0 0,14 5 6 16,19-4 10-16,6 1 16 15,14-2 19-15,19 2 22 16,7 3 12-16,12-5 11 0,7 5 11 16,0-4 6-16,7 3 7 15,-7 1 3-15,0-1 1 16,-7 1-1-16,1 0-2 16,-13-1 0-16,-1 1-3 0,-12-1 5 15,-1 5 17-15,-18-4 19 16,-8 4 15-16,-12-2 17 15,-14-2 9-15,-12 3-1 16,-14 0-16-16,-12 1-21 0,-15-1-20 16,2-2-20-16,-14 1-15 15,8-2-9-15,-2-4-7 16,14 0-7-16,6-4-19 16,14 0-47-16,5 0-72 15,8-7-113-15,19 0-130 0,7-2-67 16,12-5-18-16,13-1 26 15,14-7 58-15</inkml:trace>
  <inkml:trace contextRef="#ctx0" brushRef="#br0" timeOffset="78623.7956">2957 1930 166 0,'14'-11'280'0,"-1"1"15"16,-6 2-29-16,5 5-88 15,-12-1-44-15,7 8-6 16,-7 3 5-16,0 7 14 16,0 12 12-16,-7 3 10 0,7 4-15 15,-6 8-28-15,0 3-30 16,6-1-25-16,-7 2-23 15,7-2-16-15,0-2-12 0,-7 0-11 16,7-5-17-16,-6 0-27 16,6-7-32-16,0-7-46 15,0 1-50-15,0-10-72 16,0-1-120-16,0-4-46 16,0-8-4-16,-6-12 26 0,-8-2 39 15</inkml:trace>
  <inkml:trace contextRef="#ctx0" brushRef="#br0" timeOffset="78902.2161">2912 1988 240 0,'7'-14'310'0,"6"-4"35"16,-7 4-40-16,13-1-51 15,1 1-36-15,13-1-30 16,6 0-32-16,13-4-27 0,13 1-28 16,0 0-27-16,14-1-25 15,6 4-33-15,-8 1-27 0,2 3-37 16,-14 0-42-16,0 4-60 16,-13 0-75-16,-7 3-63 15,-11 0-40-15,-15 8-26 0,-13 4 5 16,-19 2 40-16</inkml:trace>
  <inkml:trace contextRef="#ctx0" brushRef="#br0" timeOffset="79122.4154">3192 2019 23 0,'-6'7'219'0,"0"1"14"16,6-2 4-16,6 2 1 0,0-5-10 15,0 1-18-15,14 0-20 16,-7-4-28-16,13 0-31 16,7 0-29-16,13-8-51 15,-1 5-62-15,14-5-75 0,-1 2-86 16,1 1-93-16,0 2-80 16,-7-1-20-16,-7 1 14 0,-12 3 42 15</inkml:trace>
  <inkml:trace contextRef="#ctx0" brushRef="#br0" timeOffset="79471.0631">3954 1959 7 0,'0'-3'290'15,"-6"-1"22"-15,6 4 13 16,0 0-36-16,0 4-72 0,6-1-43 16,-6 9-12-16,8 2-2 15,-2 4 4-15,0 1-10 0,7 7-28 16,1-1-31-16,-8 4-25 16,6 1-20-16,2 2-15 15,-1-2-13-15,-7-1-10 0,8-3-13 16,-8 1-20-16,0-10-24 15,1 2-32-15,0-5-28 0,-7-3-26 16,0-4-44-16,-7 0-62 16,-6-7-60-16,0 0-43 15,-7-3-22-15,-6-4-1 0,0 0 38 16</inkml:trace>
  <inkml:trace contextRef="#ctx0" brushRef="#br0" timeOffset="79691.501">3851 2109 98 0,'6'-17'214'16,"0"-2"14"-16,8 5 5 16,5-5-10-16,7 1-20 0,14 3-26 15,-1-4-21-15,6 5-22 16,7-4-20-16,7 4-19 0,-7-1-16 16,7 1-15-16,-8-1-22 15,-5 3-24-15,0 2-25 16,-14-2-30-16,1 5-44 0,-14 3-63 15,-5 1-81-15,-1-1-68 16,-13 4-40-16,-7 4-12 0,-6-1 18 16,-13 5 52-16</inkml:trace>
  <inkml:trace contextRef="#ctx0" brushRef="#br0" timeOffset="79884.5576">4092 2022 43 0,'6'4'223'0,"0"-1"23"0,8-3 0 16,-1 0-23-16,6 0-33 15,8-3-35-15,-2-1-41 0,7 1-39 16,2-2-46-16,5-2-65 16,-1 3-88-16,1 1-93 0,-5 0-63 15,-2 3-29-15,-13 3 1 16</inkml:trace>
  <inkml:trace contextRef="#ctx0" brushRef="#br0" timeOffset="80122.8212">4131 2301 138 0,'-13'11'201'0,"13"-4"20"16,-7 0 4-16,7 1-1 0,0-5-8 15,0 1-24-15,7-4-31 16,12 0-30-16,1 0-32 0,12-4-32 16,1 1-40-16,13-5-49 15,-1 1-56-15,1-5-68 16,6 6-79-16,0-6-77 0,-6 1-30 16,-7 1 3-16,0-5 30 15</inkml:trace>
  <inkml:trace contextRef="#ctx0" brushRef="#br0" timeOffset="80417.3015">4821 1864 135 0,'0'-11'286'0,"0"0"28"15,0 7-19-15,0-3-83 16,0 7-56-16,0 0-29 15,-6 7-17-15,6 5-12 16,0 5-6-16,-7 2 0 0,7 8-14 16,7-2-20-16,-7 0-21 15,6 4-12-15,1-2-10 0,-1-2-11 16,0 1-13-16,-6-4-21 16,8-1-34-16,-8 1-45 0,0-7-61 15,-8-1-82-15,2-2-74 16,0-8-25-16,-7 0 8 15,-7-8 31-15</inkml:trace>
  <inkml:trace contextRef="#ctx0" brushRef="#br0" timeOffset="80620.1946">4698 1901 124 0,'32'-15'223'15,"1"5"4"-15,-1-2-24 16,13 1-21-16,8 0-18 0,-1 0-27 16,7-3-28-16,-7 3-31 15,6-1-47-15,-12 2-59 16,-1 3-92-16,-11-1-98 0,-9 4-54 16,-5 4-28-16,-20 0 1 15</inkml:trace>
  <inkml:trace contextRef="#ctx0" brushRef="#br0" timeOffset="80833.3812">4840 1985 62 0,'20'3'213'0,"0"1"6"0,6-4-12 16,0 0-23-16,7 0-30 15,-8-4-46-15,15 1-55 0,-14 3-65 16,13-3-80-16,-13 3-83 16,1 0-59-16,-9 0-25 15,-4 3 1-15</inkml:trace>
  <inkml:trace contextRef="#ctx0" brushRef="#br0" timeOffset="81032.1723">4834 2253 60 0,'-6'11'230'16,"6"-4"24"-16,0 0 8 0,6-3-15 15,0-1-29-15,14-3-42 16,0-3-43-16,13-1-42 0,-1-3-41 16,13-5-47-16,-5 2-52 15,5-5-64-15,8 4-90 16,-1-3-81-16,-1-1-37 0,2 1-1 15,-7-9 25-15</inkml:trace>
  <inkml:trace contextRef="#ctx0" brushRef="#br0" timeOffset="81266.3385">5734 1788 153 0,'-7'-11'405'16,"0"-1"58"-16,1 2 47 0,-1 3-41 16,1-1-135-16,6 1-101 15,-6 3-84-15,6 0-81 16,0 0-94-16,0 2-107 0,6-3-119 16,-6 5-119-16,19 5-82 15,-5-3-24-15,6 10 22 0,-14 3 63 16</inkml:trace>
  <inkml:trace contextRef="#ctx0" brushRef="#br0" timeOffset="81439.5021">5942 2150 279 0,'19'19'374'0,"-5"-8"27"0,-8 0 28 15,7-1-125-15,-13-6-112 16,7 0-88-16,-7-4-76 15,0 0-92-15,0 0-169 0,0-4-112 16,6-3-57-16,1 0-10 16,-7-4 25-16</inkml:trace>
  <inkml:trace contextRef="#ctx0" brushRef="#br0" timeOffset="83467.68">3603 4055 21 0,'0'-8'225'15,"-7"6"24"-15,1-2-16 0,-1-4-29 16,-5 5-24-16,-8-2-20 16,0 2-23-16,-6-1-19 15,-7 4-20-15,-6 0-30 16,-6 4-21-16,-7 4-8 15,-7 3 3-15,0 7 3 16,1 0 5-16,-1 8 0 16,7 8 0-16,6-3-4 0,8 6-8 15,11 0-9-15,14 0-6 16,13 0-3-16,13-5 0 16,20-2-2-16,19-5 2 15,7-7 3-15,6 1 2 16,13-8-18-16,0-4-9 0,7-7-5 15,-7-4-3-15,0-4 4 16,0-6 9-16,-6-1 23 16,-13-6 11-16,-8-4 11 15,-4-1 5-15,-15-8-1 0,-12 2-4 16,-7-9-4-16,-13 1-3 16,-13 0-5-16,-7-4-5 15,-12 7-3-15,-1 1-7 16,-7 5-12-16,-5 6-18 0,-1 7-43 15,-12 11-59-15,0 3-82 16,-8 8-109-16,-6 10-106 16,7 5-43-16,-6 4 6 15,5 2 39-15,1 0 71 0</inkml:trace>
  <inkml:trace contextRef="#ctx0" brushRef="#br0" timeOffset="83797.804">2834 4407 256 0,'0'7'301'0,"0"-4"24"15,7 1-36-15,5-4-78 16,8-4-34-16,7-3-19 16,5 0-7-16,13-4-3 15,14 0-8-15,0 4-8 16,12-4-13-16,-6 4-26 0,14 3-20 15,-8 8-15-15,8-1-8 16,-1 5-10-16,0 6-12 16,7 1 6-16,-8-1-1 0,2 5-4 15,0-2-8-15,-8 0-8 16,-6-3-6-16,-6 1-7 16,-7-8-18-16,-7 0-34 15,1-4-50-15,-7-3-66 0,-7 0-90 16,1-7-111-16,-13-3-73 15,-7-5-13-15,-13 1 25 16,-13-9 53-16</inkml:trace>
  <inkml:trace contextRef="#ctx0" brushRef="#br0" timeOffset="84046.3597">3629 3770 8 0,'-39'-11'387'0,"0"-1"69"15,6 2 52-15,7-2 36 16,0 1-158-16,7 0-113 16,5 4-89-16,2 0-87 0,-2-1-95 15,2 1-106-15,12 3-118 16,12 1-137-16,21-1-100 15,13 4-33-15,-1 4 14 16,7-4 56-16</inkml:trace>
  <inkml:trace contextRef="#ctx0" brushRef="#br0" timeOffset="84496.867">4548 4352 104 0,'26'4'337'0,"7"-4"25"16,-1-4 11-16,13 0-67 15,14 1-125-15,6-5-81 0,7 4-33 16,6-6-17-16,7 3-8 15,-7-1-2-15,14-4-7 16,-9 2-15-16,2 3-42 0,7-5-70 16,-7 5-110-16,-7-3-102 15,0-2-53-15,-13 1-22 16,-6 0 19-16</inkml:trace>
  <inkml:trace contextRef="#ctx0" brushRef="#br0" timeOffset="85096.1421">6118 4016 112 0,'-13'-8'290'0,"0"0"16"15,0 4 8-15,0 1-104 16,-1 6-72-16,-4 5-38 0,-2 4-14 15,-7 5-6-15,9 5 5 16,-2 4-5-16,0-1-14 16,7 8-13-16,7-4-12 15,-1 1-9-15,7-4-11 0,0 0-6 16,7-5-4-16,-1-3-7 16,0-3-5-16,8-3-3 15,-1-5-11-15,7 0-13 16,5-7-8-16,1-7-4 0,0 3 3 15,0-7 4-15,-6 3 24 16,-1-3 29-16,-5 4 25 16,-2 0 15-16,-5-1 5 0,0 5-4 15,6-1-13-15,-1 4-20 16,8 0-16-16,6 4-12 16,0 3-1-16,13 1-2 0,0-1 3 15,7 3-1-15,-1 2 1 16,8-1 1-16,5-5 0 15,-5 2-1-15,-2-4-1 16,8 1 1-16,-13-5 0 0,7-5 15 16,-8-2 11-16,-7-4 6 15,-4-4 4-15,-9-3 6 16,-5-4 11-16,-7-4-9 0,-6-10-19 16,-21 0-2-16,2-5-1 15,-14-3-4-15,-7 0-9 16,-6-4-7-16,-7 4 1 15,1 4-21-15,-1 3-46 0,-7 4-74 16,8 8-98-16,-7 3-118 16,0 8-62-16,-7 2-19 15,7 5 22-15,0-1 61 16</inkml:trace>
  <inkml:trace contextRef="#ctx0" brushRef="#br0" timeOffset="85308.087">6320 3703 180 0,'0'-7'356'0,"-6"0"34"0,6-1 16 15,-7 1-113-15,1 3-143 16,6-3-122-16,-7 4-128 15,0-2-154-15,7 5-80 16,0 0-33-16,0 0 8 0,14 5 35 16</inkml:trace>
  <inkml:trace contextRef="#ctx0" brushRef="#br0" timeOffset="85644.8664">7428 4117 306 0,'-14'8'401'15,"8"-4"26"-15,0-1 13 16,12 2-139-16,7-5-119 0,13 0-76 16,20-5-42-16,13 2-27 15,6-1-16-15,6-4-26 16,8 5-50-16,-2-5-87 16,-11 2-134-16,-1 1-89 15,-6 2-42-15,-20-1-9 0,-13 1 31 16</inkml:trace>
  <inkml:trace contextRef="#ctx0" brushRef="#br0" timeOffset="85856.5379">7721 4352 188 0,'0'11'316'0,"7"-3"18"16,-1-5 8-16,13 1-103 0,7-4-85 15,14 0-48-15,12-4-25 16,6-3-16-16,15-4-35 16,10 0-54-16,9-1-89 15,6-2-114-15,0-1-82 0,-1-3-44 16,-12-1-6-16,-7 2 27 16</inkml:trace>
  <inkml:trace contextRef="#ctx0" brushRef="#br0" timeOffset="86977.9126">9064 4059 1 0,'-8'0'268'16,"2"4"43"-16,6-4 35 16,-6 0-55-16,-1-4-53 15,7 0-41-15,0-4-38 16,0 2-41-16,7-10-33 0,5 7-30 16,8-7-25-16,6 1-16 15,1-3-8-15,-1 4-5 16,-1-1-3-16,1 4-1 15,1-4-3-15,-8 8 0 16,8-3 3-16,-8 6-3 0,7 0 0 16,0 4 3-16,-6 0 3 15,-1 8 1-15,1 2 4 16,0 5 2-16,-8 3 0 16,-6 0 1-16,1 5-2 15,0-2 0-15,-1 4-3 0,-6-5-2 16,7 1-2-16,-7-6-2 15,0-1 1-15,0-3 8 16,0-3 13-16,0-5 9 16,0 1 8-16,0-8 2 0,-7 1 2 15,7-8-5-15,0-4-9 16,7-3-6-16,-1 0 4 16,8-9 3-16,4 2 2 15,-4 4 6-15,5-5 2 0,1 7 0 16,-7 1-5-16,6 7-10 15,1 1-8-15,-1 2-8 16,7 8-7-16,1 0-2 16,-1 8-4-16,6 2-4 15,1 1-6-15,-1 4-12 0,-5-1-15 16,5 1-18-16,-6 4-13 16,0-5-5-16,-6 1-1 15,-1-5 11-15,1-3 22 16,-7 1 28-16,-7-4 20 15,1-4 15-15,0-4 15 16,-1-7 15-16,-6-1 7 0,6-5 1 16,8-2 6-16,-2-2 0 15,8-5-1-15,7 0-6 16,-1 5-8-16,-1-1-8 16,1-1-9-16,-6 9-5 0,0 3-12 15,-1 0-4-15,1 7-7 16,0 0-5-16,-1 4-5 15,1 4-15-15,-8 3-25 0,8 1-43 16,-1-1-66-16,1 4-103 16,0-4-113-16,-1 4-47 15,-6-3-7-15,-6-4 25 16,-7-4 58-16</inkml:trace>
  <inkml:trace contextRef="#ctx0" brushRef="#br0" timeOffset="87246.781">9695 3609 275 0,'-19'-8'411'16,"-1"-4"63"-16,0 3 49 15,1 0-103-15,6 2-106 16,6 3-80-16,-5-3-83 16,12 4-102-16,-7 3-112 15,7-4-115-15,7 0-111 0,5 8-132 16,8-4-57-16,-1 4-1 16,15-1 43-16,-9-3 69 15</inkml:trace>
  <inkml:trace contextRef="#ctx0" brushRef="#br0" timeOffset="88426.0249">11500 3624 136 0,'19'-8'243'15,"-5"1"16"-15,-2-1-54 16,-4 4-63-16,-2 4-36 0,-6 0-3 15,0 4 10-15,-6 7 11 16,-2 3 9-16,-10 9 9 16,-9 6-6-16,1 3-22 0,0 5-28 15,-7 0-21-15,1 3-17 16,-1-4-13-16,7 1-10 16,6-3-7-16,1-9-5 15,6-2-5-15,0-9-1 16,7 1 0-16,-1-5 1 0,7-3-4 15,0-7-8-15,0 0-4 16,7-7-5-16,-1-7-5 16,7-5-2-16,0 1 2 15,6-7 6-15,1-5 3 16,6 1 2-16,1-8 1 0,11 1 0 16,1 0-1-16,14-8 0 15,-1 3 3-15,-1 1 4 16,2 3 1-16,-1 7-1 15,-13 5 0-15,7 2 0 16,-13 13-6-16,6-1-2 16,-1 11-1-16,2 7 5 0,-7 7 4 15,-7 9 6-15,-7 7 5 16,1 1 3-16,-8 6 3 16,-12 4-9-16,0 0-17 0,0-2-27 15,-12-2-43-15,-15 4-63 16,1-8-92-16,-13 0-93 15,1-4-39-15,-15-4-3 16,1-3 24-16</inkml:trace>
  <inkml:trace contextRef="#ctx0" brushRef="#br0" timeOffset="88656.4111">11142 4129 159 0,'-6'3'219'15,"6"2"-12"-15,12-5-18 16,14 0-8-16,1-5-3 16,11 2-12-16,8-5-27 15,19 1-32-15,0-1-27 16,14-3-26-16,12 1-32 0,1-5-35 16,-1 0-45-16,0 1-59 15,-7-5-81-15,1 1-80 16,-13-1-34-16,-7 1 0 15,-13-7 25-15</inkml:trace>
  <inkml:trace contextRef="#ctx0" brushRef="#br0" timeOffset="89176.25">12451 3524 114 0,'0'-7'232'0,"0"3"13"0,0 4-42 15,7 0-34-15,0 4-17 16,-7 10-2-16,6 5 4 16,1 2 5-16,-1 13-5 15,-6-1-22-15,0 7-22 0,0 0-20 16,0 1-14-16,0-5-11 15,0 4-10-15,0-3-11 16,6-4-8-16,-6-4-10 16,7-3-10-16,-7-7-6 15,0-2-1-15,7-3 2 0,-7-6-1 16,6-1-2-16,-6-7 2 16,6-7-4-16,8-3-6 15,-8-5-9-15,14-4-9 16,-1-2-2-16,7-1-7 15,7-8-2-15,6 4 3 0,0-3 4 16,-6 7 4-16,-1 4 1 16,-5 0 4-16,-1 6 2 15,-1 6 2-15,1 2-1 16,0 4 1-16,7 4 1 0,-7 6-17 16,0 1-26-16,1 4-40 15,-1 0-52-15,0 3-83 16,-7 1-100-16,1-5-36 15,-8 1 1-15,-4-5 23 0</inkml:trace>
  <inkml:trace contextRef="#ctx0" brushRef="#br0" timeOffset="89624.4322">12836 3249 75 0,'19'-18'182'0,"7"4"-11"16,7-1-25-16,-1 4-20 15,14 3-7-15,7 5-5 16,6 3 4-16,6 3-3 16,12 12-6-16,-5 6-4 15,6 9-9-15,1 10-5 0,-8 9-8 16,-6 5-8-16,-6 5-4 16,-7 7-6-16,-13 4-4 15,-13 3-6-15,-6 4-12 16,-20 3-8-16,-20 0-6 0,-6-3-6 15,-25-4-5-15,-2-3-8 16,-12-7-15-16,-7-12-25 16,0-3-40-16,-6-11-66 15,-13-5-79-15,-7-9-75 16,-12-6-55-16,-7-5-15 0,-1-9 19 16,1-3 51-16</inkml:trace>
  <inkml:trace contextRef="#ctx0" brushRef="#br0" timeOffset="90108.2119">11924 3077 55 0,'-52'-8'71'16,"-1"8"7"-16,-12 0 9 16,0 8 25-16,-14 7 25 15,-4 6 16-15,-22 12 9 0,-5 15 3 16,-8 11-2-16,-6 18-10 16,1 15-3-16,-1 14-13 15,19 7-20-15,20 5-18 16,20-9-19-16,26-6-17 0,26-15-35 15,20-4-14-15,32-11-8 16,26-10-2-16,26-9-7 16,20-6-49-16,19-8-116 15,14-10-116-15,-1-8-64 16,-6-7-36-16,-20-8-10 0,-13-3 38 16</inkml:trace>
  <inkml:trace contextRef="#ctx0" brushRef="#br0" timeOffset="93527.9931">8079 5671 166 0,'-12'4'318'15,"-2"-1"29"-15,8 1 11 16,-1-1-92-16,1-3-77 15,6 4-50-15,6-4-36 16,7 0-25-16,13 3-21 0,13-3-19 16,13 0-12-16,7 0-10 15,12 4-1-15,2-4-2 16,4 0-7-16,2 0-26 16,-8-4-62-16,2 4-122 15,-8 0-110-15,-7-3-58 0,-19-1-28 16,-13 1 7-16,-26 3 52 15</inkml:trace>
  <inkml:trace contextRef="#ctx0" brushRef="#br0" timeOffset="93757.8216">8067 6022 124 0,'-14'14'228'15,"8"-2"35"-15,6-5-37 16,0 1-37-16,6-4-20 16,14 3-11-16,12-7-15 0,21 0-44 15,12-4-72-15,6 1-108 16,8-1-128-16,-2-4-79 16,2 5-43-16,-8-4-10 15,-6-2 27-15</inkml:trace>
  <inkml:trace contextRef="#ctx0" brushRef="#br0" timeOffset="94487.839">9214 6048 34 0,'-8'0'275'0,"2"-3"39"16,0-1 27-16,6-1-61 15,0 3-48-15,0-2-33 16,6-4-36-16,8 1-30 16,5-4-30-16,0 4-26 15,8-4-23-15,-1 3-22 0,6 1-11 16,1-1-13-16,-1 1-8 16,-5 4-2-16,-2 3-4 15,1 0-3-15,0 3-1 16,0 4 4-16,-6 1 2 15,-1 3 2-15,1 0-2 0,-7 3-3 16,0-2-4-16,0-1-4 16,0 0-7-16,-6 0-1 15,-1-4 3-15,0-3 9 16,2 3 17-16,-2-3 13 0,-6-4 9 16,0-4 7-16,0 1-1 15,0-5-3-15,6 1-12 16,-6-4-10-16,7 0-4 15,6-4-5-15,0 0-1 16,-1 5-3-16,-4-2-3 0,4 5-7 16,2-1-9-16,5 6-7 15,7-3-8-15,-6 5-11 16,6 5-7-16,-1 1-1 16,8 2 1-16,-7 3-4 15,-6-4-2-15,6 4 0 0,0 0 5 16,-13-4 4-16,7 1 10 15,-8-2 22-15,-5-1 36 16,0-1 30-16,-1-4 15 0,7-4 11 16,-7-1 4-16,8-5-5 15,-2-1-18-15,2-4-5 16,12-3 5-16,-7 3 7 16,1-3 5-16,6 3-4 15,-7 5-6-15,1-1-12 0,6 3-15 16,1 1-16-16,5 7-19 15,1 0-15-15,-1 4-20 16,7-1-32-16,-7 5-49 16,1-1-85-16,-1 4-115 15,-5-4-55-15,-1 1-19 0,-6-1 13 16,-20-7 40-16</inkml:trace>
  <inkml:trace contextRef="#ctx0" brushRef="#br0" timeOffset="94718.7727">9976 5685 335 0,'-33'-18'430'0,"0"-3"54"15,8 6 37-15,5 4-134 16,0-4-117-16,1 8-102 15,12 0-102-15,7 2-96 16,7 2-79-16,12-1-73 0,21 4-99 16,11 4-113-16,14-1-26 15,7 2 7-15,0-2 21 16,6 1 43-16</inkml:trace>
  <inkml:trace contextRef="#ctx0" brushRef="#br0" timeOffset="95120.0374">12060 5154 191 0,'-58'4'253'0,"-7"3"17"16,-7 12-38-16,1 3-60 15,-8 14-23-15,8 5 6 0,-1 13 9 16,7 4 0-16,6 9-15 16,14 6-24-16,12 8-25 15,0-1-27-15,20 8-24 16,7-3-14-16,12-1-6 0,14-7-6 15,19-4-4-15,13-7-5 16,20-7-8-16,19-9-16 16,14-4-27-16,11-15-41 15,8-4-60-15,-7-13-97 16,1 1-110-16,-7-12-47 0,-20-3-8 16,-20-11 23-16,-12-3 50 15</inkml:trace>
  <inkml:trace contextRef="#ctx0" brushRef="#br0" timeOffset="95769.4458">12334 5546 292 0,'0'-14'349'15,"0"3"18"-15,0 0-16 16,0 3-129-16,0 5-93 16,0 0-56-16,0 3-13 0,7 6 0 15,0 5 10-15,-1 11 15 16,6 7 11-16,-4 5 1 16,-8 5-12-16,6 6-17 15,0-1-18-15,7 3-17 0,-6 1-11 16,6-4-5-16,-7 0-4 15,1-7-1-15,0-8 0 16,5 0-3-16,-5-7-1 16,0-7 7-16,-7-1 22 15,6-2 12-15,1-9 4 0,-1-3 3 16,-6-7-2-16,6-4-11 16,8-7-23-16,-2-5-21 15,8-2-17-15,6 0-10 16,1-2-3-16,5-2-4 15,-6 3-3-15,7 8 0 0,-14-1 2 16,1 5-2-16,0 7 0 16,-1-1 2-16,0 8 3 15,8 8 3-15,-8-1-11 0,7 7-25 16,0 5-46 0,0-1-76-16,7 5-104 0,-7 2-89 15,6-3-29-15,-5-4 6 16,-1 1 36-16</inkml:trace>
  <inkml:trace contextRef="#ctx0" brushRef="#br0" timeOffset="96174.0255">13325 6041 197 0,'0'-5'300'0,"0"3"31"0,6-2-25 16,8-4-90-16,5 1-68 16,7-1-45-16,0 1-39 15,6 4-33-15,1-1-23 16,-7 1-20-16,-6 3-3 0,-1 3 0 16,-13 4 10-16,-12 8 15 15,-13 0 20-15,-13 7 18 16,-15 3 9-16,2 5 6 15,-1-1-3-15,7-4-6 16,0-2-9-16,6 2-7 16,8-6-6-16,5 2-7 0,14-6-3 15,-2 3-6-15,16-7 6 16,4 0 10-16,21-8 6 16,6 2-3-16,13-1-20 15,7-8-42-15,-1-1-79 16,7-1-130-16,1-5-116 0,-1-4-57 15,-7-3-12-15,-5-5 23 16,-7 2 61-16</inkml:trace>
  <inkml:trace contextRef="#ctx0" brushRef="#br0" timeOffset="96452.1789">13898 5857 67 0,'0'-3'306'0,"-6"3"17"16,6-4 9-16,6 4-73 16,7-4-111-16,7 4-68 15,6 0-32-15,13 0-12 16,7 0-7-16,5 0-9 15,14 0-36-15,1 0-58 0,6-4-77 16,-1 4-81-16,1-2-61 16,-7-6-26-16,0 1 14 15</inkml:trace>
  <inkml:trace contextRef="#ctx0" brushRef="#br0" timeOffset="96954.5163">14641 5513 199 0,'-7'-26'251'16,"7"1"7"-16,-6-1-3 15,6 8-18-15,-6 4-39 16,6 2-41-16,6 9-36 16,-6 3-39-16,6 6-29 0,1 13-8 15,0 3 3-15,-1 12 8 16,1 6-1-16,-7 4-1 15,0 2-5-15,0 6-7 16,0 0-7-16,0-1-10 16,0 0-5-16,6-7-4 15,-6 0-4-15,6-7-1 0,1-7-4 16,-7-5 1-16,7-4-2 16,-1-2 1-16,0-9 2 15,1-1-6-15,6-9-7 0,7-4-7 16,5-7-3-16,2-4-5 15,-1-3-11-15,6-4-1 16,-6-4 3-16,7 4 4 16,-1-3 0-16,-5 6 4 15,-7 1 5-15,-1 7 1 0,-6-1 2 16,0 10 5-16,7 2 2 16,-1 2 1-16,-6 10 4 15,0 3 4-15,0 2-6 16,-6 2-20-16,13 0-38 15,-8 3-53-15,1-5-77 0,0 2-87 16,7-1-60-16,-7-3-18 16,7 0 16-16,-8-9 40 15</inkml:trace>
  <inkml:trace contextRef="#ctx0" brushRef="#br0" timeOffset="97179.8157">15423 5956 97 0,'0'-3'296'16,"6"-1"17"-16,-6 1 11 0,0 3-79 15,0 3-81-15,6 1-47 16,-6 6-17-16,8 2-9 16,-2 6-7-16,7 0-18 0,0 1-18 15,6 3-43-15,1 0-63 16,0-4-93-16,-1 1-109 15,7-5-73-15,-6-7-37 16,6-3 3-16,-7-4 40 16</inkml:trace>
  <inkml:trace contextRef="#ctx0" brushRef="#br0" timeOffset="97616.5527">15129 4930 59 0,'20'-10'181'0,"19"3"25"15,13 3-43-15,13 8-29 16,8 7 0-16,4 7 21 16,8 11 19-16,13 7 0 15,-7 16-13-15,6 6-21 16,-5 12-23-16,6 3-32 0,-14 4-25 16,1 4-20-16,-13 7-14 15,-14 0-6-15,-24 0-1 16,-16 3 2-16,-18-3-3 15,-18 4 0-15,-16-4 1 16,-24-1-9-16,-20 2-20 0,-20-9-30 16,-19-3-42-16,-21-4-75 15,-18-7-108-15,-13-7-76 16,-7-11-27-16,-6-8 3 0,-1-11 25 16</inkml:trace>
  <inkml:trace contextRef="#ctx0" brushRef="#br0" timeOffset="99887.8144">3831 3587 52 0,'0'2'261'15,"0"-2"13"-15,0-2 9 16,0 2-87-16,0 0-73 16,0 0-31-16,0 0-11 0,0-5 3 15,0 5 2-15,0 0 1 16,0 0-9-16,6-2-7 15,1 2-14-15,0-5-21 0,11-2-17 16,9-4-13-16,13-4-14 16,5 1-17-16,7-9-16 15,7 2-16-15,-14-1-27 16,7-1-42-16,-7 2-45 0,1 2-66 16,-7 1-50-16,-6 7-13 15,-7 0 16-15,-12 0 34 16</inkml:trace>
  <inkml:trace contextRef="#ctx0" brushRef="#br0" timeOffset="100181.6221">3994 3799 43 0,'7'7'287'16,"-1"-3"33"-16,0-1 26 15,8-6-63-15,11-1-77 0,15-7-49 16,11-4-30-16,15-3-27 16,5-5-26-16,14 2-39 15,7-5-50-15,-15-3-50 16,2 7-48-16,-14-3-66 0,0 6-89 15,-13 2-52-15,-7-3-10 16,-5 6 13-16,-7-1 28 16</inkml:trace>
  <inkml:trace contextRef="#ctx0" brushRef="#br0" timeOffset="102846.8225">5114 3098 104 0,'-19'0'115'0,"-7"-2"-20"16,6 2-1-16,1 0 9 15,-1 0 1-15,-6 0-4 16,7 2-6-16,-14 3-8 15,7 2-7-15,0 4-9 0,-6 0-3 16,-1 3-4-16,7 2-3 16,6 5-8-16,0-2-10 15,14 3-5-15,0 0-4 16,12-1 1-16,14-2 4 0,6 4 10 16,19-9 8-16,14 1 2 15,6-5-3-15,13-3-5 16,0 1-13-16,1-8-11 15,-1 0-13-15,-13-4-5 0,-6 0-2 16,-8-6-1-16,-11-1 6 16,-7 0 12-16,-7-3 17 15,-13-3 14-15,-13 0 12 0,0-2 15 16,-13-3 5-16,-1 1-4 16,-12-1-14-16,-6 0-12 15,-7-5-13-15,-6 6-11 16,5-2-11-16,-5 6-8 0,12-2-14 15,-7 9-32-15,8-2-54 16,-1 9-70-16,1-1-104 16,-1 8-111-16,1 3-50 15,6 1 0-15,0 2 33 0,7 1 58 16</inkml:trace>
  <inkml:trace contextRef="#ctx0" brushRef="#br0" timeOffset="103381.0729">5766 3542 226 0,'0'0'267'0,"0"0"15"0,0 0-57 16,0 0-65-16,0 0-36 16,0 0-28-16,0 0-17 15,0 0-15-15,6 0-22 16,-6 0-17-16,0 4-14 16,7-4-7-16,0 4-4 0,-1-1 0 15,1-3 1-15,-7 4 7 16,6-4 11-16,0 0 9 15,2 0 12-15,-2 0 10 16,0-4 5-16,1 4 2 0,6-3 0 16,-7-5-1-16,1 5-12 15,-1-5-16-15,-6 5-39 16,7-5-81-16,-7 5-157 0,0 3-88 16,0 0-45-16,0 0-16 15,-13-4 21-15</inkml:trace>
  <inkml:trace contextRef="#ctx0" brushRef="#br0" timeOffset="104361.2924">4945 6418 49 0,'-13'0'273'0,"6"0"21"15,1 0 24-15,0 0-71 16,6 0-63-16,0 0-32 16,0 4-16-16,19-4-3 15,14 0-9-15,6 0-14 0,20 3-18 16,18-3-20-16,2 0-15 15,18 0-16-15,1 0-13 16,0 0-12-16,6-3-15 16,0-1-33-16,-5 0-55 0,4 1-70 15,-11 0-107-15,-1-2-95 16,-13-2-44-16,-13 0 3 16,-6-4 36-16</inkml:trace>
  <inkml:trace contextRef="#ctx0" brushRef="#br0" timeOffset="104993.3657">6535 6125 7 0,'0'-4'240'0,"-7"1"12"0,-5 3 4 15,5 0-76-15,-6 3-54 16,0 4-29-16,-13 8-9 16,6-4 2-16,0 7 7 15,8 5-8-15,-1 2-18 0,6-3-15 16,7 4-13-16,7-1-12 16,6 1-8-16,-1-4-10 15,2 0-13-15,5-3-13 16,1-5-11-16,0-2-6 0,6-6-7 15,-1-2-5-15,9-4 3 16,-9-7 5-16,1-1 6 16,-6-3 3-16,0-3 3 0,-1-1 7 15,-13 1 17-15,8-5 21 16,-8 5 31-16,-6-1 30 16,0 1 23-16,0 5 9 15,0 2-14-15,6 0-18 0,-6 7-31 16,6 0-30-16,8 4-21 15,6 3-14-15,5 0-2 16,9 4-9-16,5 0-6 16,-1-3-7-16,1 4-6 0,7-6 0 15,-7 2 2-15,0-5 12 16,-6 1 9-16,0-4 6 16,-8-4 12-16,-5-3 14 15,-6-3 12-15,-2-7 11 16,-12 3 14-16,0-4 14 0,-12-4 6 15,-2-3 0-15,-6 2-3 16,-5-2-7-16,-1-1-21 16,-1 0-23-16,1 1-30 0,0 4-50 15,0-2-84-15,7 5-125 16,-7 3-86-16,12-4-43 16,-5 5-7-16,-1-1 29 15</inkml:trace>
  <inkml:trace contextRef="#ctx0" brushRef="#br0" timeOffset="105422.4337">6816 5649 105 0,'-20'0'150'0,"6"3"-46"16,-5-3-43-16,6 4-17 15,0 0-9-15,-1-4-1 16,8 3 5-16,0 1 3 15,0 0-7-15,-1 0-2 0,0-1 11 16,7 1 22-16,-6-4 27 16,6 3 29-16,-7-3 33 15,7 0 29-15,0 0 7 16,-6 0-14-16,6 0-30 0,0-3-36 16,-6-1-49-16,6 1-59 15,0-5-58-15,0 4-59 0,0 1-88 16,6-1-106-16,0 0-45 15,7 4-6-15,7-3 19 16,6 0 41-16</inkml:trace>
  <inkml:trace contextRef="#ctx0" brushRef="#br0" timeOffset="108365.308">4313 7740 132 0,'-13'0'263'16,"6"0"17"-16,7 0-6 16,-6 0-75-16,-1 0-44 0,7 0-19 15,0 0-8-15,-6 0-4 16,6 0-15-16,0 0-20 16,0 0-20-16,0-3-14 0,0 3-7 15,0 0-1-15,6 0 5 16,-6-4 7-16,7 4 4 15,-1-4-6-15,1 1-15 16,6-5-17-16,7-2-19 0,6-1-21 16,-1 0-17-16,2-1-9 15,5-2 1-15,-6 3 2 16,7 0 3-16,-7 1 3 0,6 2 3 16,1 4 7-16,-7 1 5 15,7 6 4-15,-7 1 3 16,6 4 3-16,-5-1 4 15,-1 7-1-15,-6 1-2 0,5 3-6 16,-5 0-5-16,-8 0-8 16,2 1-10-16,-8-1-7 15,1-3-1-15,0 0 3 16,-1-5 9-16,-6 2 21 0,0-5 23 16,-6-3 18-16,6-1 12 15,-7-3 11-15,0 0 10 16,1-7-2-16,0 0-5 0,6-1-4 15,-8-3-2-15,8-3-10 16,8-2-15-16,-2 3-15 16,7-3-15-16,7 2-13 15,6-1-11-15,0 1-4 16,0 6 2-16,7 1 1 0,5 3 0 16,-5 4 5-16,6 0 2 15,1 7 2-15,-2 5-6 16,-5-1-7-16,6 3-7 0,-7 1-10 15,-6-1-12-15,1-2-7 16,-7 2-2-16,-2-2 1 16,-4-2 13-16,-1-3 29 15,-7-3 32-15,-6 0 21 0,0-4 19 16,0 0 19-16,0-4 9 16,-6 0 2-16,-1-3 0 15,1-3 5-15,0-2 1 0,6 1-1 16,-8-4-8-16,8 4-12 15,0-3-11-15,0 7-9 16,0-1-2-16,0 1-6 16,0 0-5-16,0 3-6 0,0 0-8 15,0 4-8-15,8-4-5 16,-8 4-3-16,6 4 0 16,0-4 2-16,1 0 1 15,-1 4 1-15,1-4 0 0,0 4-2 16,-1-4 2-16,0 3-1 15,-6-3-1-15,6 4 1 16,-6-4-2-16,0 0-5 0,0 0-10 16,0 0-29-16,0 0-55 15,0 0-127-15,0 0-123 16,0-7-60-16,0 3-24 16,0-4 8-16,0-2 47 0</inkml:trace>
  <inkml:trace contextRef="#ctx0" brushRef="#br0" timeOffset="108939.7029">5219 7758 138 0,'-71'-3'233'0,"-21"0"26"15,-19 3-40-15,0 3-37 16,-19 0-18-16,6 2-7 0,7 2-10 16,-1 4-23-16,21-4-28 15,18 4-34-15,14-3-33 16,20 3-31-16,19-1-12 15,26 1-8-15,26-3-1 0,19-5-7 16,28 1-8-16,11-4 2 16,14-4-13-16,6-3-6 15,0-4-7-15,1-3 4 0,-8-5 11 16,-12 1 11-16,-7-5 17 16,-12-2 17-16,-15 3 22 15,-18-3 17-15,-14 3 12 16,-19 0 4-16,-19 4 3 0,-27-1-3 15,-12 8-7-15,-21 4-7 16,-12 2-4-16,-7 10-5 16,7-2-3-16,14 4-4 0,4 4-8 15,15 1-16-15,19 3-14 16,12 3-13-16,27-4-3 16,20 1-4-16,19-4-1 15,20-1 4-15,20-2 2 0,4-4-1 16,2-1-10-16,0-3-21 15,7-3-59-15,-8-1-99 16,-6 1-48-16,1-5-21 16,-2-3-1-16</inkml:trace>
  <inkml:trace contextRef="#ctx0" brushRef="#br0" timeOffset="109755.1914">6867 7572 225 0,'-6'-4'286'0,"-7"8"13"16,-7-4-44-16,-6 7-101 16,-13 4-68-16,-7 1-28 15,1 6-14-15,-1 0-5 16,1 4 1-16,5 4 0 0,1-1-6 16,13 1-8-16,0 0-8 15,7-4-9-15,5 0-13 16,14-5-5-16,0-5-5 0,8-1-1 15,4-4 0-15,14-7 4 16,7 0 7-16,-1-7 5 16,1-1 5-16,-1-3 8 15,1-3 17-15,-7-1 26 16,0-3 27-16,-6 3 24 0,-1 4 13 16,1 1 1-16,-7 2-13 15,0 4-23-15,14 0-25 16,-1 4-31-16,13 4-19 0,13 8-10 15,13-2-3-15,6 1-3 16,1 4 0-16,6-1 6 16,7 1-1-16,-14-4-6 15,1 0-7-15,-6-4-3 16,-15-3-6-16,-5-4 1 0,-7-4 4 16,-13-3 9-16,-6-4 10 15,-7-3 14-15,-13-5 14 16,-7-3 13-16,-12-4 15 15,-8-3 10-15,-11 0 0 16,-1-4-7-16,-7 0-10 0,-6-1-22 16,0 5-35-16,-7 0-41 15,7 0-48-15,-1 4-77 16,8 7-120-16,-7-2-107 16,7 10-40-16,-1-1-1 0,0 0 25 15,7-3 62-15</inkml:trace>
  <inkml:trace contextRef="#ctx0" brushRef="#br0" timeOffset="109985.7158">6802 7236 343 0,'-12'-12'398'0,"-8"5"24"16,7 0 7-16,-1-1-179 16,8 1-145-16,0 2-143 0,6 3-135 15,0 2-120-15,19 0-69 16,7 0-21-16,6 2 15 16,8-2 58-16</inkml:trace>
  <inkml:trace contextRef="#ctx0" brushRef="#br0" timeOffset="110350.8713">8783 7602 246 0,'-7'3'376'16,"1"0"22"-16,6 2 22 15,0-5-103-15,6 0-98 16,8 0-70-16,5-5-38 0,20-1-19 15,7-2-20-15,6 1-36 16,13-1-50-16,0 1-73 16,0 0-92-16,0 3-119 15,0 0-92-15,-12 0-43 16,-1 4 7-16,-19 0 48 0</inkml:trace>
  <inkml:trace contextRef="#ctx0" brushRef="#br0" timeOffset="110541.2096">8953 7847 169 0,'-14'14'276'0,"8"-3"9"16,-1-4-10-16,14 1-113 16,6 0-80-16,13-8-39 15,20 0-28-15,6-4-51 0,19 0-93 16,8-7-83-16,12 5-43 15,7-10-23-15,-1 5 0 16</inkml:trace>
  <inkml:trace contextRef="#ctx0" brushRef="#br0" timeOffset="111607.5653">10523 7722 128 0,'0'-4'272'15,"0"1"32"-15,6 3-21 16,-6-4-43-16,7 1-38 16,-7-2-26-16,6 5-23 0,-6-3-19 15,0 0-23-15,6-1-25 16,2 4-15-16,-2-7-14 15,0 7-8-15,-6-4-4 16,7 0-1-16,-7 4 1 16,7-4 1-16,-7 4-2 0,6-3-12 15,-6-1-8-15,13 1-14 16,0-1-16-16,0-3-13 16,7-1-12-16,6-2-9 15,-7-1-8-15,7 0-2 0,0 0 1 16,-6-1 5-16,6 1 6 15,0-3 9-15,0 2 6 16,0-2 7-16,-6 3 7 16,6 0 2-16,-7 1 3 0,1 2 0 15,-1 1 0-15,-5 3 1 16,5 4 2-16,0 0 1 16,1 7 1-16,-1 1 2 15,1 6 2-15,0 1 1 16,-1 3 1-16,-5 0-1 15,4 1-1-15,-4 2-2 0,-1-1 0 16,0-3-2-16,-6-2-1 16,-1-4 2-16,0-4 11 15,1 1 16-15,-7-1 9 16,0-7 8-16,0 0 3 16,-7-4-2-16,1-3-10 0,0-1-16 15,6-2-10-15,0-1-8 16,0-4-1-16,6 1-1 15,7-2-2-15,-6 2-3 16,5 2-3-16,2 2-6 0,-1 3-2 16,6 3-5-16,0 0-3 15,8 4-2-15,-8 8-4 16,8-1-5-16,-1 0-8 16,-1 8-10-16,-5-1-9 15,6 2-10-15,0-2-3 16,-7-3 4-16,7 4 6 0,-12-5 12 15,-1-2 17-15,0-1 40 16,-6-3 24-16,-1-4 19 16,0 0 19-16,0-7 18 0,8-1 12 15,-8-3-10-15,1-3-1 16,13-4 0-16,-8-1-6 16,8 5-7-16,-6-6-14 15,5 6-14-15,1 3-13 16,-2 0-11-16,9 1-11 0,-7 6-10 15,6-4-16-15,-7 8-23 16,7 0-39-16,0 0-47 16,0 4-70-16,-6 0-97 15,6 3-95-15,-7 0-36 16,-12-3 8-16,0-4 29 0,-7 0 65 16</inkml:trace>
  <inkml:trace contextRef="#ctx0" brushRef="#br0" timeOffset="111974.0068">11220 7129 312 0,'-19'0'387'16,"6"-8"26"-16,6 4 21 16,0 2-138-16,1 2-91 0,0-5-50 15,-2 5-25-15,8-3-17 16,0 3-14-16,0-4-19 15,0 4-24-15,8 0-36 16,4-3-59-16,2-1-75 16,-1 0-105-16,6 0-143 0,0 1-81 15,-5-1-28-15,-1-3 19 16,0 3 53-16</inkml:trace>
  <inkml:trace contextRef="#ctx0" brushRef="#br0" timeOffset="112485.8351">13878 6906 85 0,'-6'-11'258'0,"-7"3"11"0,0 4 4 16,-13 0-112-16,-7 0-59 15,-6 8-17-15,-19 0 12 16,-1 8 15-16,-12 5 23 0,-14 9 21 16,-7 11 17-16,-5 7 10 15,-8 7-2-15,1 15-6 16,-7 8-12-16,14 6-13 16,5 8-24-16,21 4-28 0,12-1-17 15,27-3-11-15,32-4-9 16,32-7-11-16,27-11-10 15,19-7-11-15,27-12-22 16,5-7-31-16,13-6-42 16,1-12-59-16,-6-5-78 0,-7-9-125 15,-7-4-133-15,-13-11-54 16,-13-4-6-16,-25-4 35 16,-14-10 65-16</inkml:trace>
  <inkml:trace contextRef="#ctx0" brushRef="#br0" timeOffset="113006.3288">13663 7360 230 0,'-12'-11'278'15,"5"0"16"-15,-6 0-81 0,13 7-64 16,-6-4-37-16,-1 8-12 16,0 8 0-16,1 3 7 15,-1 7 13-15,-5 8 13 0,5 7-4 16,-6 3-22 0,7 1-27-16,-2 7-22 0,2 0-17 15,6-3-14-15,0-1-11 16,0 0-10-16,0-11-10 15,0 1-14-15,6-8-13 16,-6-4-3-16,8-3 0 0,-2-8-6 16,7-3-7-16,0-4 7 15,6-8 4-15,1-3 0 16,6-7 0-16,0-5 8 16,1 2 13-16,5-1 5 0,-6 0 9 15,-1-4 15-15,-5 8 11 16,-7 4 7-16,1 3 2 15,-2 0-4-15,-5 3-2 16,0 8-11-16,-1 3-11 16,0 5-6-16,1 7-1 0,0-1-9 15,-1 5-24-15,1 3-34 16,5 0-68-16,2-1-87 16,-2 2-93-16,8-5-40 15,-7 0-4-15,7-3 20 16</inkml:trace>
  <inkml:trace contextRef="#ctx0" brushRef="#br0" timeOffset="113289.8522">14334 7711 165 0,'7'-3'324'15,"-7"-2"19"-15,0 2 9 0,0 3-102 16,0 3-78-16,7 5-42 16,-7-1-22-16,6 12-12 15,-6-1-3-15,0 1-17 16,7 2-22-16,-1 2-18 0,1-2-19 16,0 1-30-16,-1-4-51 15,0-2-65-15,0 2-98 16,2-7-107-16,4 0-50 15,-5-7-9-15,-7-4 28 16</inkml:trace>
  <inkml:trace contextRef="#ctx0" brushRef="#br0" timeOffset="113552.0232">14732 7602 70 0,'26'-5'228'15,"7"2"24"-15,6-1-7 0,6 1-61 16,20-5-36-16,1 5-17 16,-1-5-14-16,7 1-22 15,-1-1-36-15,8 1-62 16,-2 0-76-16,-4-4-94 15,4 4-85-15,-12-7-44 0,-6 2-9 16,-13-2 22-16</inkml:trace>
  <inkml:trace contextRef="#ctx0" brushRef="#br0" timeOffset="114040.2793">15826 7110 7 0,'0'-14'265'0,"0"3"17"0,0 4 4 16,8-1-72-16,-8 8-74 15,6 4-50-15,0 7-19 16,-6 4 1-16,7 10 12 16,-1 2 10-16,-6 4 0 15,0 10-5-15,0-4-7 0,-6 6-12 16,-1 2-14-16,-13-5-12 15,8 3-11-15,-1-2-11 16,-7-7-7-16,7-2-8 0,6-3-5 16,-5-7-5-16,12-4-3 15,-6-2 2-15,-2-5 1 16,8-8 5-16,8 1 0 16,-8-8-2-16,6 1-1 15,6-12-6-15,8 0-7 0,-7 0-6 16,13-7-1-16,0 0 3 15,7 4 2-15,-13 0 1 16,6 3 4-16,-7 4 2 16,-6 0 0-16,0 4 3 15,1 7-2-15,-2 4 4 16,1 4 2-16,1 2 2 0,-2 9-6 16,2-2-25-16,-2 2-40 15,2 3-64-15,5 0-89 16,-6-1-85-16,0 2-36 15,0-1 0-15,0-8 30 0</inkml:trace>
  <inkml:trace contextRef="#ctx0" brushRef="#br0" timeOffset="114460.9915">16387 7660 4 0,'0'-7'246'16,"7"-1"24"-16,-7 5 17 15,6-4-83-15,0 3-65 16,8-3-44-16,-2 3-29 16,2 0-24-16,-1 1-14 15,0 3-11-15,0 0-1 0,-7 0 11 16,2 3 14-16,-8 5 18 15,0 3 20-15,-8-1 22 16,-11 9 9-16,-1-1-3 16,0 3-11-16,2 2-16 15,4-4-20-15,8-1-19 0,-1-3-14 16,7 2-8-16,7-5 0 16,5 2 1-16,14-7 5 15,7 4 0-15,1-3-1 16,4-1 0-16,1-3-6 15,7-4-9-15,-1 0-31 0,8-4-50 16,-2 0-77-16,-5-3-113 16,-1-4-106-16,-5-3-51 15,-14-5-5-15,-7-6 32 16</inkml:trace>
  <inkml:trace contextRef="#ctx0" brushRef="#br0" timeOffset="114868.1111">16218 6861 179 0,'-7'-18'189'15,"7"7"-47"-15,7 4-29 16,6 3-16-16,13 8-5 16,13 3 10-16,14 7 13 15,4 9 11-15,16 6-6 0,4 8-13 16,2 7-12-16,6 8-10 16,0 5-6-16,-1 7-5 15,-6 4-3-15,-6 9 3 0,-14 0-1 16,-18 7 3-16,-21 4-3 15,-25 1-4-15,-21-6-7 16,-18-2-8-16,-21-1-8 16,-18-6-15-16,-14-5-20 15,-12-10-39-15,-14-4-82 0,-20-6-161 16,-6-10-98-16,-12-6-51 16,-2-11-17-16,2-11 17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1:56:09.890"/>
    </inkml:context>
    <inkml:brush xml:id="br0">
      <inkml:brushProperty name="width" value="0.05292" units="cm"/>
      <inkml:brushProperty name="height" value="0.05292" units="cm"/>
      <inkml:brushProperty name="color" value="#FF0000"/>
    </inkml:brush>
  </inkml:definitions>
  <inkml:trace contextRef="#ctx0" brushRef="#br0">16817 3048 53 0,'0'0'128'0,"0"0"-28"16,0 0-16-16,0 0-6 0,0 0-4 15,0 0-2-15,0 0-2 16,0 0-6-16,0 0-6 16,0 0-3-16,0 0-7 15,0 0-6-15,0 0-7 16,0 0-2-16,0 0-5 0,0 0-7 15,0 0-6-15,7 0-10 16,6 0-2-16,6 0-4 16,7 0-1-16,20 0-3 15,6-4-1-15,14 4 2 0,11-4-19 16,21 4-9-16,7-3 0 16,19 3 1-16,12-4 1 15,27 4 0-15,20-3 17 16,32-2 11-16,12-1 0 15,21 2-1-15,13-4 1 0,19 1-3 16,7-1-2-16,13-2 13 16,6 3 12-16,7-5 7 15,6 1 3-15,0 0 7 16,1 1 4-16,-1 2-16 0,-7-3-12 16,2-1-6-16,-15 2-3 15,-12-1-7-15,-7 3 1 16,-19 1-16-16,-20-3-4 15,-7 2-2-15,-18 4-2 16,-15-3 1-16,-12-1 2 0,-13 2 15 16,-20-2 7-16,-25 5 2 15,-14-5 2-15,-25 4 10 16,-21 1 13-16,-6-1 14 16,-19 1 8-16,-7-1 6 15,-7 4 1-15,-5-4-8 0,-8 1-16 16,7-1-15-16,-6 4-12 15,6-4-2-15,0 1-4 16,-1-1 0-16,1 4-3 16,1-4-2-16,-7 4-3 0,0-3-11 15,-8 3-10-15,1 0-17 16,-6 0-18-16,-1 0-25 16,1 0-34-16,-7 0-23 15,6 0-21-15,0 0-17 0,8 3 6 16</inkml:trace>
  <inkml:trace contextRef="#ctx0" brushRef="#br0" timeOffset="6404.4576">10842 16884 51 0,'-19'0'222'15,"-1"0"15"-15,0 0-26 16,1-3-65-16,6 3-42 0,0 0-21 16,-7-3-12-16,0 3-9 15,8-4-2-15,5 4-4 16,-6-5-8-16,0 5-5 0,7 0-4 15,0-3-3-15,-2 3-4 16,8 0-4-16,0 0-6 16,0 0-5-16,0 0-5 0,0 0-5 15,0 0-6-15,14 0-1 16,-8 0-1-16,14 0 1 16,-1 0-2-16,14-3 2 0,6 3 0 15,0-4 1-15,14 0-1 16,-2 1 0-16,8-1 3 15,6-4-2-15,7 5 0 0,-1-1-1 16,8 1 0-16,-8-4 3 16,8 3-3-16,5 0 3 15,1-3-2-15,0 3 1 16,12 0-2-16,-6-2-3 0,7 2 2 16,0 0-1-16,0 0 0 15,-7 1 0-15,-6 3 2 16,-1-5 0-16,-5 10 0 15,-8-5 0-15,-5 0 0 16,-8 3 1-16,-6-3-2 16,-6 4 1-16,-13-4 3 15,-7 4 11-15,-7-4 18 0,1 0 16 16,0 4 19-16,-14-4 13 16,0 0 9-16,0 0-3 15,1 0-9-15,0 0-11 16,-7 0-13-16,0 0-16 15,6 0-11-15,-6 0-8 0,7 0-8 16,-7 0-9-16,0 0-9 16,6 2-9-16,-6-2-6 15,6 0-6-15,-6 4-7 16,8 0-8-16,-2 0-5 0,-6-4-8 16,6 3-21-16,0-3-28 15,-6 4-42-15,8-4-56 16,-8 0-88-16,12 0-35 0,1 0-3 15,1-4 20-15</inkml:trace>
  <inkml:trace contextRef="#ctx0" brushRef="#br0" timeOffset="17760.0528">15984 15108 34 0,'-8'0'128'0,"8"4"-32"15,0-4-23-15,0 0-16 16,0 0-16-16,0 0-13 15,0 0-5-15,0 0-1 16,0 0 3-16,0 0 9 0,0 3 8 16,0-3 8-16,0 0 6 15,0 0 0-15,0 0-5 16,0 0-8-16,0 0-7 16,0 0-1-16,0 0 1 15,8 0 11-15,-8 0 20 16,6 0 23-16,-6 0 16 0,6-3 5 15,7-5-6-15,1 1-16 16,12-7-21-16,0-6-26 16,13-1-34-16,0-5-24 15,7-3-28-15,5-4-35 16,-5-3-55-16,7 2-81 16,-8 1-61-16,1-3-21 0,-1 3 3 15,-6 3 19 1</inkml:trace>
  <inkml:trace contextRef="#ctx0" brushRef="#br0" timeOffset="19476.5718">20499 13818 108 0,'-7'4'96'0,"7"-1"-6"15,-6-3-2-15,6 0 3 16,0 4 0-16,0-4-9 16,0 0-5-16,0 4-2 0,0-4 2 15,0 0 3 1,0 0-2-16,0 0-1 0,0 0-12 15,0 0-10-15,0 0-15 16,0 0-15-16,-6 0-9 16,-2 7-1-16,2 4 8 15,-7 4 13-15,0 15 13 16,0 6 15-16,1 16 12 0,4 2 1 16,-4 8-2-16,5 4-7 15,7 0-9-15,0 3-7 16,0-3-8-16,0-3-8 15,7-5-7-15,-7-3-14 16,6-11-19-16,0-3-26 16,-6-12-24-16,0-3-32 15,0-8-64-15,0-7-86 16,0-3-72-16,0-8-24 0,-12-8-3 16,-8-6 16-16</inkml:trace>
  <inkml:trace contextRef="#ctx0" brushRef="#br0" timeOffset="20111.0043">20010 13785 106 0,'-6'0'179'15,"-1"0"-13"-15,7-4-50 16,-6 4-31-16,6 0-14 0,0 0-8 15,0 0-3-15,0 0-7 16,0 0-7-16,0 0-4 16,0 0 5-16,0 0 5 15,0 0 12-15,6 0 8 16,1 0 1-16,5-2-3 16,21 2-6-16,7 0-8 0,18-4-12 15,20 0-9 1,7 0-8-16,12 1-9 0,8-5-4 15,-1 4 0-15,13 0-1 16,-5-2-2-16,-2 2-7 16,1-1-14-16,-14 2-25 15,-6 0-38-15,-12-1-50 16,-8 4-68-16,-12 0-74 16,-6 0-28-16,-15-4 1 0,-5 4 21 15</inkml:trace>
  <inkml:trace contextRef="#ctx0" brushRef="#br0" timeOffset="20914.1457">21346 14265 67 0,'0'0'213'0,"0"0"8"16,6 0-28-16,1 0-54 15,6 0-29-15,13 0-16 16,0-3-3-16,13 3 1 15,7-4-6-15,6 0-18 16,13 4-16-16,7-8-8 16,-1 5-5-16,14 0-5 0,0-1-7 15,0 0-5-15,-1-3-4 16,7 3-6-16,-6 0-11 16,-6-4-22-16,-8 6-38 15,0-2-50-15,-5 1-61 16,-1-2-74-16,0 5-44 15,0-3-8-15,-6-1 23 16</inkml:trace>
  <inkml:trace contextRef="#ctx0" brushRef="#br0" timeOffset="21585.3238">23184 14367 38 0,'6'5'216'0,"0"-2"25"16,-6 1-12-16,7-4-37 0,-7 4-28 15,0-4-17-15,0 0-12 16,0 3-20-16,0-3-23 15,0 0-22-15,0 0-13 16,0 0 0-16,0 0 4 16,0 0 12-16,0 0 7 15,7 0 2-15,-7-3-6 16,0 3-10-16,0 0-12 0,0 0-17 16,0-4-12-16,0 4-9 15,0 0-7-15,0 0-6 16,0 0-2-16,6 0-2 15,-6 0-1-15,0 0-3 16,0 0 1-16,0 0-1 16,0 0 2-16,0 0 1 15,0 0-1-15,0 0 2 0,0 0-3 16,0 0-2-16,0 0 0 16,-6 0-2-16,6 0-1 15,0 0-3-15,0 4 1 16,0-4-2-16,-7 0 1 15,7 0 1-15,0 0-2 16,0 0-15-16,0 0-48 0,0 0-95 16,0 0-129-16,0 0-67 15,-7-8-33-15,-5 0 0 16,4 2 38-16</inkml:trace>
  <inkml:trace contextRef="#ctx0" brushRef="#br0" timeOffset="22855.2425">23464 14144 25 0,'-59'-3'238'16,"-12"-1"12"-16,6 4 13 15,-8 4-92-15,8-1-58 16,7 4-33-16,12 8-18 16,7-1-11-16,12 6-11 0,9 1-13 15,18 4-17-15,6-2-16 16,6-1-14-16,15-4-11 15,5 1-7-15,8-9-13 16,5-3-15-16,-6-2-10 16,1-10-2-16,-2 2-1 15,-11-9 0-15,-1-2 13 0,-13-1 26 16,-7 1 34-16,-6-8 38 16,0 3 37-16,-6-2 37 15,6 3 33-15,-7 3 13 16,1 1-8-16,0 2-22 15,6 5-27-15,6 7-35 16,7 0-31-16,-7 7-19 0,7 0-8 16,0 8-2-16,7-3 1 15,-7 5 2-15,0-2-1 16,0-4-2-16,7 0-3 16,-8 0-4-16,-5-4-3 15,6-3-2-15,0-4-12 16,0-4-8-16,0-3-2 15,7-7 0-15,-8-5 1 16,2-6 2-16,-1-4 11 0,0-5 10 16,-6-2 7-16,-1-1 6 15,-6-7 9-15,-6 1 3 16,-1-5 6-16,7-4 16 16,-13 5 22-16,6 3 21 15,1 3 9-15,-1 12-1 16,7 3-18-16,0 12-23 15,0 6-27-15,0 12-27 0,7 11-14 16,-1 14-2-16,1 7 11 16,-7 13 8-16,0 1 3 15,0 9 1-15,-7-1-3 16,1 5-13-16,-1-1-21 16,7-3-20-16,0-9-19 15,0-5-14-15,7-5-3 0,-1-6 11 16,1-9 19-16,-1-11 6 15,1 2 7-15,0-13 5 16,-7-3 3-16,-7-7 1 16,7-5 4-16,-7 2 13 15,1-5 18-15,6 1 16 16,-7-1 11-16,7 3 2 0,7 5 2 16,6 0-5-16,0 0-5 15,7 7-10-15,12-4-6 16,-6 4-4-16,7 4-2 15,-1-4-4-15,1 7 0 16,-7-3-1-16,-1-4 2 16,-5 3 14-16,-6 2 34 0,-1-5 27 15,-7 0 16 1,-6-5 14-16,0-2 15 0,0-4 0 16,0 0-18-16,0-3-15 15,6-1-12-15,1-4-8 16,0 2-16-16,5-3-12 15,2-1-14-15,5 6-7 16,1-4-4-16,6 9-1 16,13 0-4-16,0 1-3 0,7 6-2 15,6-1-11-15,-1 8-11 16,2-1-9-16,-1 1-7 16,-13 7-7-16,0 0-6 15,-13 1 5-15,-12 2 5 16,-8-3 8-16,-12 8 16 15,-14-5 14-15,-13 1 9 0,1-5 9 16,-7 5 5-16,-1-7-13 16,8-2-36-16,-1-1-50 15,7-2-70-15,7-3-94 16,19 0-50-16,0 0-10 16,25-8 13-16</inkml:trace>
  <inkml:trace contextRef="#ctx0" brushRef="#br0" timeOffset="24420.0808">24793 14119 60 0,'-13'-4'227'0,"0"0"16"16,-1 4-26-16,-5 4-66 15,0 0-51-15,0-1-31 16,-1 9-19-16,6-2-14 15,8 1-14-15,6 4-14 16,6-1-22-16,8 2-19 16,-2-7-17-16,8 7-15 15,6-5-11-15,-7-4-1 16,1 1 15-16,0-5 15 0,-14-3 15 16,1 0 23-16,-7-3 26 15,-7-5 28-15,1 1 26 16,-20 0 23-16,6-5 24 15,-6 2 6-15,1-2-3 16,5 1-9-16,0 0-17 16,1 4-28-16,5 0-32 0,14 3-23 15,0 0-14-15,7 1-13 16,12-1-7-16,8 1 0 16,12 3 2-16,-1-4-2 15,8 1-4-15,7-9-4 16,-8 5-4-16,7-8-2 15,1 1 0-15,-8-5-2 0,-13-2-4 16,1-4-5-16,-13-6-3 16,-14 2 1-16,-6-7 3 15,-6-5 4-15,-14-3 6 16,1 0 10-16,-7-4 13 16,-7 1 17-16,7 4 24 15,0 6 28-15,6 3 14 0,1 9 2 16,-1 7-5-16,8 11-14 15,-2 9-12-15,1 21-16 16,7 17-6-16,6 8 5 16,0 14 4-16,0 1 4 15,6 6-2-15,7-4-3 16,-7 5-6-16,14-7-4 16,-7-5-2-16,0-7-1 15,7-7-11-15,-1-7-5 0,1-4-2 16,-1-11-2-16,7-4-15 15,0-7-24-15,1-7-16 16,-8-8-14-16,8-3-12 16,-8-3-5-16,-6-9 7 15,0 1 22-15,-7-4 21 16,8-4 18-16,-8 7 15 0,0-3 9 16,8 8 2-16,-8 3-1 15,1 4-1-15,5 3 0 16,2 8-3-16,-2-1 1 15,2 4 2-15,5 5-2 16,-6 3-9-16,6-5-6 16,-5 2-15-16,-1-3-18 15,0-1-15-15,-7 0-1 0,7-1 8 16,-13-3 4-16,7-4 16 16,-7-4 17-16,0-3 18 15,7-4 16-15,-7 0 13 16,6-4 19-16,-6-3 19 15,6-1 24-15,1 5 19 16,-7-1 0-16,7 4-6 0,-7 5-18 16,6-3-20-16,-6 6-24 15,13 6-23-15,-7 1-9 16,8 1-5-16,-2 1 1 16,8 5 2-16,0-3-2 15,5 3 0-15,1-4-2 16,7 0-4-16,1-3-3 0,-9-4-6 15,7 0-10-15,2-8-8 16,-9-2-5-16,1-6-1 16,-6-4 1-16,-7-3 3 15,0-2 10-15,0-9 10 16,-7-2 5-16,1-5 5 16,0-3-1-16,-1-7 3 0,0 0 4 15,1-1 8-15,6-2 22 16,-6 6 29-16,-1 8 30 15,-6 3 16-15,0 7 1 16,0 13-7-16,0 5-22 16,0 12-24-16,-6 12-23 15,-1 17-9-15,-6 11 4 16,6 12 3-16,-5 6 7 0,12 5 1 16,-7-2 0-16,7 2-7 15,7-5-3-15,5-3-3 16,8-4-6-16,6-7-5 15,7-3-8-15,6-8-4 16,7-3-4-16,-1-9-5 16,7-6-10-16,1-5-9 15,-8-5-8-15,7-5-9 0,-13-8-8 16,0-3-1-16,-7-4 1 16,-5-7 7-16,-1-3 7 15,-6-4 11-15,6-4 17 16,-13 4 18-16,6 0 19 15,0 2 14-15,-11 5 8 16,4 5 0-16,-5 5-12 0,6 5-11 16,-7 7-13-16,7 4-12 15,7 6-5-15,0 1 1 16,5 8 2-16,9-5 3 16,-2 1-1-16,13 4 1 15,1-9-12-15,6 2-37 16,0-2-78-16,7-6-130 0,-7-1-82 15,-13-6-42-15,-6-4-13 16,-13-4 25 0</inkml:trace>
  <inkml:trace contextRef="#ctx0" brushRef="#br0" timeOffset="24696.4298">25301 13925 65 0,'-19'0'273'0,"5"0"19"0,8 0 11 15,12-4-89-15,20 4-80 16,20-4-50-16,26-4-26 15,19 1-17-15,20 1-34 16,13-6-77-16,12 5-124 16,8-7-66-16,-1-5-34 15,-13 0-18-15,-12-2 10 16</inkml:trace>
  <inkml:trace contextRef="#ctx0" brushRef="#br0" timeOffset="25169.0294">27354 14229 154 0,'19'0'268'0,"-6"3"14"0,-7 5-18 16,8 3-95-16,-8 3-62 16,7 8-23-16,-13 0-7 15,0 4-1-15,-6 3-5 16,-1 0-3-16,-5 0-9 16,-8 0-12-16,0-2-9 15,1-1-14-15,-1-5-23 0,0-5-43 16,1-2-85-16,-1-7-121 15,8-7-64-15,4-4-32 16,8-7-2-16,8-3 28 16</inkml:trace>
  <inkml:trace contextRef="#ctx0" brushRef="#br0" timeOffset="25649.0173">28696 13397 197 0,'7'-8'266'0,"-7"1"-2"15,6 7-27-15,-6 0-102 16,-6 7-43-16,6 12-1 15,-14 10 22-15,2 8 22 16,-2 11 21-16,2 6 0 0,-2 1-19 16,8 1-24-16,-1-1-19 15,7-1-19-15,0-2-19 16,0-4-27-16,0-5-43 16,0-7-56-16,0 2-70 15,0-13-76-15,0 1-122 16,0-11-59-16,0-8-6 0,0-7 29 15,0-7 53-15</inkml:trace>
  <inkml:trace contextRef="#ctx0" brushRef="#br0" timeOffset="26052.776">29510 13462 70 0,'7'-3'203'16,"-20"6"22"-16,-13 9-54 0,-7 5-41 16,-19 6-20-16,-7 2-10 15,0 9-12-15,2-1-12 16,-9 4-11-16,7-5-5 15,8 1-1-15,11-8-3 16,1 1 1-16,13-6 1 16,0-3 7-16,13-5 12 15,7-2 4-15,6-3 1 16,6 1-1-16,20-1-7 0,7-3-13 16,5 0-19-16,15-4-16 15,12 0-28-15,6 0-49 16,8-4-72-16,6 4-96 15,0-4-103-15,-8 4-53 16,-12-3-10-16,0-1 26 16</inkml:trace>
  <inkml:trace contextRef="#ctx0" brushRef="#br0" timeOffset="34293.7748">10679 15104 181 0,'-13'0'239'0,"0"0"14"0,1-4-56 16,4 4-65-16,2 0-24 15,0 0-2-15,-1 0 4 16,7 0 2-16,-7 0-4 16,7 0-12-16,0 0-18 15,0 0-18-15,0 0-10 16,0 0-11-16,0 0-9 0,14 0-8 16,6 0-4-16,12 0-4 15,20 0-6-15,20 0-2 16,19 0 0-16,13 0 1 15,20 0-3-15,13 0 1 16,13-3-1-16,6-1-2 16,7 1 1-16,13-4-3 15,-6 3 0-15,5-4-3 16,-5 0-1-16,6 2-1 0,6-2-1 16,13 1-3-16,-6-1 2 15,20-3 3-15,-7 4 3 16,7-1 2-16,-1 2 1 15,-13-2 3-15,1 1 0 16,-7 3-4-16,-13 0-2 0,-7-3-6 16,1 4 0-1,-14-1-3-15,0 4-2 0,1-3 2 16,-8-1-1-16,-5 0 1 16,6 0-1-16,-7 1 0 15,7-1 1-15,-7 0-2 16,7 1 0-16,-6 0 0 15,-14-2 8-15,0 2 6 16,-13-1 1-16,-19 4 2 0,-7 0 3 16,-25-3 1-1,-7 3-5-15,-8 0-4 0,-11 0-1 16,-1 0 0-16,-7 0-1 16,1 0 2-16,12 0 2 15,-5 0 1-15,5 0 2 16,7 0-1-16,-7 0-1 15,-5 0 0-15,-7 0 0 0,-1 0-3 16,-6 0 0-16,-7 0-1 16,7 0 1-16,-6 3 0 15,7-3 0-15,-9 0 0 16,2 4 0-16,7-4 0 16,-15 3-6-16,2-3-17 15,-2 5-33-15,-5-2-41 0,-14 0-58 16,-5 1-100-1,-21 3-60-15,-13 1-15 0,-25-1 15 16,-14 0 30-16</inkml:trace>
  <inkml:trace contextRef="#ctx0" brushRef="#br0" timeOffset="37255.7708">10633 15100 49 0,'-6'0'128'16,"0"0"-18"-16,-1-3-17 16,0 3-10-16,7-4-3 15,-6 4-1-15,-1-3-3 0,1 3-5 16,6 0-1-16,0 0-12 15,-6 0-16-15,6 0-14 16,0 0-13-16,-7 0-8 16,0 0-8-16,1 0-3 15,-8 3 7-15,-11 4 5 16,-1-3 6-16,-7 4 2 0,1 2 1 16,-14 1 0-16,-7 0-8 15,2 3-1-15,-1 3-3 16,-7-4 2-16,0 6-1 15,0-5-2-15,14 5 3 16,-1-5-5-16,14 1-3 16,-1-5 0-16,13 2-2 0,8-5-3 15,5 4-1 1,1-4-1-16,6 2 1 0,0-2-4 16,6-5 1-16,1 6 3 15,-7 0 2-15,6-1-1 16,0 5 2-16,2 2 2 15,-2 3 1-15,-6 9 1 16,6 3 4-16,-6 6 9 16,7 4 12-16,-7 9 13 0,0 3 9 15,0 11 10-15,-7 4 4 16,1 8-1-16,-8 2-7 16,2-2-8-16,5 2-8 15,1-2-8-15,-1-5-8 16,7 1-4-16,7-4-6 15,6-4-3-15,-7-3 0 0,8-4-1 16,-2-4-5-16,1 0-1 16,-6-6 1-16,6-5 0 15,-13-4 1-15,6 1 0 16,-6-4 3-16,0-4 0 16,0 1 2-16,-6-5-2 0,-1 4 1 15,-6 1-1-15,0-1 1 16,-7 4 1-16,8 0 1 0,-8-1-1 15,7 2 2-15,0 3-2 16,0-1-2-16,0-2-5 16,6-2-6-16,1-2-3 15,0-5-2-15,-1-3-1 0,7-1-2 16,0-4 0-16,0-3 1 16,0-3 3-16,7-4 2 15,5 0 1-15,8-3 3 0,0-4 0 16,19 0 0-16,0 0 1 15,13-4-2-15,13-3-1 16,6 4-1-16,14-9 10 16,20 5 7-16,12 0 2 0,13-5 4 15,14 4 2-15,-1 2 5 16,13-2-12-16,1 1-4 16,6 3-1-16,-1 0-4 15,8 2-1-15,6 2-2 0,0-5 2 16,0 5-2-16,0 5-1 15,-7-5 0-15,7 2 1 16,-13-2 0-16,0 0 0 16,-7 4 2-16,1 0-8 0,-14-4-5 15,-6 0-3-15,-7 4 0 16,-12-4 1-16,-1-4 4 16,-7 4 10-16,1 0 9 0,-13-4 4 15,0 4 0-15,6-4 2 16,-6 4-2-16,6-2-3 15,-6-3-5-15,-1 2-2 16,1-1-2-16,0 4-1 0,-7-3-3 16,-6 3 1-16,0-4 2 15,-7 4 0-15,-7 0 0 16,8 0-1-16,-1 0 2 16,-6 0-1-16,-1 4-1 0,-6-4 0 15,0 3 1-15,0-3-1 16,-6 0 0-16,6 4 0 15,-12-4-1-15,5 0 1 0,1 0 0 16,0 0 0-16,6-4-1 16,0 1-1-16,7-1 0 15,6-4-1-15,7 1-1 16,-1 4 0-16,0-4-1 0,1-5 1 16,0 5 0-16,-13-3 7 15,0-2 5-15,-7-2 4 16,0-2 2-16,-6-2 8 0,-13 3 13 15,5-6 5-15,-11 2 2 16,-1 1 3-16,0 0 4 16,-13 0-6-16,6 3-13 15,-6 0-10-15,1 4-6 0,-1 0-6 16,-7 4-3-16,1-4-5 16,-8 8 2-16,-4-2 0 15,4-2 0-15,-6 7 2 0,1-3 5 16,-7-1 8-16,7 4 8 15,-7-4 9-15,6 4 3 16,-6-3-2-16,7-1-6 16,-7-4-5-16,0 1-9 0,6 0-10 15,0-8-3-15,2 4-3 16,-2-7 0-16,-6-1 0 16,6 1 1-16,0-8 2 15,2-3 8-15,-2-3 6 0,0-5 2 16,7-3 3-16,-6-8 0 15,6 1-3-15,7-6-7 16,-1 3-5-16,-6-5 2 16,0 3-1-16,1 1-3 15,-2 0 1-15,2 0-1 16,-2 3-4-16,-5 4-1 16,6 4-5-16,0 0 0 15,-7 2 0-15,8 2 0 16,-2 4 1-16,2-2 1 0,5 1-3 15,1 0 2-15,-1 4-2 16,1-4 0-16,-1 4 0 16,0 3 0-16,-5 1 4 15,-8-1-2-15,7 0 2 16,-6 1 0-16,-1 3 1 0,-6 0 2 16,7 3 2-16,-1 1 1 15,-6-4 1-15,7 7 1 16,-7-3-1-16,7-1-1 15,-7 5 0-15,6-5-2 16,-6 5 1-16,0-5-1 16,6 1 1-16,-6 4-2 0,7-5 2 15,0-2-1-15,-1 1-1 16,0-1 0-16,-6 3 5 16,7-4 7-16,-7 3 5 15,0 1 4-15,0 3 2 16,-7 1 3-16,7-1-4 15,-6 0-8-15,0 4-4 16,-1 0-2-16,0 0-4 0,1 0-3 16,0 4 1-16,-1-4-2 15,0 4-1-15,7-1 0 16,-6 1 1-16,-1 0-1 16,1-4 1-16,-1 4-1 15,-6-1 0-15,7 2 0 16,0-2-1-16,-2 0 0 15,-4-3-1-15,5 4 0 0,1-1 1 16,-1-2 0-16,-6 6 0 16,7-3 0-16,6 3-3 15,-7 0-2-15,0 0-4 16,7 4-4-16,0 0-5 16,-6-3-4-16,0 3 0 15,6 0-4-15,-7 0-4 16,7 0-4-16,-7 0-7 15,7 0-17-15,0 0-19 0,0 0-27 16,-6 0-14-16,6 3-6 16,-6-3-3-16,-1 4 0 15,1 0 13-15,-1 0 23 16,0-1 15-16,-5 1 10 16,4 0-2-16,2-1-27 0,0 0-51 15,6-3-51-15,0 0-27 16,0 0-12-16</inkml:trace>
  <inkml:trace contextRef="#ctx0" brushRef="#br0" timeOffset="40711.1564">19189 15727 123 0,'-20'36'181'0,"7"1"-35"15,1 4-41-15,-2-1-18 16,8-1-9-16,0-5-8 15,-1-1-9-15,0-8-5 16,1 1-4-16,6-8-10 16,-13-2-22-16,0-1-82 15,-6-9-87-15,-8-6-50 0,-12 0-27 16,0-11-21-16</inkml:trace>
  <inkml:trace contextRef="#ctx0" brushRef="#br0" timeOffset="41936.424">18876 15895 75 0,'-13'-4'320'0,"13"4"23"16,-6-3 12-16,6-1-61 15,0 4-113-15,6-3-73 16,1-1-37-16,12-3-18 16,1-1-6-16,6-3-9 15,7-3-10-15,6-4-6 0,-1-4-8 16,8 0-4-16,-13-4-5 15,6-3-3-15,-13-1 0 16,-6 5-2-16,-8 0 0 16,-5-2-1-16,-7 2 0 15,0 6-3-15,-7 1-3 16,-5 4-2-16,6 3-3 16,-8 6-2-16,1 13 3 15,-7 7 14-15,-6 15 16 0,7 7 14 16,6 9 13-16,0 13 6 15,0 11 4-15,0 3-9 16,7 0-9-16,-2-3-11 16,8-4-10-16,8-4-6 15,-2-15-10-15,7-2-11 16,0-9-11-16,-7-11-2 0,7-2-5 16,-6-12-4-16,0-4 2 15,-7-7 11-15,-7-4 6 16,-6-4 1-16,-7-2 17 15,-13-9 21-15,-5 2 20 16,-1-5 15-16,0-4 11 16,5-1 6-16,15 2-7 0,13 0-18 15,19 3-20-15,13-4-17 16,19 5-12-16,14 2-6 16,13 0-5-16,12 5-3 15,1-4 0-15,6 7-1 16,-6-4-1-16,0 5-1 15,0-2 0-15,-20 5 1 0,-6-4 1 16,-21 3-5 0,-5 0-4-16,-19 2-5 0,-8 3-1 15,-20-5 0-15,-18 0-1 16,-7 4 5-16,-7 1 8 16,1 3 5-16,-8 3 2 15,8 1 0-15,5 7 3 0,8-3 0 16,13 3-2-1,5 0 0-15,14 0-4 0,20-1 0 16,7 2-3-16,5-5 1 16,7-3-1-16,7-4 1 15,-7 0 4-15,6-8 1 16,-5-3 5-16,-8-7 1 16,1 0 3-16,-21-1 1 15,-12-6 5-15,-12 3 6 0,-15-4 7 16,-11-3 9-16,-15 7 11 15,1-4 6-15,-7 4 1 16,14 4-1-16,6 3-8 16,7 1-19-16,6 3-26 15,12 4-24-15,8 3-12 16,12 0-10-16,14 4-7 0,19 0-3 16,7 4 7-16,5 0 9 15,2-1 4-15,12-3 1 16,-7 0 8-16,1 0 12 15,0 0 10-15,-7-3 9 16,-7-1 9-16,-5-4 21 16,-7 5 28-16,-8-4 22 0,1 2 14 15,-12 3 3-15,-2 2-5 16,2 0-17-16,-8 2-25 16,0 6-22-16,7 3-12 15,1 4-6-15,-2 3-5 16,2 4-20-16,5 0-44 15,-6 3-80-15,6 2-120 16,-5 2-116-16,-2-3-57 16,2-1-14-16,-20-4 24 0,-8 2 69 15</inkml:trace>
  <inkml:trace contextRef="#ctx0" brushRef="#br0" timeOffset="42602.7558">20231 16123 262 0,'7'-4'292'15,"0"1"15"-15,5-5-61 16,2-3-86-16,5-4-55 0,13-6-35 15,2-2-24-15,-2-6-15 16,7 0-8-16,0-4-9 16,-6-3-6-16,6-5-3 15,-6 1-4-15,-1-4-4 16,-5 3-3-16,-9-6 0 16,2-1-1-16,-7 3-1 15,1-2-1-15,-14 4 17 0,6 6 20 16,-6 4 7-16,-6 11 0 15,-1 4 4-15,0 11 1 16,-12 7-12-16,-1 14-16 16,0 11-3-16,1 8 6 15,6 12 6-15,6 6 7 16,7 3 1-16,7 2-1 0,13 2-3 16,0-6-6-16,12-5-10 15,1-3-3-15,-1-7-6 16,7-11-12-16,0-5-6 15,1-6-3-15,-2-8 2 16,1-7-3-16,1-7-1 16,-8-3 10-16,-6-9 5 15,0 0 1-15,0-3 10 0,-6-3 22 16,-1 3 27-16,1-4 18 16,-7 8 11-16,6 3 4 15,-5 5-6-15,5 6-16 16,13 0-22-16,-6 8-16 15,13 3-7-15,-5 4-3 16,5 4 2-16,-1-1-5 0,-5 1-21 16,6-1-53-16,1 1-93 15,-2-4-151-15,1-8-84 16,-6 1-41-16,-7-8-4 16,-6-3 36-16</inkml:trace>
  <inkml:trace contextRef="#ctx0" brushRef="#br0" timeOffset="42774.3505">21287 15625 168 0,'-33'-20'312'16,"1"3"12"-16,12 3 7 16,7 2-134-16,7 1-125 15,12 4-115-15,7 3-128 16,13 1-79-16,7 6-42 0,7 5-13 15,-8-1 18-15</inkml:trace>
  <inkml:trace contextRef="#ctx0" brushRef="#br0" timeOffset="43968.5686">21978 15819 180 0,'0'-8'251'16,"-6"5"23"-16,-8-5-57 16,1 5-48-16,-13-4-30 15,-6 3-20-15,-7 0-23 16,-7 4-23-16,-7 4-21 15,2 0-21-15,-1 3-15 16,-1 4-9-16,14 0-6 0,1 3-4 16,11 1-8-16,14-1-5 15,6 1-5-15,14-4-10 16,6 0-5-16,14 1-1 16,5-9 4-16,1 1 5 15,-1-8 5-15,1 1 13 16,-1-9 14-16,-6 1 18 0,7-3 24 15,-7-1 25-15,7 1 25 16,-14-1 23-16,0 4 12 16,1-4-4-16,-7 8-17 15,7 3-21-15,-8 4-16 16,8 7-21-16,0 8-13 16,-1 7-6-16,7 7 0 15,0 4 0-15,1 8-4 16,-7 2-3-16,5 1-2 0,-5 4-3 15,0 0-1-15,-8-5-3 16,8-6-2-16,-7-3-1 16,0-5 0-16,0-8 0 15,-7-6-3-15,8-5-3 0,-2-10-7 16,-5-2-7 0,0-13-10-16,-1-4-10 0,-6-6-11 15,7-4-9-15,-7-8-5 16,6 0 0-16,0-7 2 15,14 1 6-15,-6-6 6 16,11 6 10-16,1-1 9 16,-6 7 7-16,6 8 2 15,-7 3 4-15,1 8 3 16,0 7 1-16,-1 7 1 0,1 8-1 16,-8 3 4-16,2 8 0 15,-8 0-1-15,7 3-6 16,0-3-6-16,-6-1-11 15,-1 1-8-15,1-4-3 16,0-5-2-16,-1-1 6 0,-6-2 1 16,6-3 7-16,1-8 5 15,0 2 1-15,-1-9 1 16,0 0 0-16,7-3 2 16,1 0 5-16,-2-4 5 15,8 4 5-15,0 3 5 16,5-3 3-16,-5 6 3 15,0 2-1-15,6 6-4 16,1 0-3-16,5 4-1 0,1 8-4 16,-1-5-2-16,7 8 0 15,0 0 1-15,0-3 0 16,-6 3-2-16,-1-4 1 16,1 0 0-16,-14-3 2 15,7-4 0-15,-12 0 1 16,5-4 0-16,-12-7 0 0,-1 1 2 15,-6-5 5-15,-6 1 12 16,6-9 10-16,-7 1 13 16,7 0 11-16,-7 0 12 15,7 0 1-15,7 0-5 16,-7 5-12-16,13 1-11 16,-7 5-12-16,14 7-13 15,-1 1-8-15,8 6-4 0,5 8 0 16,1 1-1-16,-1 2-10 15,8 5-24-15,-8-1-49 16,1 0-70-16,-1-3-104 16,-5-1-120-16,-1-3-54 15,-1-3-9-15,-11-4 29 16,-8-8 60-16</inkml:trace>
  <inkml:trace contextRef="#ctx0" brushRef="#br0" timeOffset="44122.3647">23288 15478 178 0,'-19'-23'309'15,"11"9"11"-15,8-4-2 0,8 7-152 16,4-1-129-16,8 10-126 16,13-2-118-16,-1 4-59 15,7 0-23-15,0 4 3 16</inkml:trace>
  <inkml:trace contextRef="#ctx0" brushRef="#br0" timeOffset="44921.9158">24402 15555 77 0,'-39'0'262'0,"-13"-4"13"15,-7 8 7-15,-6-1-105 16,0 5-65-16,6 6-34 16,-6 1-17-16,7 7-7 15,12 1-6-15,7 2-6 0,0 0-13 16,13-3-12-16,12 0-9 15,8-3-6-15,6-5-8 16,20-3-8-16,-1-7-5 16,7-4-3-16,6-12-1 15,8-2 0-15,-7-8 4 16,5-3 19-16,-5-8 21 16,-1-7 16-16,7-1 12 15,-6-3 11-15,-1 0 11 0,2-4-4 16,-2 5-18-16,1-4-9 15,-1 3-1-15,1 6 5 16,-13 5-11-16,5 4-5 16,-11 11 1-16,-2 3-5 0,2 11-10 15,-14 11-13-15,6 9-3 16,0 9 2-16,-6 12 3 16,7-1 0-16,-7 5-3 15,7 3-4-15,6-4-8 16,-7 1-9-16,7-9-7 15,0-2-2-15,7-9 2 0,-7-2 6 16,6-8 4 0,0-4 8-16,1-11 5 0,0 1 8 15,-1-8 11-15,1-8 12 16,0-2 17-16,-8-1 8 16,8-3 9-16,-7-2 4 15,7 1-3-15,6-3-5 16,-7 7-7-16,1-1-6 15,6 6-7-15,-7-2-11 0,1 12-6 16,6 0-10-16,0 10-5 16,1 6-4-16,-2 0 1 15,1 14 2-15,6 3 1 16,-12 3 0-16,7 4 1 16,-8-3 1-16,0 2-9 15,-5 1-26-15,-1-4-48 0,-7 1-68 16,-6-1-86-16,6-7-112 15,-6 0-58-15,7-7-9 16,0-4 27-16,5-4 59 16</inkml:trace>
  <inkml:trace contextRef="#ctx0" brushRef="#br0" timeOffset="45585.8218">26265 15511 176 0,'53'0'257'0,"-15"8"32"15,-11-1-42-15,-21 4-23 16,-6 0-7-16,-19 3-6 16,-13-2-13-16,-15 2-19 0,-11-3-32 15,-7 1-40-15,-7-6-31 16,-6 2-30-16,0-5-18 15,-7-3-13-15,0-3-7 16,14-5-5-16,5-6-8 16,15-5-3-16,18-3-3 15,13-3-5-15,20-1-2 16,20-7-4-16,19 0-2 0,6-4-5 16,14-2 0-16,13 2 1 15,-1-4 1-15,-6 4 6 16,0 1 5-16,-12 6 5 15,-7 5 2-15,-14 3-1 16,-13 10-2-16,-19 5 0 16,-19 11 2-16,-13 11 2 15,-14 10 6-15,-13 9 6 0,-6 2 4 16,0 12 0-16,0 2 2 16,6 6 1-16,7-1 2 15,13 0-1-15,13-4 2 16,20 1 1-16,6-13 0 15,18 2-3-15,22-8-2 0,12-8-2 16,20-5-2 0,13-11-5-16,6-1-5 0,-7-8-4 15,1-3-2-15,-14-5-1 16,-5-3-1-16,-21-4 1 16,-12-2 7-16,-19-2 2 15,-14 1 7-15,-20-4 13 16,-13 4 12-16,-19-1 6 15,-13 2 0-15,-7 1-4 16,0 5-31-16,1 4-69 0,6-1-95 16,6 8-119-16,13 5-93 15,13-2-47-15,15 0 2 16,10 1 43-16</inkml:trace>
  <inkml:trace contextRef="#ctx0" brushRef="#br0" timeOffset="46021.3168">26526 15756 217 0,'0'5'263'16,"0"-10"19"-16,0 2-59 0,7-5-65 15,-7-3-34-15,6-3-13 16,7-5-7-16,0 1-6 16,7-4-1-16,6 1-7 15,-1-6-11-15,9 2-8 16,5-1-11-16,13 1-11 0,0-1-11 16,0 5-11-1,7 1-7-15,-7 5-10 0,7 5-5 16,-14 2-2-16,7 1-3 15,-13 11-2-15,-6-1-1 16,-7 8 2-16,-26 4 3 16,-6 4 0-16,-14-1 1 15,-13 1 5-15,-6 2 0 16,-1 1 1-16,-5-4-13 16,0-3-32-16,-1 3-46 15,7-6-64-15,7-1-78 0,6-5-103 16,12 2-42-16,14-8 2 15,14 0 32-15</inkml:trace>
  <inkml:trace contextRef="#ctx0" brushRef="#br0" timeOffset="46914.7705">27536 15484 54 0,'6'-2'253'15,"-12"-2"17"-15,-7 8 16 16,-13-2-96-16,0 10-68 16,-7 3-32-16,7 0-18 15,0 3-12-15,7 4-12 0,6 0-11 16,6 1-11-16,7-6-10 16,7 5-9-16,-1-7-8 15,7-1-14-15,0-3-9 16,1-3-14-16,5-1-12 15,0-7-7-15,1-4-1 16,-7-3 4-16,0 0 8 0,-6-4 14 16,-7-4 17-16,0-4 28 15,0 5 28-15,0-3 33 16,6-3 28-16,-6 6 19 16,6-1 4-16,-6 8-17 15,0-4-24-15,7 7-32 16,6 1-25-16,0-1-19 15,13 4-7-15,7 0-2 16,-1 0 0-16,7 0-1 16,-6 0 0-16,13-4 16 0,-8 1 8 15,9-8 3-15,-9 0 4 16,1-3 3-16,1-6 2 16,-1-2-15-16,-7-3-8 15,7 0-3-15,-13-4-2 16,-6-8-2-16,-1 0-4 15,1 0-1-15,-14 0-1 0,2 4 4 16,-2 0 4-16,-12 7-1 16,-2 5 1-16,-4 10-2 15,-8 4 3-15,-6 14-2 16,-7 8-5-16,1 6-14 16,-1 12-3-16,1 5-3 15,12 6-2-15,7-1-6 0,13 0 13 16,0 6 21-16,13-6 6 15,13-6 2-15,0 0-5 16,0-8-4-16,0-3-15 16,7-7-8-16,0-5-1 15,-1-3 3-15,-6-5 6 16,7-6 6-16,-13-2 4 0,6-10 5 16,-7 1 11-1,-6-7 20-15,0 0 19 0,0 0 23 16,0 3 18-16,-7 0 8 15,8 3-5-15,-1 6-18 16,-1 3-19-16,14 3-21 16,1 3-20-16,-1 9-10 15,6-2-3-15,1 5-3 16,-1-1 0-16,7 1-2 16,-5-1-18-16,5 2-43 0,-7-2-64 15,1-7-95-15,-1 3-145 16,1-4-78-16,-1-6-24 15,-12-6 20-15,-7-4 50 16</inkml:trace>
  <inkml:trace contextRef="#ctx0" brushRef="#br0" timeOffset="47076.9004">28566 15400 228 0,'-33'-17'345'0,"1"-5"29"16,5 7 3-16,1 3-125 15,14-2-97-15,5 7-82 16,7-1-89-16,7 5-120 16,11-1-125-16,9 4-68 0,-1 4-29 15,6-4 0-15,-5 7 40 16</inkml:trace>
  <inkml:trace contextRef="#ctx0" brushRef="#br0" timeOffset="47897.0571">29257 15507 53 0,'12'0'262'15,"-6"0"34"-15,2-3 28 16,-16-1-74-16,2 0-49 15,-13 0-26-15,-13 2-20 16,6-4-28-16,-14 6-29 0,-5 0-28 16,-1 6-26-16,0 0-18 15,0 5-19-15,7 1-11 16,1-2-13-16,11 5-19 16,1-1-16-16,14 2-21 15,4-6-13-15,8 1-12 16,14-3-5-16,-1 0 5 0,6-6 10 15,1-4 16-15,6-6 15 16,6-4 15-16,-6-2 20 16,0-8 17-16,1-4 21 15,-1 1 20-15,0-9 20 16,-7 1 17-16,7-4 13 16,7-2 2-16,-7-6-11 0,6 2-5 15,1-1-3 1,-1 3-1-16,1 5-2 0,-7-1-2 15,-6 12-2-15,-7 6-9 16,0 8-14-16,-6 11-15 16,-7 11-14-16,-7 11-4 15,7 11-1-15,0 4-4 16,-6 4-2-16,6 3-9 16,6-5-9-16,-6 1-13 0,13-4-16 15,-7-1-8-15,1-10-3 16,0-7 5-16,13-4 5 15,-8-2 15-15,8-9 12 16,5-3 13-16,9-7 8 16,-2-3 8-16,1-6 15 15,6-2 8-15,7-1 9 16,5 2 9-16,8-5 6 0,-7 3 3 16,1 4-9-16,-2 4-7 15,-5 4-3-15,-1 3 4 16,2 8 3-16,-9 7 2 15,-5 1 4-15,-13 6 3 16,-1 1 0-16,-12 2-8 16,-7-3-5-16,-7 4-4 0,-12 3-4 15,-14-5-6-15,-13 1-9 16,-19-2-33-16,-13-5-66 16,-20 5-99-16,-12-9-147 15,-14 1-96-15,-13-3-49 16,-13-8 0-16,-13-11 46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4:23.816"/>
    </inkml:context>
    <inkml:brush xml:id="br0">
      <inkml:brushProperty name="width" value="0.05292" units="cm"/>
      <inkml:brushProperty name="height" value="0.05292" units="cm"/>
      <inkml:brushProperty name="color" value="#FF0000"/>
    </inkml:brush>
  </inkml:definitions>
  <inkml:trace contextRef="#ctx0" brushRef="#br0">23816 11364 114 0,'-14'0'147'15,"8"-4"-9"-15,0 4-6 16,6 0-6-16,-8-3-7 16,8 3 1-16,-6 0 0 0,6-5-5 15,0 5-1-15,0 0-4 16,0 0-3-16,0 0-7 16,0 0-11-16,0 0-14 15,0 0-14-15,0 0-16 16,0 0-13-16,0 5-2 15,-6 2 12-15,6 4 17 16,-6 7 20-16,-1 11 24 16,-6 12 15-16,6 6 1 0,-5 8-10 15,-2 10-18-15,8 6-21 16,-8-1-21-16,2 2-12 16,5 3-12-16,1-2-7 15,6-8-5-15,0-3-4 16,0-7-3-16,6-3-2 15,-6-13-2-15,0-5-1 0,7-5 3 16,-7-10 4-16,0-5-1 16,0-6 1-16,0-8-1 15,6-8 2-15,0-6-5 16,8-9-5-16,6-2-1 16,5-9 0-16,15-2-4 15,5-3-5-15,7-7-1 0,7 3 1 16,-7 7-2-16,0-1 2 15,-6 11 2-15,-7 12 2 16,-7 6 1-16,-12 16 2 16,-1 6 5-16,-12 12 2 15,0 7 2-15,-1 4 4 16,-6 3 3-16,0 3-2 16,0-2-1-16,0 0-4 15,0-5-7-15,6-3-24 0,2 0-50 16,-2-7-68-16,0-8-118 15,7 0-136-15,7-6-68 16,0-9-17-16,6-3 27 16,-1-11 59-16</inkml:trace>
  <inkml:trace contextRef="#ctx0" brushRef="#br0" timeOffset="254.2993">24591 12264 23 0,'6'5'292'0,"-6"-2"60"16,-13 12 49-16,-6 3-44 15,0 4-55-15,-8 5-34 0,8 2-47 16,-1 3-51 0,1 1-44-16,12 0-40 0,0-3-31 15,7-1-28-15,7 0-36 16,6-7-53-16,0 0-82 15,13-8-129-15,0-2-120 16,7-9-61-16,-1-6-14 16,1-9 28-16,-14-10 69 15</inkml:trace>
  <inkml:trace contextRef="#ctx0" brushRef="#br0" timeOffset="482.8951">24976 11964 200 0,'26'-14'225'0,"-1"3"0"16,8 0-80-16,13 1-67 15,0 1-34-15,11 6-25 16,2-5-49-16,0 1-96 0,0 3-54 15,-7 1-28 1,-13-1-15-16</inkml:trace>
  <inkml:trace contextRef="#ctx0" brushRef="#br0" timeOffset="704.6992">24982 12082 97 0,'-20'18'290'15,"1"-6"30"-15,5-2 43 16,2 1-61-16,6-7-70 16,6 2-41-16,12-6-21 15,8 5-29-15,19-10-47 0,20 5-84 16,6-6-96-16,6 2-124 16,8-3-122-16,-1-1-63 15,-7 2-26-15,1-2 25 16,-20 1 57-16</inkml:trace>
  <inkml:trace contextRef="#ctx0" brushRef="#br0" timeOffset="933.0636">25685 12053 104 0,'0'-5'273'16,"0"2"23"-16,7-3-8 15,6 1-71-15,6 1-69 0,7 1-46 16,1-5-31-16,5 5-22 16,1-1-22-16,6 0-24 15,0 1-38-15,-6 3-59 16,-1-4-70-16,-6 0-86 0,1 4-43 16,-8-4-14-1,0 2 19-15</inkml:trace>
  <inkml:trace contextRef="#ctx0" brushRef="#br0" timeOffset="1471.5159">26279 11748 23 0,'-7'-11'182'0,"7"0"3"15,-7 7-34-15,1 1-24 16,-7 6-6-16,0 5 0 16,-13 7 8-16,7 7 5 0,-8 8-7 15,1 2-27-15,0 8-23 16,6-3-21-16,7 4-16 16,7-1-13-16,6-4-11 15,6-3-9-15,1 0-10 16,13-10-9-16,0-2-9 15,-1-3-8-15,0-7-5 0,0-7-1 16,1-4 3-16,0-6 6 16,-1-6 5-16,1-3 6 15,-7-6 10-15,6-2 9 16,-12-2 18-16,6 0 25 16,-6 2 32-16,-1 0 28 15,8 6 13-15,-8 2 1 16,6 4-12-16,-5 8-13 0,6 3-25 15,7 7-22-15,-7 7-13 16,-1 5-1-16,8 6-2 16,-13 2-7-16,6 2-8 15,0 0-9-15,0 0-18 16,0-4-32-16,0 1-43 16,-6-5-48-16,6-1-46 0,-13-5-56 15,6-5-76-15,0-3-41 16,-6-7 2-16,7-3 26 15,0-9 38-15</inkml:trace>
  <inkml:trace contextRef="#ctx0" brushRef="#br0" timeOffset="1979.6867">26754 11822 93 0,'0'-19'205'16,"7"5"-11"-16,-7-1-11 16,0 4-14-16,0 4-17 15,0-1-19-15,0 8 6 0,-7 3 3 16,-6 13 2-16,1 2 0 16,-8 11 8-16,0 8-2 15,1-1-23-15,5 9-31 16,2-1-27-16,4-1-20 15,8-2-14-15,8-1-11 16,-8-3-12-16,12-8-8 16,-5-4-14-16,13-2-12 0,-8-4-12 15,8-9-12-15,0-6-8 16,6-4-4-16,-7-12 10 16,1-2 4-16,6-4 10 15,-13-8 11-15,7 0 9 16,6-3 10-16,-7 0 15 15,1 4 31-15,0 2 20 16,-8 5 11-16,1 3 11 0,-6 8 15 16,6 7-2-16,0 7-19 15,-6 8-15-15,-1 3-7 16,0 5-12-16,8 2-19 16,-2 0-27-16,8 0-48 15,-7 2-65-15,7-1-92 16,-1-4-133-16,-6-5-92 0,0 2-36 15,7-9 13-15,-14-2 47 16</inkml:trace>
  <inkml:trace contextRef="#ctx0" brushRef="#br0" timeOffset="2173.4528">27236 12166 62 0,'0'-15'334'0,"6"5"60"0,-6-2 38 15,8 1-55-15,-8 5-89 16,6-6-83-16,0 5-64 16,8-1-80-16,11 5-89 15,1-4-107-15,-6 3-138 16,6 4-98-16,1 0-48 16,-8 0-6-16,0 0 36 0</inkml:trace>
  <inkml:trace contextRef="#ctx0" brushRef="#br0" timeOffset="2652.9396">28006 11712 146 0,'-14'-15'243'16,"-6"0"28"-16,-5 5-47 16,-8 6-39-16,-6 4-11 15,-13 4-2-15,0 10 3 16,-7 8-10-16,-6 12-14 16,13 6-15-16,-1 4-21 0,8 2-30 15,13 3-27-15,5 2-19 16,14-7-12-16,13 0-11 15,7-4-11-15,6-7-9 16,13-4-14-16,-6-2-7 16,5-10-7-16,9-2-5 15,-16-8 2-15,9-2 7 16,-7-10 10-16,-8 2 6 0,-5-8 8 16,-7 0 8-16,-13-3 9 15,-1-5 8-15,2 0 2 16,-8 5-1-16,7-5 0 15,-7 5-10-15,8 3-34 16,5 0-63-16,0 4-85 16,21 0-106-16,-2 3-89 0,14-4-41 15,7 8 3 1,7-3 44-16</inkml:trace>
  <inkml:trace contextRef="#ctx0" brushRef="#br0" timeOffset="3051.5237">28071 11918 209 0,'-20'-9'256'16,"-13"9"-2"-16,1 4-21 15,-1 4-20-15,-6 3-17 0,6 7-28 16,8 8-28-1,-1-1-34-15,12 1-25 0,8 3-20 16,6-3-16-16,6 4-12 16,1-9-10-16,6 1 0 15,7-7-3-15,-1 0-4 16,7-4-2-16,0-9-2 0,7-2-2 16,-7-7-7-1,6-4-5-15,-6-7-5 0,-7-1-1 16,1-6 0-16,-13 4 2 15,0-5 6-15,-7 0 3 16,-7 0 4-16,0 0 0 16,-5 5-4-16,4 3-35 15,2-1-66-15,6 8-112 16,6-4-105-16,14 4-54 0,7 4-24 16,5 0 16-16</inkml:trace>
  <inkml:trace contextRef="#ctx0" brushRef="#br0" timeOffset="3629.8585">28989 11719 149 0,'-6'-11'244'15,"-14"0"21"-15,-6 4-56 16,-7-1-52-16,-12 5-30 15,-1 0-26-15,-6 3-22 0,0 0-16 16,0 3-19-16,-1 0-13 16,8 5-14-16,6-1-8 15,6 1-6-15,0-1-5 16,8 0-4-16,5 4 0 16,7-4-3-16,0-2-5 15,7 1 0-15,0 2 1 16,-2-5 0-16,8 5 0 0,-6-4 2 15,6 3 7-15,-6-3-1 16,6 3 0-16,6 1-2 16,0-2-4-16,2 2-4 15,10-5 0-15,2 5-4 16,0-1-1-16,5-3 2 16,2-1 6-16,-1 1 6 0,6-1 4 15,-5 1 4 1,5 0 8-16,1-4 9 0,-1 4 7 15,1 3 9-15,6 0 10 16,-6 4 11-16,-1 0 3 16,1 4 11-16,-7 0 14 15,-7 3 14-15,-12-3 7 16,-7 3 5-16,-7 1-1 16,-6-5-8-16,-6 4-17 0,-8 0-24 15,2-3-21-15,-1 4-19 16,-7-5-36-16,-6-3-76 15,0 1-138-15,0 2-119 16,-7-7-61-16,1 1-29 16,-1-6 7-16,-6 3 59 15</inkml:trace>
  <inkml:trace contextRef="#ctx0" brushRef="#br0" timeOffset="4629.0494">29816 11572 91 0,'-6'-7'163'16,"6"-3"3"-16,-6 6-2 0,6-4-7 15,-6 5-16 1,6-1-32-16,0 0-25 0,0 4-24 16,0-3-10-16,-8 6 16 15,2 1 28-15,-7 3 23 16,-7 8 26-16,1 7 19 16,-7 3 7-16,6 12-14 15,1 3-26-15,6 4-25 16,-1 4-28-16,8 0-23 0,0 6-16 15,-1-2-12-15,-6-4-9 16,7-1-4-16,-1-2-5 16,1-6-2-16,-8-5-4 15,8-5 0-15,0-8 0 16,-1-6 0-16,0-3 2 16,-5-5 0-16,-1-7 0 0,-1 0-3 15,8-11-3-15,6-5-1 16,6-2-5-16,21-2 2 15,5-11-7-15,20 2-4 16,13-3-5-16,7-2-6 16,0 5 0-16,-1 0-10 15,1 3-10-15,-14 4-12 0,-5 3-14 16,-14 5-12 0,-7 3-5-16,-18 7 5 0,-8 0 14 15,-12 4 19-15,-14 4 19 16,-13 3 18-16,1 4 9 15,-1-3 3-15,1 4 0 16,6-2 1-16,6-3 4 16,7 1 4-16,0 3 2 15,6-4 8-15,7 0 6 0,0 1 7 16,7-1 3-16,6-3-1 16,0 2 0-16,7-2-6 15,0 0-5-15,6 0-10 16,13-1-28-16,-13 1-49 15,13-4-81-15,-13 4-96 16,6-4-74-16,1-4-36 16,-7 0 0-16,0 1 37 0</inkml:trace>
  <inkml:trace contextRef="#ctx0" brushRef="#br0" timeOffset="4875.8805">30455 11858 18 0,'6'-15'238'16,"-6"8"34"-16,8 0-35 16,-2 0-36-16,-6 7-21 0,12 0-25 15,-4 7-29-15,4 4-19 16,-5 4-6-16,-1 2-7 16,-6 2-20-16,7 8-19 15,-7-6-18-15,0 1-15 16,-7-4-19-16,1 4-35 15,-1-4-57-15,-5-7-90 0,-8 4-105 16,-6-7-53-16,-1-5-23 16,-5-3 15-16</inkml:trace>
  <inkml:trace contextRef="#ctx0" brushRef="#br0" timeOffset="5045.965">30240 11836 95 0,'52'-10'156'0,"13"-2"-55"16,0 1-44-16,8 5-26 15,-8-6-18-15,12 5-44 16,-4 0-61-16,-2-1-30 16,-6 1-17-16</inkml:trace>
  <inkml:trace contextRef="#ctx0" brushRef="#br0" timeOffset="5365.1401">31308 11448 175 0,'-25'11'247'16,"-8"10"-6"-16,-6 9-1 15,-13 7-11-15,0 8-19 16,-13 5-23-16,-7 9-30 16,-6 3-34-16,-7 8-32 0,-12-5-27 15,-8 9-20-15,1-5-14 16,-1 2-9-16,8-6-9 16,6-7-18-16,26-6-33 15,6-12-48-15,14-3-55 16,11-11-65-16,15-4-84 15,13-8-48-15,6-7-6 16,19-7 28-16,1-7 43 0</inkml:trace>
  <inkml:trace contextRef="#ctx0" brushRef="#br0" timeOffset="6511.1483">30898 11968 89 0,'13'-4'171'0,"-6"4"-11"16,-7 0 3-16,-13 12 13 0,0 3 15 15,-13 6 15-15,0 6-1 16,-13 5-29-16,6 4-32 15,-6 5-34-15,0-4-26 16,0 3-22-16,7-3-19 16,-1-5-17-16,7-3-8 15,0-4-5-15,6-2-6 16,1-9-2-16,11-2-3 16,-4-5-7-16,12-3-4 0,0-4-8 15,12-7-10-15,8-1-9 16,0-6-7-16,7-1 0 15,5-3-1-15,1 3 4 16,-1-4 8-16,1 5 4 16,5 3 11-16,-5-4 4 15,6 7 6-15,-6-2-3 0,0 6 3 16,-1 1 2-16,-6-1 0 16,-7 0 0-16,1 4-2 15,-7 0 3-15,-7 0-1 16,1 0 2-16,0 0 3 15,-14 0 2-15,0 0 1 16,1 0 3-16,-1-4 1 0,1 4-1 16,0-2-2-16,-1 2 1 15,0-5 2-15,1 2-2 16,6 3 0-16,0 0-2 16,-6 0-2-16,6-4-1 15,0 4-2-15,0 0-4 16,0 0-6-16,0 0-6 15,0 0-6-15,0 0-2 0,0 0 0 16,6 0 0-16,-6 0 5 16,0 0 6-16,0 0 6 15,0 0 2-15,0 0 3 16,0 4 3-16,0-4 1 16,0 0 2-16,0 0 0 15,0 0-3-15,0 0 1 0,0 0-1 16,0 0-1-16,0 3 0 15,-6 2 2-15,6 1 2 16,-7 2-1-16,7-5 2 16,0 5 1-16,7-2 3 15,-1 2-1-15,0 0-1 16,8-5 1-16,-2 1-2 16,1-4 1-16,7 4-2 15,0-8-2-15,6 4 0 0,-7-7-2 16,7-1-1-16,-6 0-3 15,6 2 1-15,-7-5 0 16,1 3 0-16,-7 2 1 16,0-2 1-16,0 1 0 15,-7-1-1-15,2 4 0 16,-2 4 2-16,0 0 0 0,-6 8 1 16,0 3 7-16,-6 3 3 15,0 5 2-15,-8 6 2 16,-5 2 4-16,-1 2 0 15,0 3-1-15,-6-2-2 16,-6-1 2-16,-1 1 1 16,-6-1-3-16,0-7 1 0,7-4 4 15,-1 0 12-15,0-6 6 16,8-6 9-16,5-6 6 16,7-3-1-16,6-5-6 15,14-3-15-15,6-3-15 16,13-9-17-16,13 2-29 15,7-1-53-15,5-3-84 16,8 2-117-16,-7-2-60 0,1 6-25 16,-8 2 4-16,-6 2 41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4:52.105"/>
    </inkml:context>
    <inkml:brush xml:id="br0">
      <inkml:brushProperty name="width" value="0.05292" units="cm"/>
      <inkml:brushProperty name="height" value="0.05292" units="cm"/>
      <inkml:brushProperty name="color" value="#FF0000"/>
    </inkml:brush>
  </inkml:definitions>
  <inkml:trace contextRef="#ctx0" brushRef="#br0">24240 13041 52 0,'0'-3'202'0,"0"3"-11"16,0-4-11-16,0 4-16 15,0 0-17-15,0-4-23 16,0 4-25-16,0 0-15 15,0 0-10-15,6 0-4 16,-6 0 0-16,0 0-2 16,0-4-4-16,-6 4-12 0,-2-2-8 15,2 2-12-15,-14-5-10 16,-5 2-6-16,-1 3-1 16,-14-4-1-16,1 4-2 15,-6 0 2-15,-1 4 1 16,-7-1-1-16,2 2-5 15,5 1-2-15,7 2-2 0,7 3-5 16,5 0 0-16,15 1-5 16,12-2 2-16,6 1-1 15,13 4 1-15,21-1 3 16,-1-3 0-16,6 3 0 16,1-2 3-16,6 3 2 0,-7-5-1 15,1-1-3-15,-1 1 1 16,-6 0-1-16,1 2-1 15,-7-1 0-15,-7 0 0 16,0 0-6-16,-7-1 12 16,-13 5 16-16,-12-1 15 15,-7 5 9-15,-7-1 8 16,-12 1 11-16,-13 0-9 0,-8 2-11 16,-5-2-12-16,-1-1-8 15,-6-3-8-15,6-1-5 16,1 1-7-16,11-4-8 15,9-5-40-15,5-1-99 16,13-5-148-16,14 0-79 0,12-7-40 16,8-1-18-16,18-7 27 15</inkml:trace>
  <inkml:trace contextRef="#ctx0" brushRef="#br0" timeOffset="272.71">24331 13328 63 0,'0'0'291'16,"-8"3"35"-16,-4 5 32 16,-8-1-68-16,-6 7-44 15,1 5-19-15,-2 6-11 0,-5 4-20 16,6 0-23-16,6 9-24 15,7 1-42-15,6 2-49 16,7 0-27-16,7-4-17 16,-1-1-27-16,13-3-43 15,1-8-72-15,0 2-115 16,-1-13-138-16,1-3-71 0,0-4-22 16,-8-7 18-16,-5-7 61 15</inkml:trace>
  <inkml:trace contextRef="#ctx0" brushRef="#br0" timeOffset="537.0836">24845 13266 225 0,'26'-15'294'0,"6"0"19"16,-6 4-50-16,7-1-75 16,-1 6-66-16,1-2-44 15,7 2-31-15,5 1-17 16,1-2-36-16,-1 2-78 16,1 3-118-16,-7 2-65 15,-6-4-37-15,-20 8-18 0,-7-2 9 16</inkml:trace>
  <inkml:trace contextRef="#ctx0" brushRef="#br0" timeOffset="715.4942">24956 13346 4 0,'-13'11'268'16,"6"-4"23"-16,7-3 18 0,7 0-58 15,6-4-85-15,7 0-64 16,6 0-35-16,13-4-25 15,-1 0-91-15,15 0-136 16,6-3-73-16,6 0-38 0,0 0-20 16,0-1-6-1</inkml:trace>
  <inkml:trace contextRef="#ctx0" brushRef="#br0" timeOffset="1072.298">25483 13324 75 0,'-19'0'289'16,"-1"-4"18"-16,1 4 8 16,12 0-93-16,7 0-80 0,7 0-58 15,19 0-30 1,20-4-15-16,6 4-10 0,13-4-8 16,0 1-10-16,14-1-10 15,-8-4-53-15,0 6-101 16,8-2-90-16,-14-4-45 15,0 1-26-15,-6-1-11 16</inkml:trace>
  <inkml:trace contextRef="#ctx0" brushRef="#br0" timeOffset="1503.9033">26403 13126 77 0,'-33'-8'205'16,"-7"8"-5"-16,1 0-9 15,1 0-15-15,-1 12-2 16,5-2-13-16,9 9-23 16,5 3-27-16,8 4-27 0,4-1-24 15,8 1-19-15,8 3-14 16,11-4-10-16,0-3-5 15,14 1-5-15,6-5 0 16,0-4-1-16,7-2-5 16,-8-9-1-16,9 1 0 15,-2-11-1-15,-6-1-1 0,0-3 0 16,-6-7 3-16,-13 0-1 16,-1-4 0-16,-13 0 2 15,-12 0 8-15,-13 0 9 16,-1 0 4-16,-13-1 6 15,1 6 3-15,6 2-2 16,-1 0-11-16,1 4-14 16,14 3-43-16,-2 6-81 15,14 2-128-15,0 0-68 0,14 2-32 16,-2 2-16-16,2 4 28 16</inkml:trace>
  <inkml:trace contextRef="#ctx0" brushRef="#br0" timeOffset="2040.7719">27002 13305 58 0,'0'0'214'16,"-7"0"24"-16,1 0-36 0,-1 0-47 16,1 4-38-16,-1-1-22 15,-6 5-20-15,7-4-19 16,0 6-18-16,6-1-13 16,-8-2-9-16,2 0-5 15,0 0-3-15,6 1-1 16,0-5 16-16,-7 1 24 0,7-1 23 15,-6-3 10-15,-1 0 8 16,-6 0 5-16,7-7-14 16,-1 4-25-16,0-9-22 15,7 5-14-15,0 0-13 16,7-5-15-16,0 2-45 16,-1 2-71-16,7-3-107 0,7 3-76 15,0 2-36-15,-8 2-14 16,8-3 31-16</inkml:trace>
  <inkml:trace contextRef="#ctx0" brushRef="#br0" timeOffset="3065.357">27732 12957 30 0,'0'0'138'0,"0"0"3"15,0 0-6-15,0 0-14 16,0-3-13-16,-7 3-10 16,7-3-9-16,-7 3-13 15,7-5-12-15,0 5-13 16,0-4-8-16,0 4-14 16,0-3-8-16,0 3-3 0,0 0 1 15,0-3 0-15,0 3 0 16,0 0 3-16,0 0-3 15,-6 0-2-15,6 3 10 16,-6 4 10-16,-1 4 10 16,-6 8 3-16,-7 2 3 15,7 6 0-15,1 2-11 0,5 0-12 16,-6 0-11-16,13 0-4 16,-6 5 0-16,12-9-2 15,0 1-4-15,8-4-1 16,5-3-1-16,7-5-1 15,0-3-5-15,7 0 11 16,-1-8 5-16,7 1 2 0,1-4 1 16,-1 0 0-16,6-4 0 15,-6 1-15-15,0-4-8 16,0-1-29-16,-6 1-42 16,-7-1-63-16,-6 2-76 15,-8-2-74-15,-4 1-40 0,-16-1 3 16,2 4 29-1</inkml:trace>
  <inkml:trace contextRef="#ctx0" brushRef="#br0" timeOffset="3328.2356">27927 13145 78 0,'0'0'214'0,"0"0"19"0,-6 0 8 15,-1 6-8-15,0 2-34 16,1 7-27-16,0-1-27 16,-8 5-38-16,14 3-36 15,-6 3-28-15,-1-3-10 0,1 4-13 16,0-4-7-16,6 0-4 16,-8 0-4-16,8-1-6 15,0-2-10-15,8-4-33 16,-2-1-72-16,0-3-117 15,7-4-68-15,1-3-34 16,-2-1-13-16,2-6 24 16</inkml:trace>
  <inkml:trace contextRef="#ctx0" brushRef="#br0" timeOffset="5754.8149">28624 13012 30 0,'7'-3'132'16,"-7"3"6"-16,6-4-2 16,-6 4-3-16,0-4-10 15,7 4-13-15,-7-4-9 16,0 4-4-16,0-3-6 16,0 3-8-16,0-4-9 15,0 4-10-15,0-3-11 0,0 3-14 16,0 0-15-16,0 0-7 15,0 0-7-15,0 0-2 16,0 0-6-16,7 0-2 16,-7 0 0-16,0 0-1 15,0 0-2-15,0 0 0 16,0 3 0-16,0-3 2 16,0 4 0-16,0-4-2 0,0 3 3 15,0-3-1-15,0 4-1 16,0-4 0-16,0 0 0 15,0 4-1-15,0-4-3 16,0 0-3-16,0 0-5 16,-7 0-11-16,7 0-39 15,0 0-116-15,0 0-62 16,-7-8-30-16,7 1-12 16,-13 0 2-16</inkml:trace>
  <inkml:trace contextRef="#ctx0" brushRef="#br0" timeOffset="7026.4756">27308 12951 99 0,'-7'0'148'16,"7"0"-12"-16,-6-5-2 0,0 5 0 16,-1 0-11-16,1 0-18 15,6-4-12-15,-7 4-9 16,7 0-7-16,-7 0-6 15,7-3-1-15,0 3-7 16,0 0-11-16,0 3-11 16,0 1 7-16,0 4 16 0,0 6 22 15,0 5 25 1,0 10 29-16,-12 4 30 0,4 7 10 16,-4 4-3-16,-8-1-14 15,1 10-18-15,-1-6-25 16,8 5-34-16,-8-5-28 15,13 1-21-15,-6 0-18 16,13-9-9-16,0-2-12 0,0-4-22 16,7-4-41-16,6-7-68 15,-1 1-98-15,2-9-154 16,6-3-90-16,-1-3-31 16,1-8 16-16,-2-4 50 15</inkml:trace>
  <inkml:trace contextRef="#ctx0" brushRef="#br0" timeOffset="7842.9144">29009 13111 100 0,'-14'-10'215'0,"2"-2"16"16,-8 1-38-16,0 5-31 15,-5-6-21-15,-1 5-11 0,-1 0-14 16,1-1-21-16,-6 4-14 16,-1 4-15-16,1 0-12 15,-1 0-12-15,-7 7-9 16,8 1-6-16,7 3-7 16,-1 1-6-16,6-2-5 15,13 5-1-15,1-4-3 0,12 3-1 16,7-3-1-16,7 1-2 15,6-2-1-15,0-3-1 16,7-3 1-16,-1 0-1 16,1-4-1-16,-1-4-1 15,1 0 3-15,-1-3-2 16,-6-3 0-16,-6-2-1 0,-1-3 5 16,-5 5 2-1,-2-1 5-15,-5 0 14 0,-1 3 12 16,1 2 5-16,-7 1 1 15,7 5 9-15,-7 5 10 16,0 5-6-16,-7 5-5 16,0 6 0-16,7 1 0 15,-6 4-11-15,-1 7-10 16,1-3-5-16,0 2-6 0,-1 2-4 16,7-5-8-16,0 0-4 15,-7 0-8-15,7 1-37 16,0-9-59-16,0-2-104 15,7-5-120-15,0 1-63 16,5-7-27-16,1-6 16 16,1-2 48-16</inkml:trace>
  <inkml:trace contextRef="#ctx0" brushRef="#br0" timeOffset="8349.6306">29445 13176 192 0,'-6'-14'202'0,"-14"3"-4"16,0 5-5-16,-5-2-13 15,-8 1-26-15,0 3-32 16,0 4-33-16,1 4-32 15,7-1-21-15,5 1-14 0,14 4-5 16,-2-2-6-16,8 5-5 16,8-3-3-16,-2-2 1 15,0 2-5-15,8-4 0 16,-2 1 1-16,-5-2 1 0,6-3 0 16,0 0 0-16,-7-3 4 15,8-2 0-15,-8-2-1 16,0 2 20-16,1-1 22 15,-1 2 18-15,1-3 11 16,0 7 5-16,-7 0 14 16,0 3-2-16,-7 5-9 15,0 6-12-15,1 5-9 0,6 3-4 16,0 4-11-16,0-1-16 16,0 1-15-16,0 0-3 15,6-4-6-15,-6 3-4 16,7-3-6-16,0-1-19 15,5-2-42-15,-5-4-83 16,12-1-111-16,1-6-100 16,-1-1-51-16,1-3-11 0,0-4 30 15</inkml:trace>
  <inkml:trace contextRef="#ctx0" brushRef="#br0" timeOffset="9008.796">30110 13147 37 0,'13'-10'205'0,"-6"3"3"0,-7-1-17 16,-7 4-25-1,-12-3-25-15,5 4-25 0,-12-1-21 16,-13 4-18-16,7 0-14 16,-7 0-11-16,-1 0-9 15,7 4-10-15,1-1-9 16,13-3-12-16,-7 4-6 16,12-1-5-16,2 1-4 15,5 0-3-15,1-4 0 0,6 4 3 16,-7-1 1-1,7 1 0-15,0-1 1 0,0 2 1 16,0-3 4-16,0 6-1 16,7-4 0-16,-1 3 3 15,1 1-3-15,-1-1-2 16,8 0-1-16,-8 1-1 0,6-1 1 16,8-3-1-16,-7 2 1 15,1-6 1-15,4 5-1 16,-4-1 3-16,5-4-2 15,1 3 0-15,0-3 3 16,-1 0-1-16,1 0 0 0,-8 0 0 16,8 4 1-16,-6-1 6 15,5 4 4-15,1 1 7 16,-8-1 9-16,2 7 9 16,-2-2 9-16,-5 3 12 15,-7 2 9-15,-13-1 2 0,-7-1-1 16,-6 2-4-16,-13-2-10 15,0-1-14-15,-7 1-14 16,1-3-14-16,-1-2-26 16,1-3-72-16,12 1-137 15,-6-1-102-15,13-7-52 16,-6 4-26-16,12-4 4 16</inkml:trace>
  <inkml:trace contextRef="#ctx0" brushRef="#br0" timeOffset="10140.5387">30657 12957 47 0,'0'8'147'0,"-6"7"21"0,0 2 25 16,-8 5 17-16,2 12 8 16,-8-1-14-16,0 7-29 15,1 0-30-15,-1 4-29 16,7 4-21-16,0-1-27 0,-6 5-20 15,-1-1-13-15,6-4-13 16,2 1-6-16,-1-7-4 16,-1-5-5-16,8-4-1 15,0-5-5-15,0-6 0 16,-2-6 0-16,2-3 1 16,0-5 0-16,6-7 1 15,-7-4-1-15,7-7-1 0,7-3-3 16,-1-5-3-16,8-3 2 15,4 0-4-15,9-7-1 16,5 3-2-16,14-3-1 16,6 0 0-16,0 2-5 15,7 2 0-15,-13 4-3 16,5 6-3-16,-11 1-16 16,-1 2-14-16,-13 5-1 0,-7-1-1 15,-12 8 2-15,-7 0 9 16,-20 8 18-16,1-4 15 15,-8 3 7-15,-5 3 6 16,-1-2 3-16,1 3 0 16,13-3 2-16,-1-1 0 0,6 3 0 15,8-2-3-15,6-1-1 16,6 0 1-16,14-3 2 16,-6 3-1-16,11-2 4 15,-5-2 3-15,0 0 0 16,6 1 2-16,-1-4-1 15,-5 4 0-15,6-4-4 16,7 0-2-16,-7 0-6 0,0-4-5 16,1 4-11-16,-2-4-45 15,-5 1-73-15,6 3-89 16,-13-3-59-16,6-2-31 16,-6 1-8-16,1 1 34 15</inkml:trace>
  <inkml:trace contextRef="#ctx0" brushRef="#br0" timeOffset="10695.5485">31302 13232 58 0,'14'-7'211'0,"-8"4"16"16,7 3-37-16,-13-4-38 15,6 4-10-15,1 4-3 16,-7 6-5-16,0 1-10 15,-7 7-11-15,1 4-4 16,6 4-17-16,-13 4-19 0,7-1-19 16,-2 0-12-16,2-3-8 15,-6 3-7-15,5-4-8 16,0-2-8-16,-12-1-8 16,-1-7-5-16,-6-1-30 15,-7-7-53-15,1-3-89 16,-13-4-107-16,-1-4-57 15,1-7-28-15,-2 1 14 0,2-9 43 16</inkml:trace>
  <inkml:trace contextRef="#ctx0" brushRef="#br0" timeOffset="10892.6595">30957 13276 35 0,'45'-10'201'0,"8"-2"25"0,-1 1-30 15,0 4-43-15,0 0-43 16,-6 0-26-16,13-2-22 16,-8 6-25-16,2-4-35 15,-1 0-73-15,-7-1-78 16,1 1-53-16,-1-4-29 0,-12 0-14 16</inkml:trace>
  <inkml:trace contextRef="#ctx0" brushRef="#br0" timeOffset="11222.0314">31922 12936 83 0,'-14'15'211'16,"-6"2"3"-16,-5 12 7 15,-1 4 4-15,-14 4 6 0,1 7-15 16,-6 11-26-16,-20 1-15 16,-1 5-19-16,-18 9-23 15,-7 3-38-15,-14 1-25 16,1 2-13-16,0-2-19 16,-7-5-12-16,13 1-10 15,7-11-9-15,19-5-22 16,7-10-42-16,13-3-67 0,7-7-109 15,12-9-112-15,7-4-59 16,0-6-13-16,12-8 22 16,8-3 54-16</inkml:trace>
  <inkml:trace contextRef="#ctx0" brushRef="#br0" timeOffset="12075.4782">31192 13742 50 0,'19'-12'220'15,"-5"1"26"-15,-8 4-12 16,-6 3-19-16,-6 8-11 15,-14 7-3-15,-7 4-6 16,1 11-11-16,-6-1-23 16,-7 8-30-16,6-1-30 15,1 6-23-15,-8-1-18 0,1-1-12 16,0-3-15-16,7-1-12 16,-1-3-7-16,1-2-6 15,6-5-4-15,6-5-2 16,1-1-1-16,5-9 0 15,2 0-1-15,4-3-4 16,8-4 1-16,14-4-4 0,6-3-8 16,5-4-21-16,8-4-12 15,13 4-11-15,-1-4-7 16,7 1-6-16,1-1 1 16,-1 0 13-16,7 1 10 15,-8 3 13-15,-5-3-8 16,-7 6 14-16,0-3-4 0,-13 4 18 15,-6 4-6-15,-14-6 10 16,1 9 19-16,-14-3 0 16,-5 6 13-16,-8-3-5 15,-6 4 8-15,-1 4-6 16,9-1-3-16,-9 0-4 16,1-3-4-16,13 4-4 0,-6 0 1 15,5-2-5-15,8-3-2 16,-1 1 1-16,14 0-1 15,-1 0 1-15,8 0 0 16,5 0 2-16,-6-4 1 16,13 2-1-16,-7 3-1 15,1-3 1-15,0 6 0 16,-7 0 0-16,-7-1 1 0,1 0 0 16,-7 4 1-16,0 4 1 15,-13-5 0-15,0 6 0 16,-13 2-1-16,0-4 2 15,-7 1-1-15,-6 0-1 16,0-4 0-16,0 0-1 0,6 0 2 16,7-7-1-1,0 2 0-15,7-6 2 0,-1 0-1 16,14 0-1-16,12-3-2 16,0-4-2-16,20-4-3 15,1 3-4-15,12-6-52 16,7 3-99-16,5-3-108 15,-5-1-58-15,7 0-29 16,-2 1-13-16,-5-1 43 0</inkml:trace>
  <inkml:trace contextRef="#ctx0" brushRef="#br0" timeOffset="12305.0397">31608 14027 77 0,'14'-6'223'16,"5"1"39"-16,1 2-44 15,0-1-39-15,-1 0-28 16,7 0-20-16,-6 1-37 16,6 3-39-16,-1-4-43 0,1 4-74 15,-6-4-106-15,6 1-71 16,-7 3-37-16,-5-3-20 15,-8-2 7-15</inkml:trace>
  <inkml:trace contextRef="#ctx0" brushRef="#br0" timeOffset="12588.5255">31888 13851 144 0,'0'-3'283'0,"8"-5"40"16,-2 8-6-16,-6 0-28 0,6 8-39 16,-6 2-34-16,0 9-30 15,0 0-35-15,0 2-47 16,0 8-38-16,-6 0-27 16,6 1-20-16,0-5-10 15,0 4-20-15,-6-2-31 16,-2-5-47-16,8 0-58 15,-6-4-79-15,0-7-107 16,6 0-54-16,-7-3-7 0,7-8 24 16,0 0 48-16</inkml:trace>
  <inkml:trace contextRef="#ctx0" brushRef="#br0" timeOffset="12929.0515">32338 13848 120 0,'-13'0'142'16,"-6"3"-22"-16,-8 9-19 16,-5-2-16-16,-1 5-27 0,-5 3-23 15,11 1-3-15,1-1 6 16,0 0 16-16,13 0 17 15,1-3 22-15,-2 0 15 16,8-1 5-16,6-3-8 16,6 1-13-16,0-6-17 15,8 1-21-15,5 1-19 0,7-4-13 16,0-4-10-16,7 4-6 16,-1-4-32-16,1 0-61 15,-1 0-97-15,1 0-75 16,0 0-36-16,-7 0-21 15,-7 0 17-15</inkml:trace>
  <inkml:trace contextRef="#ctx0" brushRef="#br0" timeOffset="15628.7811">23705 14357 120 0,'0'-4'199'0,"6"-4"12"15,-6 5-7-15,0-1-13 16,0 4-16-16,6 0-20 16,-6-3-38-16,8 3-28 15,-8 0-21-15,6 0-7 16,0 0-4-16,14 0-5 15,13 0-3-15,-1-5-10 16,7 3-7-16,7-2-12 0,6-7-11 16,0 3-2-16,7-6-5 15,-7-1 0-15,-1-3-8 16,2 0-3-16,-7-5-3 16,-7-2-2-16,-7 3 0 15,-5-4-3-15,-15 4 6 16,-12 0 5-16,-6 4 12 0,-14 3 7 15,-5 0 8-15,-15 9 13 16,-11 2 17-16,-8 8 22 16,-14 2 15-16,8 17 17 15,-6 2 11-15,6 12-1 16,6 10-6-16,13 5-16 16,20 6-18-16,14 1-19 0,24 0-14 15,14-1-9-15,20 1-11 16,13-4-5-16,12-7-6 15,7-4-11-15,13-4-16 16,2-7-31-16,-2-7-46 16,-7-4-62-16,1-11-90 15,-14-4-121-15,-5-7-73 0,-7-3-17 16,-14-12 20-16,-6 0 49 16</inkml:trace>
  <inkml:trace contextRef="#ctx0" brushRef="#br0" timeOffset="16284.2267">24793 14412 165 0,'0'3'165'0,"6"-3"3"16,1 0 15-16,-7 5 20 16,6-5 11-16,-6 0-6 15,7 2-14-15,-7-2-14 16,0 0-14-16,0 0-17 0,0 0-20 15,0 0-30-15,7 0-27 16,12 0-22-16,7 0-17 16,20 0-15-16,13 0-15 15,6-2-29-15,6 2-41 16,8 0-67-16,-2 2-103 16,2-2-113-16,-8 0-55 0,-6 4-10 15,-13-4 24-15,-5 0 55 16</inkml:trace>
  <inkml:trace contextRef="#ctx0" brushRef="#br0" timeOffset="16530.2661">25047 14628 131 0,'6'8'233'16,"1"-5"-3"-16,6-3-26 0,7 4-22 16,-1-4-20-16,13 0-34 15,15-4-42-15,-2 4-36 16,7 0-55-16,-6-3-94 16,6 3-106-16,0 0-55 15,-7 0-29-15,-11 0-13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5:22.410"/>
    </inkml:context>
    <inkml:brush xml:id="br0">
      <inkml:brushProperty name="width" value="0.05292" units="cm"/>
      <inkml:brushProperty name="height" value="0.05292" units="cm"/>
      <inkml:brushProperty name="color" value="#FF0000"/>
    </inkml:brush>
  </inkml:definitions>
  <inkml:trace contextRef="#ctx0" brushRef="#br0">25973 14166 81 0,'-8'-7'191'0,"8"3"14"16,-6 0-42-16,6 1-27 15,0-1-13-15,0 4-7 16,0-3-6-16,0-1-17 0,0 4-19 16,0-3-12-16,6 3-10 15,-6 0-5-15,0 0-8 16,0-4-4-16,0 4-7 16,0 0-6-16,0 4-2 15,-6-4 18-15,0 7 18 16,-1 0 19-16,-12 11 14 15,-1 0 12-15,-6 12 13 0,0 2-12 16,0 6-16-16,0 2-14 16,6 3-12-16,1 5-10 15,-1-4-15-15,14 4-11 16,-8-4-6-16,14 0-5 16,8-7-3-16,4-5-1 15,2-3-1-15,11-6 0 0,7-5-1 16,8-3 0-16,-1-7-3 15,7-5-1-15,6 1 0 16,0-8-2-16,0-4-2 16,13 1-1-16,0-1-1 15,0-6-2-15,-6 3-8 16,0-3-10-16,-7 3-25 16,-13 0-40-16,0-4-67 0,-13 4-99 15,-12 0-111-15,-8 0-51 16,-12 3-8-16,-8-3 22 15,1 1 61-15</inkml:trace>
  <inkml:trace contextRef="#ctx0" brushRef="#br0" timeOffset="277.12">26272 14478 105 0,'-13'-4'249'16,"0"4"42"-16,-7 8-2 15,1-2-16-15,6 13-7 16,-7 3-14-16,1 7-29 0,-1 4-47 16,8 0-41-16,-2 7-35 15,1 1-27-15,0-5-19 16,0 9-19-16,7-9-12 16,-1 0-8-16,0-3-10 15,7 1-19-15,7-12-44 16,0 0-75-16,5-4-133 0,8-7-114 15,-7-4-56-15,7-7-16 16,-7-3 23-16,0-5 66 16</inkml:trace>
  <inkml:trace contextRef="#ctx0" brushRef="#br0" timeOffset="748.4039">26826 14577 93 0,'0'-5'269'0,"0"5"36"16,0-2 15-16,-6 2-63 16,6 0-50-16,-7 2-24 15,7-2-21-15,-7 5-24 16,1 2-30-16,0 0-20 0,6-3-19 16,0 3-14-16,-8-2-8 15,8-3-5-15,-6 3-2 16,6-3-6-16,0-2-5 15,0 0-2-15,0 4-6 16,-6-4-1-16,6 0-5 16,0 0-3-16,0-4-3 0,6 2-4 15,-6-3-3-15,6-2-14 16,2 4-43-16,11-5-80 16,-6 1-137-16,6-5-110 15,1 6-55-15,-7-2-20 16,0 1 25-16,0-1 72 15</inkml:trace>
  <inkml:trace contextRef="#ctx0" brushRef="#br0" timeOffset="1329.157">27276 14287 85 0,'-7'-7'227'0,"0"7"13"16,1 0 14-16,-8 7 12 15,-11 5 6-15,-1 5 2 16,0 9-10-16,-7 11-19 15,1-1-30-15,-1 6-28 16,7 5-28-16,6-4-30 16,1 1-30-16,6-3-28 15,13-5-21-15,0-3-20 0,6-4-11 16,14-2-14-16,0-9-12 16,12-4-15-16,1-6-12 15,6-5-10-15,-1-6-10 16,-5-1-2-16,-1-7 1 15,2-5 9-15,-9 2 8 16,-5-1 8-16,0-2 10 0,-1 2 8 16,-6 1 9-16,-6 2 4 15,5 5 2-15,-4 3 5 16,-2 4 9-16,0 4 5 16,7 7 6-16,-13 4 3 15,7 3 3-15,-7 3-2 16,6 6-9-16,-6-2-8 15,0 1-7-15,7 0-14 0,-1-1-29 16,1-7-42-16,0 5-61 16,-1-9-79-16,0-2-115 15,8-2-98-15,-2-6-31 16,-5-4 12-16,6-4 42 16,0-6 72-16</inkml:trace>
  <inkml:trace contextRef="#ctx0" brushRef="#br0" timeOffset="1640.4012">27868 14415 95 0,'13'-14'298'15,"-13"-1"33"-15,7 4 45 16,-7 8-51-16,-7 3-55 15,1 7-29-15,-7 7-5 16,-1 8-10-16,2 12-18 16,6-1-33-16,-8 10-21 15,8 2-28-15,-7 1-23 0,6-1-26 16,0 2-34 0,1-3-68-16,-6-7-68 0,12-4-80 15,-8-4-91-15,16-7-114 16,-8-4-112-16,12-2-19 15,8-13 20-15,-1-3 54 16,7-3 75-16</inkml:trace>
  <inkml:trace contextRef="#ctx0" brushRef="#br0" timeOffset="2033.0046">28279 14602 121 0,'-13'-3'256'0,"0"-1"42"0,0 8-32 16,-6 4-30-16,-1 1-25 15,7 7-23-15,-7 2-33 16,14 4-36-16,0-3-34 16,6 2-28-16,0-3-22 15,6 1-13-15,7-4-7 16,0-4-7-16,0-4-5 15,-1 0-3-15,8-7-1 0,-6-3-2 16,5-1-1-16,-6-7-2 16,0 0 2-16,-7-4 2 15,1 0-1-15,-7-3 1 16,-7-1 4-16,-5 5 10 16,-8-4 6-16,7 2 3 15,-7 7 3-15,8-3-6 0,4 4-30 16,-4 1-47-16,12 5-79 15,6-3-120-15,8 2-88 16,5 3-41-16,7-4 2 16,-6 0 28-16</inkml:trace>
  <inkml:trace contextRef="#ctx0" brushRef="#br0" timeOffset="2329.2252">28748 14383 225 0,'6'-11'334'0,"1"6"58"15,-14 2 7-15,1 6-23 16,-7 13-35-16,-6 2-21 16,-8 7-22-16,1 8-32 15,0 8-50-15,7 2-45 16,-7 5-41-16,6 4-37 15,7-2-29-15,0 2-34 16,0 0-53-16,7-8-55 0,-1-4-82 16,7-3-109-16,7-5-160 15,-1-6-116-15,0-4-28 16,1-4 10-16,6-7 53 16,-13-4 95-16</inkml:trace>
  <inkml:trace contextRef="#ctx0" brushRef="#br0" timeOffset="3429.9793">29387 14386 184 0,'26'-14'251'15,"-6"-1"5"-15,-8 0-9 0,1 8-15 16,-6-4-13-16,6 3-29 15,-13 5-30-15,6 3-14 16,-6 7 0-16,-6 3 6 16,-7 13 11-16,0 7 19 15,-6 2 14-15,-1 12-11 0,-6 8-22 16,6-1-23-16,-6 3-21 16,0 6-23-16,-6-6-25 15,6 2-22-15,-7-9-18 16,1-3-12-16,5-3-8 15,7-12-5-15,2 0-6 16,-9-11-3-16,14 0-1 16,0-7-5-16,-7-3-5 0,8-5-7 15,-8-3-6 1,13-3-11-16,1-8-10 0,12-4-19 16,7-3-25-16,20-4-20 15,-1-4-22-15,20 0-15 16,13 0-6-16,0-3 10 15,8 8 23-15,-2-4 23 16,-6 6 19-16,-6 4 16 0,-7 1 12 16,-7 7 8-16,-11-5 5 15,-9 8 1-15,-11 0 11 16,-8 1 7-16,-12 3 8 16,-8 3 5-16,-5-3 2 15,-1 8 5-15,0-4 2 16,-5 4 2-16,12-1 0 15,0 0 2-15,-1 4-1 16,14-4-2-16,0 1 2 0,14-1-1 16,-1-3-1-16,0 0-1 15,12-1-1-15,-5-3 1 16,6-3-2-16,-6 3 0 16,6-8 0-16,-7 4 1 15,1-3-1-15,-7 0 0 16,1 3 0-16,-2-3 0 0,1-2 0 15,-6 7 2-15,-1-2-1 16,1 1 2-16,-1 3 7 16,-6 3 5-16,7 3 8 15,0 6 1-15,-7 3 5 16,6 7 1-16,-6 0-6 16,0 3-4-16,0-3-8 15,0 4-3-15,0 0-4 16,-13-4-2-16,0-1 0 0,-7-2-1 15,-5-1-1-15,-15 0-1 16,1-3-2-16,6-4 2 16,-5-3-1-16,-2-1 1 15,7-7 0-15,14 0 2 16,0-4-1-16,12-4-1 16,14-1 1-16,12-7-1 0,8-2 0 15,5 0-2-15,13-1-2 16,8-2-2-16,5-2-8 15,7 5-37-15,-6-4-73 16,6 0-114-16,-6 3-99 16,6-2-49-16,-6 2-21 15,-1 1 22-15</inkml:trace>
  <inkml:trace contextRef="#ctx0" brushRef="#br0" timeOffset="3730.0251">30755 14504 224 0,'6'-9'290'16,"-6"9"48"-16,0 5-20 16,-12 6-46-16,-8 7-20 15,-7 8-1-15,-5 10-11 16,-7 9-25-16,-13 6-27 15,0 3-30-15,-14 9-34 0,-5-1-31 16,-7 0-22-16,-7 1-19 16,1 0-22-16,5-9-24 15,8-4-38-15,6-4-49 16,6-10-67-16,20-3-98 16,7-8-139-16,12-7-92 15,13-7-26-15,7-4 18 16,7-3 47-16</inkml:trace>
  <inkml:trace contextRef="#ctx0" brushRef="#br0" timeOffset="4475.5856">30273 15207 23 0,'26'-12'151'0,"13"1"-13"0,-7 2-7 16,14-3 2-16,-7 4 11 16,1 1 19-16,5 0 18 15,-6 3 3-15,-13 0 1 16,0 8-6-16,-12 0-12 15,-2 3-19-15,-12 3-20 16,0 2-22-16,-6 2-32 0,0-3-26 16,-8 5-17-16,8-6-12 15,-8-2-8-15,8-1-5 16,0 0-1-16,6-2-4 16,-7-3-1-16,14-2-1 15,-1 0-2-15,0-2 2 16,14-3-1-16,-6-2-1 0,11 0 2 15,-5-4 1-15,0 4 0 16,-1 0-1-16,1-2-2 16,-1 6 1-16,-6-1-1 15,0 0-2-15,-6 4 2 16,6 4 1-16,-13 0 1 16,0-1 1-16,0 6 0 0,-7 0 0 15,1-1 0-15,6 0 2 16,0-1-2-16,-7-3 1 15,7 4 3-15,-7-6-1 16,7 2 0-16,0-4-2 16,7 0 1-16,0-4 0 0,12 2-2 15,1-6 1 1,0-3-1-16,12 3-1 0,1-6-2 16,5 2 5-16,1 1 10 15,-6 2 9-15,-1-3 8 16,-5 4 9-16,-8 5 11 15,-6-1 10-15,7 8 2 0,-14-1-4 16,1 0-2-16,0 9-5 16,-1-1-14-16,-6 0-22 15,0 1-42-15,0-5-65 16,0 3-96-16,0-2-143 16,0-4-104-16,0-4-45 15,0 0 2-15,0-4 42 0</inkml:trace>
  <inkml:trace contextRef="#ctx0" brushRef="#br0" timeOffset="5048.1138">31276 14797 187 0,'14'-11'218'0,"12"-4"-36"15,-7 1-36-15,13 2-32 16,1-3-15-16,-1 8-21 16,2-4-19-16,-2 4-8 0,1 0-9 15,-7 2-4-15,-1 3 0 16,-11 2 7-16,-2 2 6 15,-12 3 2-15,0 2-3 16,-12 4-5-16,-2 0-11 16,-5 3-16-16,-7 2-18 15,6-7-13-15,-6 7 7 0,7-5 2 16,-1 0 2-16,7-3-9 16,0-2 13-16,7-2-7 15,12 0-13-15,0-4-5 16,14 3-5-16,-6-3 14 15,5 0-4-15,7 0 13 16,-6 4 12-16,-1 0 15 16,1 0 25-16,-8 3 26 15,2 3 24-15,-14 5 16 0,0-1 9 16,0 1-2-16,-7 4-16 16,0-1-22-16,-5-3-23 15,-1 0-20-15,-1-1-14 16,-6-3-11-16,2 0-14 15,-2-4-33-15,1 1-71 16,-8-1-134-16,8-3-109 0,-8-1-55 16,8-3-22-16,6-3 10 15,-7-1 61-15</inkml:trace>
  <inkml:trace contextRef="#ctx0" brushRef="#br0" timeOffset="6715.4235">24838 14829 54 0,'14'0'168'15,"-8"0"8"-15,0-3-4 16,1 3-12-16,-7 0-26 15,0 0-22-15,0-4-16 0,0 0-12 16,0 4-9-16,0 0-7 16,0 0-2-16,0-3-3 15,0 3 2-15,0 0-7 16,0 0-8-16,0 0-6 16,0 0-2-16,0 3 13 15,0 1 19-15,-7 7 16 16,1 7 15-16,-7 4 5 0,0 7-3 15,7 5-18-15,-1-1-26 16,-6 0-22-16,6 3-17 16,1-3-12-16,6-4-22 15,-6 0-53-15,6-3-87 16,6 0-152-16,-6-7-88 16,6-6-46-16,1-1-8 15,-7-4 37-15</inkml:trace>
  <inkml:trace contextRef="#ctx0" brushRef="#br0" timeOffset="21297.7275">23633 15537 15 0,'0'-4'120'16,"7"0"10"-16,-7-4 17 15,6 6 8-15,-6-2-3 16,0 0-12-16,0-3-11 16,0 7-15-16,0-8-11 15,0 4-11-15,0 4-15 0,0-2-15 16,0-4-15-16,0 6-8 15,0-2-11-15,0 2-14 16,0 0-8-16,0 8 3 16,-6-2 9-16,-1 9 11 15,0 11 4-15,-5 3 10 16,5 8 6-16,-6 7-3 0,-6 7-3 16,5 0-8-16,-5 8-6 15,-1 3-5-15,0-4-4 16,2 1-4-16,4-5-4 15,1-5-5-15,0-6-1 16,6-6 0-16,1-8 15 16,0-6 18-16,-1-1 18 0,7-12 12 15,7-2 5 1,-1-4-1-16,0-8-13 0,8-7-19 16,-1 0-19-16,7-4-11 15,5-7-5-15,8 0-5 16,0-4-1-16,-1 1-1 15,13 3-4-15,-6 1 2 16,1 2-2-16,-7 4 0 16,-1 3 0-16,1 9 3 0,-7 10 4 15,-7 4 8-15,-6 8 6 16,-6 7 3-16,6 3 3 16,-7 1 1-16,1 1-4 15,-7 0-7-15,0-6-4 16,6 1-10-16,-6-4-33 15,6-5-52-15,-6 2-80 0,8-4-116 16,-2-3-105-16,7-2-50 16,-7-6 0-16,7-1 36 15,-13-3 70-15</inkml:trace>
  <inkml:trace contextRef="#ctx0" brushRef="#br0" timeOffset="21708.302">24082 16281 177 0,'8'-8'190'0,"4"4"-30"0,8-3-34 15,-1 3-19-15,7 0-6 16,0 4 6-16,1 0 17 15,-7 8 12-15,-14-1 10 16,-6 5 8-16,-14 5 9 0,-12 2 1 16,-7 3-15-16,-12 4-20 15,7-4-21-15,-9-1-19 16,9-2-19-16,-2 3-12 16,15-8-14-16,-2 2-11 15,8-6-5-15,-1-3-4 16,13 5 3-16,1-9 1 0,12 1 3 15,8-4-3-15,12 0-6 16,13-7-10-16,13-1-29 16,13-3-52-16,-6-4-89 15,6 1-150-15,6-5-107 16,2-3-52-16,-16 0-9 16,2-3 29-16,-6-4 78 0</inkml:trace>
  <inkml:trace contextRef="#ctx0" brushRef="#br0" timeOffset="21945.7598">24878 15940 257 0,'19'-15'303'0,"13"1"24"0,1-2-50 16,-1 5-71-16,8 1-59 15,5-2-36-15,1 1-31 16,6 8-25-16,-6-4-29 0,-7 3-45 16,7 4-80-1,-14 0-104-15,1 0-86 0,-7 4-43 16,-7 3-18-16,-19 0 19 16</inkml:trace>
  <inkml:trace contextRef="#ctx0" brushRef="#br0" timeOffset="22114.5006">25053 16041 207 0,'-12'12'243'0,"-2"-4"27"15,14-1-60-15,0-3-67 16,0-1-39-16,20 0-20 16,0-3-34-16,6 4-101 15,13 1-124-15,6-5-67 16,-13 3-33-16,2-3-19 15</inkml:trace>
  <inkml:trace contextRef="#ctx0" brushRef="#br0" timeOffset="23020.8576">23711 16790 44 0,'14'-11'217'16,"-8"-1"10"-16,0 5 10 16,-6 0 1-16,0-4-20 15,-6 3-29-15,0 5-20 16,-14-5-29-16,0 4-24 16,-6 1-18-16,-13 3-8 0,0 3-4 15,0 1-9-15,-7 4-10 16,7 3-15-16,7 0-11 15,-1-4-10-15,13 4-10 16,8 4-4-16,5-5-3 16,7 2-1-16,13-1-1 0,0 0-4 15,13-1-1-15,0 2-2 16,7-5-1-16,-1 0-1 16,1 1 0-16,-1-1-2 15,1-4 2-15,-7 5-2 0,6-1 2 16,1-3-1-16,-7 4-1 15,0-4-1-15,-13 2 1 16,7-3 4-16,-14 5 3 0,0 0 5 16,-12-1 5-16,-13 4 3 15,-1-4 2-15,-6 4-1 16,-6-3-1-16,-1-2-5 16,1 3-6-16,5-3-13 0,1 2-33 15,7-5-52-15,-1 1-77 16,7-4-112-16,13 0-110 15,0 0-51-15,20 0-1 16,6-4 32-16,6 1 66 0</inkml:trace>
  <inkml:trace contextRef="#ctx0" brushRef="#br0" timeOffset="23473.6768">24076 16917 190 0,'6'-6'216'0,"2"2"-29"15,-2-4-25-15,6 4-23 0,2-3-16 16,-8 3-24-16,7 4-20 15,1-3-15-15,-8 6 1 16,0 1 18-16,-6 0 20 16,-12 11 16-16,-8-1 12 0,-7 5-2 15,1-1-20-15,-6 4-24 16,-7 0-23-16,13 0-14 16,-13-1-9-16,13 1-6 15,0-3 1-15,6-1 0 0,7-2-1 16,0-2 0-16,0-3 0 15,7-4 3-15,12 0-1 16,7-3-3-16,6-1-2 0,8-3-7 16,11-3-14-16,15-4-26 15,5 0-47-15,1-5-67 16,0-2-120-16,6 2-123 16,0-2-60-16,-6-1-14 0,-7 0 21 15,0-3 56-15</inkml:trace>
  <inkml:trace contextRef="#ctx0" brushRef="#br0" timeOffset="24085.4765">24864 16716 1 0,'-6'0'279'16,"-7"0"51"-16,6-4 48 15,7 4-48-15,0 0-61 0,7-3-48 16,6-1-46-16,7 1-48 15,13-1-46-15,-1 0-33 16,7-3-22-16,0 0-22 16,0 2-37-16,0 3-58 15,-6-2-89-15,-1 0-100 16,-5 4-83-16,-9 0-38 16,-4 0 7-16,-8 4 43 15</inkml:trace>
  <inkml:trace contextRef="#ctx0" brushRef="#br0" timeOffset="24292.8847">24943 16779 75 0,'-14'7'277'0,"8"-3"51"16,6-4-6-16,0 0-40 16,13 0-44-16,0 0-49 15,7-4-53-15,13-3-48 16,-1 2-47-16,7-2-78 15,6 0-119-15,8 0-126 0,-7-1-63 16,-7 1-32-16,-7 3-11 16,-19 1 45-16</inkml:trace>
  <inkml:trace contextRef="#ctx0" brushRef="#br0" timeOffset="25086.6628">23855 16921 75 0,'0'0'144'0,"-7"-4"2"16,0 2 5-16,1 2-3 0,0 0-7 15,6-4-11-15,0 4-17 16,0 0-24-16,0 0-21 16,0 0-15-16,0 0-8 0,0 0-7 15,0-4-7-15,0 4-6 16,0-4-5-16,0 4-2 15,0-4-6-15,6 0-1 16,0 1 1-16,1-1-1 0,0 0-3 16,5 1-1-16,2 0-3 15,-8 3-2-15,7-4-2 16,0 4 0-16,-6 0 0 16,5 0 0-16,2 0 3 0,5 0 0 15,-6 0 0-15,7 4-1 16,-7-4 0-16,7 3-2 15,-8 0-1-15,8 1-1 16,-13 0-1-16,-1 3-2 0,8-3 1 16,-8 4-3-16,-6-4-6 15,6 2-31-15,0 2-54 16,1-5-81-16,0 5-68 0,6-8-35 16,-1 4-11-16,2-1 19 15</inkml:trace>
  <inkml:trace contextRef="#ctx0" brushRef="#br0" timeOffset="27660.3862">24936 16170 25 0,'0'0'110'16,"0"0"7"-16,-7 0 5 0,7 0 1 15,-6 0 1-15,6 0-7 16,0 0-6-16,0 0-7 15,0 0-6-15,0 0-4 16,6 0-9-16,1 0-8 16,6 0-12-16,7 0-12 15,5-4-13-15,8 4-11 16,7-4-7-16,-1 2-8 0,7 2-2 16,-1 0-5-16,1 0-1 15,-1-5-5-15,-6 5-6 16,1 0-11-16,-8-3-31 15,1 3-46-15,-7 0-63 16,-7-4-68-16,1 4-49 0,0 0-17 16,-14 0 17-1</inkml:trace>
  <inkml:trace contextRef="#ctx0" brushRef="#br0" timeOffset="41658.8687">23587 17526 15 0,'-6'-4'157'0,"0"4"4"16,6-3 2-16,-8-1 6 15,2 1-5-15,0 3-6 16,0-4-15-16,-1-1-4 0,0 2-7 16,1 0-12-16,6 3-14 15,-7-4-9-15,1 0-8 16,-1 4-12-16,0-3-15 15,1 3-9-15,6-5-9 0,-6 5-6 16,0-3 0-16,-2 3-2 16,2-4 5-16,6 4 1 15,-6 0 1-15,6-3 0 16,0 3-3-16,0 0-3 0,0 0-4 16,0-5-7-16,0 5-6 15,0 0-9-15,0 5-3 16,0-2 4-16,0 4 10 0,0 9 11 15,6 2 8-15,0 8 7 16,2-1 3-16,4 8-4 16,-6 4-11-16,1-1-6 0,0 5-5 15,-1 2-1-15,1 5-1 0,-1-4 0 16,1-4-2-16,6-7-2 0,-7 0-2 16,0-3-1-16,2-5-4 15,4-2-3-15,-5-1-2 0,-1-5 0 16,1-2-3-16,-7-1-1 0,7-2 0 15,-1-1 0-15,-6-4-1 0,0-3 1 16,6-1 3-16,-6 1 8 0,0-1 16 16,0 1 17-16,0 1 16 0,0-5 7 15,0 0 2-15,-6-5-7 0,6 1-14 16,0-3-18-16,0 4-18 0,0-4-11 16,0-5-8-16,0 2-12 0,6-1-10 15,8-4-14-15,-2 0-12 0,2-3-8 16,-1-1-5-16,6-2 0 15,0-5 3-15,1 4 9 0,-7 0 10 16,7 3 7-16,0 4 5 16,-1 9 7-16,1-2 7 15,-1 12 4-15,-6 3 4 0,7 8 4 16,-7 0 5-16,0 4 2 0,0-5 0 16,-7 4-3-16,0-4-6 0,2 1-12 15,-2-1-17-15,7-2-18 0,-7 2-24 16,1-2-27-16,6-2-34 0,-7 2-55 15,1-5-77-15,0 3-91 0,-1 2-45 16,7-5-6-16,-6 1 22 0,5-1 54 16</inkml:trace>
  <inkml:trace contextRef="#ctx0" brushRef="#br0" timeOffset="42180.5942">24187 18170 92 0,'0'0'237'0,"0"-3"15"15,0 3-19-15,0-4-27 0,0 4-19 16,0-4-28-16,0 1-33 0,6 3-33 16,1-3-24-16,-1-2-13 0,8 5-13 15,-2-4-8-15,-4 1-6 0,4 3-4 16,-6 0-5-16,1 0 1 0,6 0 1 16,-6 3 9-16,-7 1 11 0,-7 4 11 15,-6-1 11-15,0 3 2 0,1 7 1 16,-15-3-3-16,7-3-2 0,0 7-3 15,-6-3-3-15,1-1 2 0,5 1 2 16,0-1-2-16,1-2 0 0,-1 2-2 16,8-3-5-16,-2 3-5 0,8-7-5 15,0 5-2-15,-1-4-6 0,7-1-4 16,0 0-2-16,0 0-1 0,0-3-1 16,7 0 1-16,5 3-1 0,2-7-2 15,11 4-6-15,-5-4-2 0,12 0-4 16,1 0-12-16,-1-4-21 0,8 4-19 15,-1-7-27-15,0 3-33 0,1 0-39 16,-8-3-35-16,1 3-34 16,6-3-41-16,-13 4-46 0,0-5-35 0,0 4-39 15,-7 1-5-15,1-4 24 0,-7 2 47 16</inkml:trace>
  <inkml:trace contextRef="#ctx0" brushRef="#br0" timeOffset="42831.3215">24767 18170 149 0,'6'-3'166'0,"1"-1"13"0,0 0 12 15,-7 1 7-15,0 0-4 0,0-2-12 16,0 1-19-16,-7 1-17 0,0 3-22 16,1-4-27-16,0 1-19 0,-2-1-12 15,-4 4-9-15,-1-3-7 0,0 3-6 16,0 0-5-16,-1 0-5 0,-5 0-7 15,6 3-5-15,-6 1-3 0,5-1 0 16,-5 1 1-16,6 3 0 0,0 1 1 16,0-1-2-16,0 0-2 0,7-4-1 15,-2 6-4-15,8-1-5 0,0-2-2 16,0-3-1-16,8 5 0 0,-2-4-3 16,0 0 3-16,7 0 0 0,-6-1-1 15,6-3 3-15,7 4 1 0,-8-4-2 16,8 0 1-16,-7 3 2 0,0-3 4 15,6 0-1-15,-5 0 0 0,5 0 3 16,-6 4 1-16,6-1-1 0,-5-3-2 16,6 4 3-16,-8 0 3 0,1 0-1 15,1-1 4-15,-8 4 2 0,7-3 6 16,-6-1 2-16,-7 6 7 0,0-6 6 16,-7 4 5-16,-6 0 4 0,0 1 3 15,0-1 1-15,-6 0-3 0,-7 0-5 16,-1-3-5-16,-5 4-5 0,6 0-8 15,-1-1-7-15,1-5-4 16,0 6-5-16,7-8-7 0,-7 8-9 0,6-8-20 16,7 4-34-16,0-4-43 0,0 0-53 15,7 0-61-15,6-4-73 16,0-4-76-16,6 0-65 0,1 1-24 16,6 0 17-16,6-8 44 0,1 5 68 15</inkml:trace>
  <inkml:trace contextRef="#ctx0" brushRef="#br0" timeOffset="43374.6115">25288 17800 87 0,'-20'0'283'0,"8"0"49"15,5 4 17-15,1-4-49 16,-1 0-46-16,0 0-30 15,1 0-28-15,12 0-31 0,1 0-30 16,6 0-23-16,13 0-22 16,7-4-19-16,-1 4-17 15,14-3-24-15,-7-1-29 16,6 4-34-16,-6-3-36 16,1-1-42-16,-1 4-53 0,0-5-78 15,-7 5-86-15,-6 0-63 16,1 0-17-16,-7 0 16 15,-8 5 40-15</inkml:trace>
  <inkml:trace contextRef="#ctx0" brushRef="#br0" timeOffset="43590.0252">25470 17980 47 0,'-19'11'231'15,"0"4"23"-15,-1-4 0 0,7-1-3 16,0-2-12-16,6-5-14 0,1 5-25 15,0-5-26-15,6 2-18 0,6-2-22 16,7-3-22-16,0 0-20 0,6 0-18 16,14 0-20-16,-1-3-26 0,2-2-34 15,11 2-40-15,1-1-50 0,-1-3-64 16,1-1-87-16,-1 4-89 0,1-2-58 16,-1 2-10-16,-6 0 22 0,1-3 51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6:39.459"/>
    </inkml:context>
    <inkml:brush xml:id="br0">
      <inkml:brushProperty name="width" value="0.05292" units="cm"/>
      <inkml:brushProperty name="height" value="0.05292" units="cm"/>
      <inkml:brushProperty name="color" value="#FF0000"/>
    </inkml:brush>
  </inkml:definitions>
  <inkml:trace contextRef="#ctx0" brushRef="#br0">26011 15848 32 0,'0'0'166'0,"-6"0"-9"16,-1 0-15-16,7 0 5 16,-6 0 11-16,-1 0 7 15,1 0-10-15,0 0-18 16,-2 0-15-16,8-3-12 15,-12 3-14-15,12-4-13 16,-13 4-12-16,6-4-12 0,1 0-14 16,-1 1-6-16,-6-1-8 15,0 0-7-15,7 1-3 16,-8-5-4-16,8 5-1 16,0-5-2-16,-1 1 0 15,-6 0 2-15,6 3 4 16,7-3 6-16,-6 2 3 15,0 2 3-15,6-1-2 0,-8 2-2 16,8 4-2-16,-6 5 1 16,0 5 3-16,-7 10 2 15,0 7 3-15,6 8-1 16,-5 7-3-16,12 3-4 16,-8 1-9-16,8-1-3 0,0-2-4 15,0-5-3-15,0-4-5 16,8-2-21-16,-8-5-40 15,12-3-73-15,-5-5-115 16,13-2-117-16,6-8-59 16,0-8-14-16,-1-3 19 15,1-3 63-15</inkml:trace>
  <inkml:trace contextRef="#ctx0" brushRef="#br0" timeOffset="508.4075">26421 15712 50 0,'0'0'191'16,"0"0"14"-16,-12 0 6 15,-8 8 1-15,-6 6 12 16,-13 5 6-16,6 10 0 0,-12 0-21 15,6 11-33-15,0 0-31 16,6 1-26-16,7 3-22 16,13-4-19-16,6 0-19 15,7-6-13-15,7-5-9 16,12 0-11-16,1-7-7 16,6-3-8-16,13-5-2 0,0-3-1 15,7-3-5-15,7-5-3 16,-2-3-4-16,1-3-21 15,-6-5-38-15,6-3-68 16,-6-3-98-16,-1-5-130 16,-5-3-67-16,-8 0-17 15,-5 0 19-15,-8-4 54 16</inkml:trace>
  <inkml:trace contextRef="#ctx0" brushRef="#br0" timeOffset="760.2444">26630 15920 57 0,'-13'0'263'0,"0"12"59"0,0-1-4 15,1 7-7-15,-8 4-1 16,0 7-28-16,1 4-39 16,-7 4-44-16,6 4-48 15,7-4-42-15,0-1-38 16,0 1-25-16,7-4-21 0,-2-4-26 15,8-4-43-15,8 1-63 16,4-7-95-16,1-1-134 16,7-7-91-16,12-3-35 15,1-6 9-15,7-4 46 16</inkml:trace>
  <inkml:trace contextRef="#ctx0" brushRef="#br0" timeOffset="1135.8952">27126 16087 106 0,'-7'-5'242'0,"0"5"26"15,-5 5-19-15,4 1-55 16,-4-2-36-16,-1 3-15 16,6 1-17-16,-6 3-19 15,7-4-22-15,0 4-21 16,-8-4-12-16,14-3-2 16,-6 4 4-16,0-6 15 0,6 2 14 15,-7-4 5-15,7 0 2 16,0 0-10-16,7-6-20 15,-1 1-42-15,0-5-59 16,8-2-75-16,5-2-118 16,-6-1-119-16,12 1-60 15,2-1-14-15,-1 1 23 0,-6-2 55 16</inkml:trace>
  <inkml:trace contextRef="#ctx0" brushRef="#br0" timeOffset="1575.5591">27458 15855 30 0,'7'-10'240'0,"-1"-2"31"15,7 1-10-15,-6 4-34 16,5 0-41-16,1-1-38 15,1 5-29-15,12-1-27 0,-7 1-17 16,1 6-9-16,-8 4-1 16,-4 8 8-16,-22 3 4 15,-5 8 2-15,-7 6-5 16,-20 2-13-16,1 2-15 16,-1 5-10-16,0-5-5 15,0-2-1-15,8-2 1 16,-1-6 5-16,13-1 0 0,-1-6 2 15,15-2 4-15,-2 0 8 16,14-7 5-16,6-3 0 16,14 1 1-16,13-4-6 15,13-4-9-15,-1-4-14 0,14-1-26 16,-7-1-44 0,7-2-65-16,6-3-109 0,-6-3-152 15,-1-1-83-15,1-4-34 16,-8 1 13-16,-4 0 48 15</inkml:trace>
  <inkml:trace contextRef="#ctx0" brushRef="#br0" timeOffset="2140.7341">27927 15888 173 0,'6'-11'240'0,"1"4"19"0,6-4-69 16,0 7-53-16,7-3-38 15,0 4-20-15,5-1-15 16,1 0-16-16,-6 4-7 16,0 0-3-16,-7 4 3 15,-7 3-5-15,-12 4 0 16,-7 0 0-16,-7 3-4 0,0 5-10 15,-6-4-10-15,1 3-17 16,5 0-9-16,-6-3-5 16,6-4-5-16,7 0-3 15,0 0 1-15,0-4 12 16,7 0 8-16,6-3 17 16,12-4 11-16,2 0 9 15,5 0 8-15,7 0 15 0,0 0 13 16,7 0 1-16,-1 0 6 15,-6 4 12-15,-6-1 12 16,-1 4 5-16,1 0 3 16,-14 5 2-16,2 3-1 15,-8-5-9-15,0 5-11 16,-8 0-9-16,-4 3-12 0,-8-3-9 16,-6-1-10-16,7 1-7 15,-14 0-10-15,7-1-16 16,-7-2-13-16,7-1-13 15,0-5-13-15,6 3-43 16,8-6-72-16,-2-3-99 16,14 0-132-16,0-3-83 15,14-9-37-15,-2 1 14 0,14-7 58 16</inkml:trace>
  <inkml:trace contextRef="#ctx0" brushRef="#br0" timeOffset="2626.1349">28507 15841 78 0,'6'-4'224'0,"1"4"5"15,-7-4 1-15,7 4-4 16,-7-3-9-16,6 3-22 16,-6 0-34-16,6-4-33 15,1 4-28-15,6 0-21 16,0 0-16-16,13-4-13 16,0 4-14-16,13 0-12 0,1-3-9 15,-8 3-3-15,7-4-4 16,0 4 1-16,-6 0 10 15,-7 4 19-15,-6 3 19 16,-8 0 23-16,-5 8 22 16,-7 3 18-16,-13 7 7 15,0 2 0-15,-7 2-8 0,7 4-12 16,-6-4-15-16,5 3-14 16,2-1-19-16,5-2-17 15,1-4-12-15,-1 1-12 16,7-8-14-16,7 1-38 15,-7-5-70-15,6-3-100 16,7 0-171-16,1-3-120 0,-2-4-57 16,-12-4-1-16,7-4 47 15,-1-4 91-15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46:55.420"/>
    </inkml:context>
    <inkml:brush xml:id="br0">
      <inkml:brushProperty name="width" value="0.05292" units="cm"/>
      <inkml:brushProperty name="height" value="0.05292" units="cm"/>
      <inkml:brushProperty name="color" value="#FF0000"/>
    </inkml:brush>
  </inkml:definitions>
  <inkml:trace contextRef="#ctx0" brushRef="#br0">25640 16774 91 0,'-13'-3'253'0,"6"-1"41"15,1 0-23-15,-8 1-30 16,8 3-14-16,0-3-9 16,0-1-16-16,-2 4-21 15,2-4-14-15,0 0-18 16,-1 4-13-16,1 0-13 16,6 0-15-16,-7-3-15 15,7 3-18-15,0 0-14 16,0 0-15-16,7 0-12 0,6 0-8 15,13 0-5-15,13-4-1 16,7 4-4-16,5-4-5 16,8 1-3-16,0-1-4 15,-1 0-2-15,-5 4-2 16,5-4-9-16,-5 1-29 16,-2-1-50-16,2 4-72 15,-7-3-110-15,-1-1-131 16,1 4-80-16,-1-3-19 15,1 3 25-15,-1-4 59 0</inkml:trace>
  <inkml:trace contextRef="#ctx0" brushRef="#br0" timeOffset="558.9723">26695 16629 16 0,'-6'-5'239'16,"-7"2"36"-16,0-1-5 16,-6 0-34-16,-1 1-30 15,0 3-30-15,-5 3-25 16,-9 1-18-16,2 3-16 0,-13 8-15 15,6 4-8-15,-1 3-6 16,1 3-11-16,7 1-13 16,5 3-14-16,15-3-12 15,5-1-8-15,14 1-7 0,5-4-4 16,8 0-2-16,7-8-1 16,11 2-3-16,7-6-3 15,2-2-1-15,5-8-3 16,-1 0-1-16,2-8-5 0,-1-2-1 15,-7-2-1-15,-5-3 2 16,-7 0 5-16,-7-2 9 16,-7 2 16-16,-13-3 9 15,-6-5 7-15,-6 6 5 16,-7 1 0-16,0-2-9 0,0 4-10 16,-7-1-9-16,7 4-8 15,7 0-8-15,-7 4-8 16,6 0-10-16,1 2-18 15,0-1-19-15,6 2-28 16,0 4-37-16,-8-4-53 16,8 4-64-16,8-3-78 15,4 3-80-15,1 3-26 16,7-3 10-16,6 4 41 16</inkml:trace>
  <inkml:trace contextRef="#ctx0" brushRef="#br0" timeOffset="1385.4013">27327 16823 26 0,'-6'0'202'0,"6"0"12"0,-6-4-10 15,6 4-16-15,0 0-17 16,0 0-21-16,0 0-26 16,0 0-23-16,0 0-25 0,0 0-13 15,0 0-8-15,0 0-5 16,0 0 0-16,0 0-5 16,0 0-3-16,0 0-4 0,0 0-7 15,-7 0-1-15,7 4-7 16,-7-1-2-16,7-3-6 15,0 4-5-15,0-1-4 16,-6-3-3-16,6 4 0 0,0-4 0 16,0 3 0-16,0-3 8 15,0 0 14-15,0 4 16 16,0-4 21-16,0 0 19 0,0 0 12 16,0-4-1-16,0 4-6 15,0-3-11-15,0 3-18 16,-6-4-16-16,6 1-11 0,0-1-5 15,0 1-3-15,0-1 0 16,-7 0-1-16,7 4 1 16,0-4 0-16,0 4-3 0,0 0-3 15,0 0-5-15,0 0-5 16,0 0-4-16,0 0-2 16,0 4 0-16,0 0-1 15,0-4 1-15,0 4-1 0,0-4 1 16,0 3 1-16,0-3 2 15,0 0 5-15,0 0 7 16,0 0 7-16,0 0 0 16,0 0 2-16,0-7-3 0,0 3-5 15,0 0-5-15,0-3-8 16,0-1-2-16,7 2-8 16,-7 2-21-16,6-3-32 15,0-1-52-15,1 0-69 0,6 5-95 16,0 0-108-1,0-1-65-15,13 0-13 0,-7 0 26 16,8 1 56-16</inkml:trace>
  <inkml:trace contextRef="#ctx0" brushRef="#br0" timeOffset="1707.2406">27712 16595 122 0,'0'-11'321'15,"6"0"49"-15,-6 0 21 16,7 8-62-16,-7-4-67 16,0 7-42-16,-7 0-33 15,1 7-33-15,0 7-33 16,-1 4-19-16,0 1-15 0,1 3-20 15,0 4-23-15,-1-1-16 16,7 4-9-16,7-3-9 16,-1-1-18-16,0-2-37 15,8-1-60-15,5 0-74 0,1-4-120 16,0-3-118-16,5-4-51 16,8-4 2-16,-8 0 39 15,8-7 66-15</inkml:trace>
  <inkml:trace contextRef="#ctx0" brushRef="#br0" timeOffset="2129.757">28103 16719 58 0,'7'-10'288'0,"5"-1"40"15,-5-4 18-15,12 5-61 16,1-2-58-16,6 1-48 0,1 5-43 16,-1-6-35-16,-1 9-22 15,-5 3-6-15,-14 0 1 16,-6 10 3-16,-6 1 3 16,-20 8 0-16,0 6-7 15,-7-3-21-15,1 4-17 0,-1-1-15 16,7 2-7-16,7-6-4 15,-1 1-2-15,6 0 0 16,8-3 2-16,0-5 2 16,12 1 0-16,0-5 3 0,8 2 2 15,12-9 1-15,0 5-1 16,7-8-3-16,6-4-3 16,7 0-12-16,5 1-35 15,-5-5-61-15,6-2-102 0,-6-2-144 16,6-3-90-16,-13 5-40 15,0-5 7-15,-7 4 45 16</inkml:trace>
  <inkml:trace contextRef="#ctx0" brushRef="#br0" timeOffset="2435.5225">28827 16624 153 0,'0'-11'330'0,"6"0"49"0,-6 0 8 15,-6 4-69-15,-2 7-57 16,2 0-44-16,-7 7-46 16,-6 4-36-16,6 4-27 15,-1 7-19-15,-5 0-20 16,12 4-19-16,-5-1-14 15,5 1-9-15,7-1-12 0,0 2-14 16,0-6-31-16,7 1-55 16,-1-3-77-16,7-5-123 15,6 1-118-15,1-8-56 16,6 0-5-16,1-3 34 0,5-8 64 16</inkml:trace>
  <inkml:trace contextRef="#ctx0" brushRef="#br0" timeOffset="2823.7443">29165 16719 19 0,'7'-14'271'0,"-1"3"43"16,-12 0 22-16,-1 3-46 16,-19 6-48-16,0 2-40 15,-13 7-43-15,7 7-36 16,-8 1-36-16,1 3-26 0,13 0-22 15,7 0-14-15,12 1-6 16,0-1-5-16,14 1 0 16,12-5-2-16,1-3 1 0,13-3-3 15,-1-1-2-15,1-3-3 16,6-4-3-16,1-4-1 16,-2 0-1-16,-5-7 1 0,-1 0 6 15,-12 1 13-15,-7-5 14 16,-13 1 16-16,-13-1 10 15,-13 3 5-15,0-2-3 16,0 3-13-16,-7 3-32 16,7 1-56-16,6-1-97 15,7 5-133-15,7 3-121 16,6 0-63-16,0 0-16 0,6 0 25 16,7 0 73-1</inkml:trace>
  <inkml:trace contextRef="#ctx0" brushRef="#br0" timeOffset="3219.7012">29360 16632 52 0,'-6'-8'281'16,"0"1"39"-16,-1 3 34 15,7 1-71-15,-7 0-64 16,14-2-46-16,0 2-37 16,12 3-31-16,7 0-33 15,6 0-26-15,14 0-15 16,0 0-9-16,0 0-1 0,6 3 0 16,-7-3 6-1,1 0 10-15,-7 5 16 0,0-2 21 16,-13 4 17-16,0 0 11 15,-6 8 2-15,-7 4-8 16,-1-2-13-16,2 10-20 16,-8-6-19-16,7 9-15 15,-13-4-11-15,7-1-7 0,-7 1-30 16,-7-1-62-16,7 1-103 16,-6-4-177-16,-7-1-102 15,-7 2-50-15,-6-5-4 0,-13 1 45 16</inkml:trace>
  <inkml:trace contextRef="#ctx0" brushRef="#br0" timeOffset="14684.3499">12074 10060 27 0,'-14'-4'97'0,"-5"0"23"15,6 0 14-15,6 1 0 16,-5 3-8-16,12-5-25 16,-7 5-23-16,0 0-24 15,7 0-17-15,0 0-9 16,0 5-4-16,0-2 0 0,0 5 11 16,0-1 12-16,0 4 12 15,0 4 7-15,0-1 7 16,-6 13 1-16,0-2-4 15,-1 1-14-15,-6 7-13 16,6 4-9-16,1-1-11 16,6 7-7-16,-7 1-8 0,7 4-6 15,-6 0-1 1,-1 4-2-16,-5 2-6 0,-8 1-6 16,0 0-1-16,-6 0 2 15,-7 4-2-15,1-1 2 16,-7 1 8-16,0 3 5 15,7-4 2-15,-8 5 2 16,7-5 1-16,-6 1-3 16,7-4 0-16,-7 0-2 0,7 0 0 15,-2-3-1-15,2-1 0 16,6 0-3-16,0 0 1 16,0 4 0-16,0-4-1 15,6 1 1-15,7 0 0 16,0 2 3-16,6-7 1 0,7 5 2 15,0-5 0-15,0 4 2 16,7-2-1-16,0-3-3 16,-7 7 2-16,6-6 2 15,-6 4-1-15,7 3-1 16,-7 2 2-16,0 0-1 16,0 2 0-16,-7-3-1 15,1 4 0-15,-8-1-2 0,8 4 1 16,-7-3-1-16,6 3 1 15,-5-3 4-15,-1 3 6 16,6 4 4-16,-6-4 6 16,-1 4 4-16,8 4 1 15,-6 0-2-15,12-1-4 16,0 0-2-16,0 4-5 16,12-3-2-16,-6 0-2 0,8-4-2 15,-1 0 1-15,0 0-3 16,0-4 1-16,0-3-2 15,0 0-2-15,0-1-1 16,0-3 3-16,-6 4-1 16,6-4 5-16,-7-1 2 15,1 5 3-15,-1-5 2 0,0 2-2 16,-6-1-1-16,8-1-1 16,-2-2-1-16,-6-4-2 15,0-4 1-15,0 0-4 16,0-7 0-16,0-1-1 15,-6-6-2-15,-2 2 0 16,2-6-1-16,0-4-2 16,-1-1 2-16,1-2-2 0,-1 0 2 15,1-5-2-15,-1-3-1 16,1 1 1-16,6-2-1 16,0-3-1-16,-7 1 0 15,7-1 6-15,-7-3 2 16,7-1 3-16,0 1 4 15,0-4 2-15,0 0 3 0,0 0-5 16,7 0-1-16,0 0-2 16,6-4-5-16,6 1-3 15,14-1-1-15,6 1 2 16,13-5 0-16,19 4 13 16,21 1 10-16,25-4 8 15,13 3 2-15,14 4 2 0,12-3 3 16,8 3-10-16,-2 0-8 15,1 0-5-15,0 3-5 16,6-3-5-16,7 4-8 16,0-4-1-16,13 3 0 15,0-3 1-15,13 0 3 16,7 0 4-16,6-3 1 0,0-1-1 16,0-3-4-16,-1 3 0 15,-5-3-2-15,-7 2-2 16,-6-1-2-16,-14-2 0 15,-6 1-1-15,0-1-2 16,-7 1-2-16,-5 0 1 16,-8-5 2-16,-13 6-3 15,-6-5 7-15,-7-1 3 0,-6 5 5 16,-7-3 0-16,-12 2 0 16,-1-3 1-16,-13 4-2 15,-6 4-4-15,-14-5-2 16,-12 4-1-16,-7 1-2 15,-7-2-1-15,-11 2-5 16,-9 3-20-16,-5-3-56 0,-6-2-128 16,-2 2-132-1,1-5-71-15,-6-2-34 0,-7-1 2 16,-7-4 45-16</inkml:trace>
  <inkml:trace contextRef="#ctx0" brushRef="#br0" timeOffset="15616.0538">10158 12441 66 0,'-7'-8'196'0,"7"1"-6"15,0 3-17-15,0 1-30 16,0 3-12-16,-6 7 5 15,6 8 1-15,-7 7 4 16,1 7 2-16,0 12 0 16,-2 2-22-16,2 8-34 15,0 1-30-15,-8 3-16 0,8-5-16 16,-7 2-9-16,0-4-9 16,6-4-29-16,1-7-77 15,0-5-126-15,0-10-84 16,6-7-45-16,0-15-21 15,-8-10 12-15</inkml:trace>
  <inkml:trace contextRef="#ctx0" brushRef="#br0" timeOffset="15883.4271">9591 12452 69 0,'39'-11'171'0,"13"3"-14"0,20-3-22 15,13 4 0-15,6 0 8 16,6 0-5-16,8-1-28 16,-1 0-33-16,7 2-28 15,-7-2-66-15,1 5-132 16,-20-1-71-16,-8 4-25 15,-18 0-14-15,-27 4-5 16</inkml:trace>
  <inkml:trace contextRef="#ctx0" brushRef="#br0" timeOffset="16864.8317">14484 15492 115 0,'14'-10'281'0,"-8"3"39"0,-12-1-3 16,-1-4-37-16,-6 5-29 16,-7 0-23-16,-6-4-22 15,1 4-23-15,-15 3-30 16,-5 1-33-16,-14 3-28 16,0 7-26-16,-6 0-20 15,0 4-13-15,13 3-11 16,6 1-6-16,7 5-6 15,19-6-6-15,8 1-2 0,5 3-2 16,14-4-3-16,12-3-2 16,8 4 1-16,18-4 1 15,7-4 0-15,7 3-2 16,0-2 5-16,6-1 1 16,0 1 1-16,-7 0 0 0,-5-2 0 15,-8 6 1-15,-19-1 1 16,-6-4 4-16,-14 4 5 15,-19 4 5-15,-14-4 7 16,-18 4 8-16,-13-1 8 16,-7-3 1-16,-14 1 6 15,-5-3 1-15,-7 3-5 16,0-4-10-16,-8-1-27 0,15-4-55 16,-1-3-92-16,7-3-142 15,13-8-152-15,6 0-80 16,14-8-22-16,-1-7 26 15,13-3 69-15</inkml:trace>
  <inkml:trace contextRef="#ctx0" brushRef="#br0" timeOffset="17847.8161">11845 14372 99 0,'7'3'107'0,"6"1"5"0,13 0 3 16,7-1-2-16,6 1-13 15,7-1-20-15,13 1-15 16,6 0-14-16,6-4-6 16,14 0-8-16,0-4-6 0,19 0-3 15,-1 1-8-15,22-4-9 16,-1-1-5-16,12 0-6 15,8-2-3-15,-8-5-5 16,8 1 10-16,-7-1 7 16,-7-4 6-16,-6 5 2 15,0-4 4-15,-13-1 5 16,6 1-9-16,-7 0-7 16,8-9-2-16,-1 6-1 0,7-4-1 15,13-1 0-15,-1-3 0 16,8 0 0-16,-1-5-3 15,7-3-2-15,-7 1 0 16,1-5-2-16,0-3-3 16,-8-3 1-16,1-8-4 15,-7 0 1-15,-6-3-3 0,0-2-3 16,6-1-1-16,-7-6-4 16,15-1 0-16,-2-3-14 15,8-6-6-15,6 4 11 16,0-4 14-16,0 4 15 15,-14 3 7-15,-5 4 18 0,-7 4 8 16,-13 3-7-16,-1 0-12 16,-19 9-10-16,-6 2-6 15,-20 8-1-15,-6 3-1 16,-13 4-2-16,-7 8-14 16,-7 6-78-16,-12 1-78 15,-1 3-42-15,-5 4-20 16,-2 0-12-16</inkml:trace>
  <inkml:trace contextRef="#ctx0" brushRef="#br0" timeOffset="19302.2432">12133 12748 15 0,'0'0'150'15,"0"0"23"-15,6 0 3 0,0-2-12 16,1-3-23-16,19 2-31 16,-6-5-32-16,12 1-21 15,7-1-16-15,13-2-9 16,7-1-11-16,12-4-6 15,8 0-4-15,12 1-8 16,0-9-3-16,7 1 0 0,6 1 0 16,1-4-3-16,6-1-3 15,-1-1-2-15,7-2 1 16,1-4 17-16,-1 1 10 16,7-1 5-16,0 0 5 15,-1-3 5-15,-5 2 1 16,5 1-17-16,-5-4-10 15,-8 4-8-15,1 1-2 16,-6-2-1-16,-8-2 3 0,7-1 1 16,-6-4 0-16,0 2 1 15,6-6-2-15,-6 2-1 16,13-1-2-16,-7-4-1 16,0 0 0-16,0 1 0 15,-6-2-1-15,7 3 0 16,-8-2-1-16,8-3-4 0,-8-4-2 15,14-4-5-15,-7-3-2 16,8-4-3-16,-2 0-1 16,1-1-2-16,-1 1-3 15,-12 1 2-15,0 3 7 16,-7 7 4-16,-6 3 3 16,-20 9 7-16,-6 6 11 0,-14 4 10 15,-5 8 4-15,-8 6 0 16,-13 1 2-16,1 3 0 15,0 4-7-15,-7 4-27 16,-7-1-61-16,0 5-75 16,1-1-66-16,-7 4-35 15,13 0-17-15,0 0 9 16</inkml:trace>
  <inkml:trace contextRef="#ctx0" brushRef="#br0" timeOffset="21960.04">12816 14390 93 0,'0'-4'105'16,"0"4"-6"-16,0 0-4 15,0 0-7-15,0 0 2 16,7 0-4-16,-7 0-1 0,0 0-1 16,0 0-7-16,0 0 3 15,0 0-6-15,0-3-1 16,0 3-6-16,0 0-3 15,0-4 3-15,0 0-5 16,0-4-8-16,0 2-2 16,0-2-2-16,0 0-4 0,0-2-8 15,0 3-5-15,0-8 0 16,0 3-10-16,0 2-6 16,0-1-3-16,0-4-4 15,7 4-1-15,-7-3-6 16,0-1-1-16,6 4-1 15,-6-3 4-15,0-2 1 0,6 2 0 16,-6 3 3-16,7-4 2 16,-7 1 2-16,0-1-3 15,6 5 1-15,-6-6-4 16,0 2 0-16,0 3-4 16,0-3-1-16,0 2 2 15,-6 1 1-15,6-3 2 16,0 2 2-16,-7 1-1 15,7 0 1-15,-6 4-1 0,6-4-2 16,0 0-2-16,-6 0-1 16,6 4 1-16,-7-4-1 15,7 4-2-15,0-1-1 16,0-2 0-16,0 2 0 16,0-3-1-16,0 3 1 15,0-3 3-15,0 4 2 0,0-4 0 16,0 4-2-16,0-4 2 15,0 0-2-15,0 0-2 16,0 0-1-16,7-3 1 16,-7 3 2-16,6-5-1 15,-6 6 0-15,6-1-1 16,1-4-1-16,-7 4 0 16,6 0 0-16,-6-4 0 0,7 5-1 15,0-1 0-15,-7 0 0 16,6-1 0-16,0 2-1 15,2-5 0-15,-2 4 2 16,0-1 0-16,-6 2 1 16,6-1-1-16,1 0-2 15,0-3-2-15,-1 2-1 0,1-3 0 16,-1 5 1-16,0-5 1 16,2 4 0-16,-2-4 3 15,0 4 0-15,-6 0-3 16,6-3 0-16,-6 3-1 15,0-4 2-15,0 5-1 16,0-2 2-16,0-3-2 16,0 5 1-16,0-1 0 0,-6-4 0 15,6 3 1-15,0-3-3 16,-6 5 3-16,6-1-2 16,-6-4-1-16,6 1-1 15,-8 3 2-15,8-3 1 16,0-1-4-16,0 1 3 15,0-3 2-15,0 3 0 16,0-1 0-16,0 5-1 0,0-5 3 16,0 1-1-16,0 3 0 15,0-4 0-15,0 0 1 16,0 3 0-16,0-2 1 16,0 3 0-16,0-3 0 15,0-1-1-15,0 4 0 16,0 1 0-16,0-2-1 0,8 1-2 15,-2 0 1-15,0 1 1 16,0 2-2-16,2-3-1 16,-2 3 2-16,7 2 1 15,-13-1 0-15,6-1 0 16,1 0-1-16,-7 1 1 16,7 3 0-16,-7-3 1 0,0 0-1 15,-7-1 0-15,7 1 0 16,0 3-1-16,-7-2 1 15,7-3 0-15,0 6 0 16,0-4-2-16,0 0 4 16,0 3 0-16,0 0-2 15,0-3 1-15,0 2-2 0,0 3 1 16,0-5-1-16,0 3 0 16,0 0 1-16,0 0 0 15,0 0 1-15,0 0-2 16,-6 1 0-16,6-1 1 15,0 2 0-15,0-3 0 16,0 2 0-16,0-1 1 0,0-4-1 16,0 5 0-16,0-5 0 15,0 5-1-15,-7-4 0 16,7-1 0-16,-6 1 1 16,6 0 0-16,0-5 0 15,0 5 0-15,0 0-1 16,0 0 0-16,0-4-1 15,0 4-1-15,-6 0 2 16,6-1-1-16,0 0 0 0,0 1 1 16,0-4 0-16,-8 4 0 15,8-1 0-15,-6-3 1 16,6 5 4-16,0-3-4 16,-6 2 1-16,6 0 2 15,0 0 0-15,0-1-2 16,0 1-4-16,0-1 1 0,0 2 2 15,0-2-1-15,0 1-1 16,0 3 2-16,0-2 0 16,0 1-3-16,0 2-11 15,0-1-44-15,6 4-72 16,-6 0-105-16,14 4-72 16,-2-1-36-16,8 4-8 15,-7 5 32-15</inkml:trace>
  <inkml:trace contextRef="#ctx0" brushRef="#br0" timeOffset="24740.6043">12895 14350 13 0,'0'0'30'0,"0"-5"13"15,0 5 7-15,0 0 11 16,0 0 9-16,0 0-1 16,0 0-5-16,0 0-8 15,0-3-5-15,0 3-9 0,-6-4-7 16,6 1-8-16,0-2-1 15,0 5 2-15,0-2 10 16,-8-2 7-16,8 0-1 16,-6 4 0-16,6-4-4 15,-6 4-5-15,6-3-11 16,0 3-8-16,0 0-6 16,0 0-4-16,0-4-2 15,0 4-3-15,0-4 0 0,0 4-1 16,0-4-1-16,0 2 2 15,0-3 2-15,0 2 2 16,0-1-1-16,0 1 1 16,0-1 4-16,0 0 5 15,0 0 2-15,6 1 2 16,-6-1-1-16,6-3-1 16,2 3-1-16,-2-4-10 0,0 2-2 15,0-2 0-15,8-3-1 16,-8-1-2-16,1 3 0 15,-1-3 2-15,0-3 2 16,8 1 4-16,-8 3 3 16,0-7 2-16,8-1-1 0,-8 4 6 15,1-6 0-15,-1 3 0 16,1-5-4-16,-7 2 1 16,7-2-2-16,-1 2-5 15,-6-5-1-15,6 4-4 16,-6-3-3-16,6-2 1 15,2 2 1-15,-2-1-1 16,0 1 3-16,1-4 6 0,0 3 3 16,6 0-1-16,-7-3-1 15,14 4 1-15,-8-2-2 16,2-2-7-16,-8 3 1 16,7 1 1-16,7 3-1 15,-8-4-3-15,2 0 3 16,-1 1 3-16,7 3 0 15,-8-4 2-15,8 4 4 16,0 0 4-16,-1 1 1 0,1-2 0 16,0 2-2-16,-1-2 0 15,0 2-6-15,1-1-3 16,-1 0-2-16,7-1-3 16,-6 5-2-16,7-3-1 15,-9 2 0-15,9 1 0 16,-1-4 0-16,0 3-2 0,-7 1 3 15,1-1-1-15,6 1 0 16,-6-4 2-16,-1 4 0 16,-5 3 1-16,4-3-1 15,2 4-1-15,-7-2-1 16,1-2-1-16,-2 3 0 0,8-2-2 16,-1 2 1-16,-5 1 1 15,-2-5 20-15,8 0 7 16,6 2 6-16,-7-3 4 15,1 3 0-15,6-2 2 16,-6 0-18-16,-1 2-7 16,1-2-8-16,0 1-2 15,-1-1-1-15,-6 1 0 0,6 5-2 16,-5-7 0-16,-1 6 0 16,0-1-1-16,0-3 1 15,-1 7 0-15,2-3-1 16,-1-1 1-16,0 1 1 15,0 2 0-15,0-3-1 0,0 5 0 16,0-6 1 0,0 6-2-16,0-5 1 0,0 3 1 15,0-2-1-15,-7 3 2 16,8-1-1-16,-2 3 2 16,-5-3-2-16,0 5-1 15,-1-3 1-15,7 1-1 16,-6 2 0-16,0 0 1 15,-1 0 2-15,6-1-2 16,-4 0 3-16,-2 2-3 0,0 2 2 16,1-3-2-16,-1 3 0 15,1 0 2-15,-7 0-3 16,7 2 2-16,-7 2-1 16,6 0-1-16,-6-5 0 15,0 5-1-15,0 0 2 16,0 0-1-16,6 0 0 0,-6 0 1 15,6-3-1-15,-6 3 0 16,8 0 0-16,-8 0 0 16,6-4-1-16,0 4 3 15,1-3 1-15,-7 3 1 16,7-4 1-16,-7 4-2 16,6 0 0-16,-6 0-2 0,0-4 0 15,0 4-1-15,0 0-2 16,0 0-1-16,0 0 0 15,0 0 0-15,0 0 0 16,0 0-4-16,0 0 1 16,0 0 0-16,0 0 0 15,0 0-1-15,0 0-2 0,0 0-4 16,-6 4-7-16,6-4-21 16,-7 4-50-16,0-1-69 15,1 1-84-15,0 4-42 16,-8-2-16-16,8 2 7 0</inkml:trace>
  <inkml:trace contextRef="#ctx0" brushRef="#br0" timeOffset="25965.4398">12640 14507 107 0,'0'-3'130'0,"0"-1"-9"0,0-1-9 16,0 5-12-16,0 0-13 16,0-2-13-16,0 2-10 15,0 0-7-15,0 0 4 16,7 2 8-16,-7 3 7 16,7 2 8-16,-7 8 7 15,0-1 5-15,0 8-7 0,0 0-13 16,0 0-15-16,0 0-21 15,6 4-13-15,0-4-8 16,1-1-5-16,0 2-4 16,-7-5-4-16,6 0-3 15,1-4-4-15,-1 2-18 16,1-1-49-16,6-8-94 0,-1 4-92 16,2-8-47-16,-1 5-23 15,0-8 3-15</inkml:trace>
  <inkml:trace contextRef="#ctx0" brushRef="#br0" timeOffset="27638.4205">12119 12008 85 0,'-6'0'140'0,"6"0"2"15,-7-3-8-15,7 3-10 16,0 0-13-16,0 0-5 16,0 0-4-16,0-4-11 0,0 4-9 15,7-4-12-15,-1 0-8 16,8 2-18-16,5-6-16 16,0 1-6-16,8 3-8 15,5-4-4-15,1 1-4 16,-1 4 0-16,1-1-1 15,-1 1-2-15,1 3-2 0,-7 0-2 16,-6 3 1 0,-1 4 0-16,-12 8 0 0,-1 0 0 15,-12 3 3-15,-8 7 2 16,-5 1 2-16,0 3 1 16,-8-2 0-16,-5 2 5 15,-1 0 6-15,1-3 6 16,-1-4 2-16,7-1 6 15,0-2 3-15,13-5-2 0,-7 1 2 16,8-4 2-16,5-4 2 16,7 0 4-16,0 1 3 15,19-5-1-15,1 1-5 16,13 0-5-16,12-4-8 16,1 0-12-16,5 0-11 15,8-4-20-15,0 0-48 0,0 1-81 16,-1-5-122-16,1 6-66 15,-7-7-35-15,-6 6-1 16,-7-4 34-16</inkml:trace>
  <inkml:trace contextRef="#ctx0" brushRef="#br0" timeOffset="28994.9766">12895 11968 41 0,'-14'0'48'16,"2"-4"6"-16,-2 4 3 15,1 0 6-15,-6 0 1 16,0 0-4-16,-1 4-6 16,-6 0-9-16,7 3-2 15,-1 1-1-15,0-2-3 0,7 2-3 16,0 3 0-16,6-4-3 16,1 1-4-16,6 4-6 15,6-6-1-15,8 2-4 16,5-5-1-16,1 5-3 15,12-1-3-15,1-3 0 16,6-1-2-16,0 1 0 0,-6-1-2 16,6 1-3-16,-7 0 2 15,-6 0-1-15,1-1-2 16,-1 1-1-16,-7-1 9 16,-6 2 14-16,-6 1 15 15,-1 2 16-15,-6-1 12 16,-13 3 7-16,0 2-3 0,0-1-6 15,-13 3-16-15,0-3-11 16,-1 1-11-16,1 3-8 16,-6-5-4-16,7 1-3 15,-9-3-4-15,2-1-2 16,6 1-7-16,0-6-1 16,6 3-14-16,0-2-32 0,8-3-54 15,-1 0-82-15,0 0-67 16,6 0-34-16,7-8-6 15,7 2 19-15</inkml:trace>
  <inkml:trace contextRef="#ctx0" brushRef="#br0" timeOffset="30202.1466">13943 11822 86 0,'0'-8'143'0,"0"1"34"16,8 3 0-16,-8-2-37 15,0-2 3-15,6 4-9 16,7-3 2-16,-7 0-30 0,1-1-5 16,12 1-6-16,-5-1-37 15,12 2-24-15,-1-2-16 16,1 4-5-16,14-4-6 16,-7 8-3-16,-1-3-2 15,1 6-1-15,-1 1-1 16,-12 4 6-16,-7 3 10 0,-7 7 9 15,-12 1 10-15,-7 6 6 16,-7 1 14-16,-12 3 0 16,-1-4-3-16,-7 6-2 15,8-6 0-15,-1 0 0 16,7-2-4-16,1-6-5 16,5-2-19-16,6 1-8 15,2-7 14-15,5-1 9 0,1 0 5 16,12-4 8-16,13-4 15 15,8 0 5-15,12 0-23 16,7-4-18-16,12-4-22 16,-5 0-46-16,12 1-70 15,-7 0-109-15,7 0-134 16,-6 3-68-16,-6 0-27 0,-15 4 17 16,-11-3 53-16</inkml:trace>
  <inkml:trace contextRef="#ctx0" brushRef="#br0" timeOffset="36113.5534">17808 10554 44 0,'13'4'106'0,"-1"6"17"16,-4 2 15-16,-2 5 3 15,6 6-17-15,-4 0-23 0,-8 2-19 16,6 0-26-16,0-3-20 16,1 4-14-16,-1-3-7 15,1-6-8-15,-7 2-5 16,0-1 6-16,7-3-2 15,-7-5 2-15,0 1 2 16,0-3 11-16,0-1 12 0,0 1 16 16,0-5 15-16,0 2 18 15,-7-5 8-15,7 0-4 16,-7 0-11-16,1 0-15 16,-7-5-15-16,-1-2-21 15,2-1-14-15,-2-3-5 16,2 0 5-16,-1-3 6 0,-1-1 2 15,8-6 0-15,6-2 3 16,6-6 1-16,8 3-8 16,5-7-6-16,1 1-4 15,12-6 1-15,1 2-4 16,-1-4-2-16,7-1-4 16,1 2-2-16,5-6-3 15,1 1 0-15,-1-4 0 0,8 5 1 16,-1-5 1-16,0 4-2 15,0 4 3-15,-13 3-1 16,1 8 1-16,-8 3-7 16,-6 5-10-16,0 5-6 15,-13 5-5-15,7 4 1 16,-1 7-2-16,1 0 6 16,-8 12 12-16,-5-2 8 0,6 9 4 15,-13-1 1-15,0 4 3 16,-13 3-2-16,0 2 0 15,-13-6 4-15,-7 4 0 16,-12 2 0-16,-13-2 0 16,-7 0 1-16,-8-2 1 15,2-2-5-15,-1 1 0 0,7-6 1 16,0-2 0-16,6 1-5 16,14-5-33-16,-1 2-57 15,13-5-88-15,7 1-64 16,7 2-33-16,12-6-14 15,7 3 23-15</inkml:trace>
  <inkml:trace contextRef="#ctx0" brushRef="#br0" timeOffset="36708.9842">18270 10741 19 0,'33'0'16'0,"-1"-4"-3"0,-5 4-1 15,-1 4 8-15,-7-1 30 16,-12 5 25-16,-7 7 30 16,-13-1 22-16,-20 8 18 15,-6 0-6-15,-7 4-21 0,1 0-14 16,-1-4-24 0,7 0-16-16,0 0-8 0,13-5 1 15,0 2 5-15,6-8 1 16,14 4 10-16,6-8 6 15,6 0 1-15,14 1-4 16,6-5-11-16,7-3-11 0,5 0-18 16,15 0-10-16,-1-3-11 15,0-1-23-15,0-4-58 16,7 5-103-16,-13 3-102 16,-1 0-54-16,-13 3-27 15,1 1-1-15</inkml:trace>
  <inkml:trace contextRef="#ctx0" brushRef="#br0" timeOffset="37895.6792">18850 12401 14 0,'7'-4'150'0,"-1"4"-1"16,-6 0 3-16,0 7 5 15,7 4 16-15,-7 7 17 0,0 9 16 16,-7 2-10-16,7 3-35 16,0 6-35-16,7-1-32 15,-7-1-27-15,6 0-19 16,-6-4-15-16,7-2-10 16,-7 3-6-16,0-12-5 15,0 6-2-15,0-8 2 0,0-5 9 16,0-3 22-16,-7 0 22 15,1-4 13-15,-1-4 6 16,1-3-1-16,-7-3-10 16,7-4-20-16,-8-4-23 15,1-4-11-15,6-4-8 16,-5-2-8-16,5-4-2 0,7-9-4 16,0 2-6-1,7-9-8-15,5-6-7 0,8-5-10 16,6 1-11-16,19-7-10 15,2-1-2-15,5 4 0 16,-1-4 6-16,8 5 7 16,0 1 12-16,-1 6 9 15,-5 7 8-15,-1 3 2 16,-7 8 2-16,2 7 2 0,-2 4-3 16,1 3 3-16,-7 7-2 15,-7 5-1-15,-6 6 3 16,-6 5 0-16,-14 7 2 15,-6 3 3-15,-6 4 4 16,-14 4 2-16,-6-1 4 16,-6 1 1-16,-1 3 1 0,-13 0-2 15,7-2-3-15,-6-2-2 16,-1-4-1-16,7 2-2 16,-1-5-7-16,8-3-13 15,-7-1-25-15,13-7-47 16,7 1-74-16,-1-1-101 15,7 1-61-15,0-4-22 16,6-1 7-16,1 1 37 0</inkml:trace>
  <inkml:trace contextRef="#ctx0" brushRef="#br0" timeOffset="38278.4309">19404 12634 57 0,'-6'5'172'16,"-1"6"20"-16,1 3 37 15,-8 8 34-15,8 4-21 16,-8 8-34-16,2 2-31 16,6 3-30-16,-1 2-42 15,0 0-44-15,7-2-24 0,7 2-16 16,0-5-10-16,-1 0-38 15,0-5-77-15,8-6-138 16,-8-3-74-16,0-4-38 16,1-7-22-16,-14-7 22 15</inkml:trace>
  <inkml:trace contextRef="#ctx0" brushRef="#br0" timeOffset="86601.1574">2397 11342 151 0,'-6'-7'202'0,"6"2"-20"16,0 2-15-16,-6 3-28 0,6-4-17 15,0 4-13-15,0-2-15 16,0 2-15-16,0-6-14 15,0 6-12-15,0 0-13 16,0 0-6-16,0 0 3 16,0 0 11-16,0 0 12 15,0 0 12-15,-8 0 11 16,8-2-1-16,-6 2-10 16,-6 0-15-16,-2-4-15 15,-5 0-18-15,-13 4-16 0,-2-4-9 16,-5 1-6-16,0 3-4 15,1 3-5-15,-2 1-6 16,7 0-1-16,-5 2-3 16,5 2-3-16,1 4-1 15,12-1 1-15,1 3 1 16,5 1 0-16,1-1 1 16,20 2 0-16,-1-2 4 15,20-3 5-15,1 3 3 16,11-3 6-16,8 1 3 15,6-1 4-15,0 0 1 16,7 0-2-16,-14-1 0 0,7 1 0 16,-5 0 1-16,-9 0 0 15,1 1 0-15,-13 2 2 16,1 1 0-16,-7-1 3 16,-8-3 3-16,-12 4 6 15,0 0 5-15,-12-1 11 16,-8 5 8-16,-13-5 7 15,-6 1 5-15,-1-1 1 16,-11 1-1-16,5 0-5 16,-6-4-5-16,13 0-8 0,0-4-5 15,6 1-12 1,1-5-30-16,12 1-47 0,0 0-69 16,8-4-103-16,5 4-92 15,7-4-41-15,13 0-2 16,7-4 29-16</inkml:trace>
  <inkml:trace contextRef="#ctx0" brushRef="#br0" timeOffset="86925.4334">2665 11715 132 0,'6'0'218'0,"0"0"25"16,-12 4-36-16,0 3-31 15,-1 4-11-15,-6 3-5 16,7 6-7-16,-8 6-25 16,1-1-29-16,1 0-24 15,4 4-18-15,2-2-17 0,0-2-13 16,0 1-11-16,-1-4-7 15,7-1-4-15,0-2-23 16,0-5-52-16,0-3-92 16,0 1-109-16,0-9-60 15,0-3-29-15,13-3 2 16,-7-5 42-16</inkml:trace>
  <inkml:trace contextRef="#ctx0" brushRef="#br0" timeOffset="87196.4674">2834 11529 134 0,'7'-8'197'0,"5"1"-3"15,1 0-74-15,13 0-56 16,1-1-26-16,11 1-15 16,2 2-9-16,-1 3-10 0,7-5-25 15,-7 3-58-15,-7 4-62 16,-5 0-34-16,-9 0-17 16</inkml:trace>
  <inkml:trace contextRef="#ctx0" brushRef="#br0" timeOffset="87394.5839">2866 11682 165 0,'7'8'248'0,"6"-5"-6"0,7-3-23 15,12 0-47-15,7 0-58 16,7-3-51-16,6-5-77 15,13 2-132-15,1-6-72 16,-1 1-35-16,0 0-19 16,-6-1-4-16</inkml:trace>
  <inkml:trace contextRef="#ctx0" brushRef="#br0" timeOffset="87866.3878">3786 11350 71 0,'-20'-15'186'15,"0"1"-10"-15,-13 6-48 16,7 0-36-16,-6 8-27 0,-7 8-14 16,0 0-8-1,0 6 0-15,13 3-5 0,0 2-7 16,6-1-10-16,7 4-4 15,7-3-3-15,6 2-3 16,6-5-6-16,1 2 3 16,5-3 0-16,8-1-1 15,6 1-1-15,0-4 1 16,1 4 0-16,-2-5-2 16,8 1 3-16,-7 5 0 0,0-7 7 15,0 7 12-15,-6-3 15 16,-1-1 20-16,-6 3 12 15,-6 0 11-15,-1-5 8 0,-6 5-2 16,-6-4-5-16,-1 3-15 16,-13 1-12-16,2-4-10 15,-16 4-14-15,2-4-9 16,-1 4-19-16,1-7-42 16,-1 2-72-16,7 1-115 15,0-3-83-15,7-1-43 16,12 0-14-16,7-7 26 15</inkml:trace>
  <inkml:trace contextRef="#ctx0" brushRef="#br0" timeOffset="88300.8254">4027 11789 10 0,'19'0'28'0,"1"0"24"15,-8 4 30-15,-5 0 29 16,-7 6 30-16,-13 5 26 15,0 3 17-15,-13 4-8 0,0 0-21 16,-13 3-25-16,7-2-24 16,-8-1-22-16,7 0-11 15,7-1-15-15,1-2-10 16,11-5-8-16,-6-3-5 0,14 1-1 16,0-5-1-16,-1 1-3 15,1-1 4-15,6-4 0 16,0 1-4-16,6-1-1 15,7-3-10-15,7 0-6 0,12 0-21 16,1-3-41-16,19-4-60 16,1 0-91-16,4-1-95 15,2 1-50-15,6-7-10 16,-6 2 20-16</inkml:trace>
  <inkml:trace contextRef="#ctx0" brushRef="#br0" timeOffset="88749.2041">4548 11800 76 0,'-14'-3'103'0,"2"3"-15"15,-1 0-10-15,-7 3-5 16,0 4-11-16,8 0-13 0,-2 1-17 15,-5 3-12-15,13-1-5 16,-1-2-2-16,7 3 2 16,0-1 3-16,0 2 3 15,7-5 4-15,-1 5-1 16,7-6 0-16,0 3 2 0,0-3 0 16,7 2 2-16,-1 3 1 15,1-4 3-15,0 0 4 16,-8 0 10-16,8 5 10 15,-1-5 11-15,-5 1 13 16,-8 2 13-16,0 1 14 0,-6-4 4 16,-6 4 4-16,-7-2-5 15,-7 0-8-15,-12 7-14 16,-1-5-21-16,-13-1-18 16,1 2-21-16,-1-5-23 15,1 1-41-15,-1-6-60 0,7 2-106 16,0 0-103-16,13-8-54 15,0-2-18-15,6-9 16 16</inkml:trace>
  <inkml:trace contextRef="#ctx0" brushRef="#br0" timeOffset="89188.3513">4749 11442 38 0,'0'0'182'15,"7"-6"8"-15,0 6-48 0,-1 0-50 16,0 0-18-16,8 6-5 15,-1-6-7-15,6 0-5 16,8 0-12-16,-1 2-10 16,6-2-15-16,1-2-23 15,6 2-73-15,0 0-84 16,0 0-41-16,0 0-22 0,-13-6-12 16</inkml:trace>
  <inkml:trace contextRef="#ctx0" brushRef="#br0" timeOffset="89427.4034">4769 11661 135 0,'-6'7'210'0,"-1"-3"-7"0,7 0-6 15,0-4-11-15,13 3-13 16,1-3-32-16,11 0-36 15,7 0-30-15,8 0-29 16,5-3-17-16,8 3-27 0,-8-4-46 16,1 4-76-16,-1-4-100 15,-5 4-52-15,-8 0-28 16,1-4-5-16</inkml:trace>
  <inkml:trace contextRef="#ctx0" brushRef="#br0" timeOffset="91648.4347">5389 11532 33 0,'0'0'113'0,"0"-3"8"0,6 3 2 16,0 0-3-16,1 0-2 16,13 0 1-16,6 0-2 15,13 0-7-15,6 0-12 16,7 0-17-16,7 0-22 0,-1 0-25 16,-5 0-14-16,6 0-7 15,-14 0-6-15,1 0-7 16,-1 0-7-16,-6 0-1 15,-6-3-42-15,0 3-68 16,-8 0-83-16,1-5-40 0,-6 5-19 16,-7 0-9-16</inkml:trace>
  <inkml:trace contextRef="#ctx0" brushRef="#br0" timeOffset="92341.7904">6372 11419 75 0,'0'-4'108'16,"-6"4"-3"-16,-1 0-4 15,-6 4-13-15,0-1-15 0,-13 5-5 16,6-2 9-16,-6 9 9 15,0 1 5-15,7-3-2 16,5 10-1-16,2-5-5 16,5 1-13-16,0 3-9 0,14-4-8 15,0-4-5-15,5 1-8 16,8 0-5-16,0 0-7 16,5-4-5-16,2-4-3 15,-1 0-6-15,6-3-4 16,8-4-4-16,-7-4-1 0,-1 1 0 15,1-1-1-15,-7-3 1 16,-7-4-1-16,1 0 2 16,-8-4-1-16,2 0 7 15,-8 1 10-15,-6-5 14 0,0 1 15 16,-6 0 22-16,-8-4 17 16,2 4 6-16,-2 2 1 15,-5 2-5-15,-1-1-12 16,1 5-17-16,-1 2-16 15,-6-3-12-15,0 7-15 0,-6 0-9 16,-1 4-9-16,-6 0-16 16,7 0-21-16,5 4-31 15,1-4-40-15,0 4-49 16,6 3-61-16,8-3-72 16,5 6-61-16,14-2-15 15,5-1 17-15,14 1 36 0</inkml:trace>
  <inkml:trace contextRef="#ctx0" brushRef="#br0" timeOffset="92806.6317">7004 11536 160 0,'0'4'193'0,"0"-4"-11"15,0 0-22-15,0 0-17 16,0 0-21-16,0 3-30 0,0 1-23 15,0-4-19-15,0 4-8 16,0 0-11-16,0 3-8 16,0-4-2-16,0 1-4 15,0-1-5-15,0 1-4 16,0 0 2-16,0 0 5 16,0-1 18-16,0-3 22 0,0 0 31 15,0 0 36-15,0 0 28 16,-6 0 9-16,6 0-11 15,-7-7-22-15,1 3-38 16,-1-3-48-16,1 0-85 16,6-4-96-16,-7 3-117 0,7 1-108 15,7-3-48-15,-7 2-17 16,6-3 39-16</inkml:trace>
  <inkml:trace contextRef="#ctx0" brushRef="#br0" timeOffset="93157.1672">7278 11217 104 0,'6'-7'169'15,"1"3"-27"-15,-1 4-24 16,1 4 0-16,6 7 18 0,-7 4 22 16,1 10 23-16,0 4 15 15,-1 4-18-15,-6 4-23 16,6 0-34-16,-6 0-26 16,7 0-24-16,-7-1-18 15,0-3-14-15,0-1-13 16,0-3-8-16,0-2-16 0,0-2-40 15,0-6-63-15,7-5-109 16,-1 1-102-16,7-8-55 16,1-3-18-16,-2-4 18 15</inkml:trace>
  <inkml:trace contextRef="#ctx0" brushRef="#br0" timeOffset="93693.7393">7760 11350 151 0,'7'-8'129'0,"-1"1"-29"15,0 2-24-15,-6 5 2 16,0 8 12-16,8 0 14 15,-8 10 13-15,-8 4 10 16,8-1 8-16,0 6-14 16,-6 2-23-16,6-3-21 15,0 3-19-15,6-4-12 16,2 1-13-16,-2-8-13 0,7 0-4 16,6-2-4-16,0-2-9 15,8-7-6-15,-8-3-5 16,8-4-6-16,-1-4-7 15,-7-3 1-15,1-4 1 0,-8 0 4 16,2-1 3 0,-8-2 8-16,0-1 29 0,-6 1 25 15,7 3 16-15,-7 4 7 16,7-1 4-16,-7 5-1 16,6 6-24-16,7 1-21 15,-6 7-12-15,6 0-5 16,-7 7-5-16,8 0 1 15,-8 5-1-15,7-5-1 0,-13 8-2 16,6-8-2-16,1 4-5 16,0-4-31-16,-1 0-61 15,0-4-110-15,0-2-100 16,8-4-50-16,6-5-24 16,-7 1 14-16</inkml:trace>
  <inkml:trace contextRef="#ctx0" brushRef="#br0" timeOffset="94247.5258">8574 11448 10 0,'0'-18'174'0,"-6"-1"-13"15,-7 1-7-15,0 4-2 16,0-1-7-16,0 3-18 16,0 6-29-16,-7-2-24 15,1 8-21-15,-1 4-18 16,1 6-13-16,-1 2-5 16,0 3-1-16,8 3-4 0,5-4-3 15,0 1-6 1,7 1-3-16,-6-3-2 0,12-1-4 15,-6-1-6-15,14-4-5 16,-8-3-2-16,7-4 0 16,0-4 2-16,7-1 3 15,-7-2 2-15,-1-3 5 16,2-2 4-16,-1 3 9 16,0-7 14-16,0 5 26 0,-7 1 23 15,1-2 10-15,6 5 7 16,-7 3-2-16,-6 4-2 15,7 4-12-15,0 3-13 16,-1 5-7-16,-6 5-3 16,0 3 1-16,6 5-11 0,1-3-10 15,-7 7-8-15,0-4-5 16,0 4-4-16,0-3-7 16,0 0-17-16,0 0-42 15,0-8-68-15,0 0-108 16,0-3-83-16,0-8-42 15,6 0-8-15,-6-7 25 0</inkml:trace>
  <inkml:trace contextRef="#ctx0" brushRef="#br0" timeOffset="94814.4099">8953 11444 114 0,'0'-10'154'16,"-7"-2"12"-16,0 1-1 16,-6 0-14-16,1 4-24 15,-8 3-25-15,0 1-29 16,-6 3-25-16,1 3-20 0,-2 8-9 15,7 0-4-15,1 4-4 16,6-5-3-16,13 9-8 16,-6-3-4-16,12-2-5 15,0-3-13-15,1 0-12 16,12 0-13-16,-5-3-7 16,-1-5-10-16,-7-3 0 15,8 0 6-15,-8-3 10 16,0-5 16-16,0 0 13 0,-6-2 24 15,7-1 35-15,-7 0 33 16,7 4 34-16,-7-5 17 16,6 4 8-16,-6 5-6 15,7-1-28-15,-1 4-26 16,1 4-15-16,0 3 1 16,-1 5 1-16,6 6 3 0,-12 4-1 15,8 3 1-15,-2 1-12 16,-6 0-16-16,0-1-14 15,0 1-6-15,6 0-8 16,-6-5-10-16,0-2-28 16,7-1-57-16,-7-7-85 15,6 1-111-15,-6-6-58 0,0-6-24 16,7-3 10-16,6-5 46 16</inkml:trace>
  <inkml:trace contextRef="#ctx0" brushRef="#br0" timeOffset="95477.8722">9461 11276 69 0,'-40'0'75'0,"-5"3"-1"15,-1 2-1-15,7 5-7 16,-6 1-16-16,13-1-12 16,-2 2-13-16,15 3-6 15,-1-5-6-15,0-2-5 16,8 0 1-16,5-1-3 15,-6 0 0-15,7-3-1 0,6-1-3 16,-7 1 2-16,7 3-1 16,-6-2-1-16,6-3-1 15,0 6 2-15,0-1 4 16,0 5 1-16,6-4-1 16,1 1 1-16,6-1-1 15,0 4 0-15,7-5-5 16,-1 0-2-16,0 0 1 0,1 1 0 15,7-5-1-15,-8 1 1 16,7-4 2-16,6 0 8 16,-6-4 11-16,1 4 25 15,5-3 23-15,1-1 22 16,-7 0 18-16,0 1 11 16,0 3 3-16,-1 0-4 0,2 3 0 15,-7 5-8 1,-1-1-3-16,0 4-4 0,-5 0-5 15,-1 3-7-15,-7 1-12 16,-6-1-10-16,-6 1-11 16,-7 3-9-16,-13 1-8 15,0-4-9-15,-7-1-11 0,1 1-17 16,-8-1-46 0,-5-3-96-16,-1 1-149 0,-6-2-88 15,-7-3-46-15,1 1-15 16,5-8 29-16</inkml:trace>
  <inkml:trace contextRef="#ctx0" brushRef="#br0" timeOffset="96449.0057">1140 13389 191 0,'-7'-7'379'0,"-6"-3"31"15,7-2 15-15,-1 5-79 16,0 0-118-16,1 4-84 16,6-6-52-16,0 6-77 15,-6 0-129-15,6 3-164 16,0 0-95-16,0 0-53 16,-6 3-20-16,-8 0 34 0</inkml:trace>
  <inkml:trace contextRef="#ctx0" brushRef="#br0" timeOffset="96687.1393">755 13866 134 0,'-6'18'356'0,"6"-6"24"15,0-2 21 1,0-2-37-16,0-5-114 0,6 5-74 15,1-8-37-15,6 0-25 16,0 0-46-16,7 0-112 16,5 0-195-16,1 0-126 15,7-4-65-15,7 0-32 16,-2 1 13-16,8-5 67 16</inkml:trace>
  <inkml:trace contextRef="#ctx0" brushRef="#br0" timeOffset="96842.7534">1648 13902 22 0,'-7'-6'23'16</inkml:trace>
  <inkml:trace contextRef="#ctx0" brushRef="#br0" timeOffset="97836.2341">2339 13965 104 0,'0'0'204'0,"0"0"17"15,0-4-64-15,0 1-59 16,6-9-34-16,0 2-23 16,2-9-11-16,4-2-17 15,2-6-6-15,-2-5-7 16,8-5 0-16,6-7 3 16,0 4 2-16,6-8-1 15,1-3 0-15,0 3-4 16,6-7 0-16,0 3 2 0,0 6 24 15,-7 2 20-15,2 6 9 16,-9 9 5-16,7 7 5 16,-5 7 6-16,-1 13-12 15,6 12-3-15,-5 9 1 16,-8 10 5-16,8 11 2 16,-8 8-7-16,-6 6-12 15,-7 2-10-15,1 2-10 16,-1-7-6-16,1-3-8 0,-7-8-7 15,7-7-1-15,-7-4 0 16,0-6-1-16,0-12-2 16,-7-1-2-16,-6-10 2 15,-6-3-2-15,-1-4-4 16,-6-8 1-16,-7-4 2 16,7 2 4-16,-7 1 3 15,7-2 1-15,6 7-2 16,1 0-6-16,13 7-4 15,6 1-5-15,6 3-3 16,13 3-5-16,8 5-2 16,12-1 2-16,-6 1-1 0,12-5 2 15,-5 5 2-15,-1-8 3 16,-1-8 4-16,-5-3 3 16,6-4 1-16,-6-6-1 15,-8-8-1-15,2-4-1 16,-7-5 2-16,-1-1-1 15,-6-5 1-15,0-1 0 16,-6 2 21-16,-1 3 33 16,-6 2 30-16,0 9 14 15,0 4 6-15,0 6 4 0,0 9-13 16,0 10-30-16,0 7-22 16,0 15-9-16,-6 7 0 15,6 12-1-15,0 2 0 16,0 5-1-16,6 0 0 15,1 0-1-15,12-5-2 16,8 1 1-16,5-8-18 16,7-2-15-16,13-9-32 15,0-2-61-15,7-9-118 0,-1-3-123 16,-5-7-52-16,-8-8-22 16,-13-7 10-16,-12-3 47 15</inkml:trace>
  <inkml:trace contextRef="#ctx0" brushRef="#br0" timeOffset="98033.4531">3030 13562 60 0,'-39'-4'234'16,"13"0"12"-16,12 1-27 15,20-4-76-15,28 0-54 16,11-1-41-16,20 1-23 15,20-1-29-15,6 2-20 16,7-2-67-16,6 4-80 16,7-3-41-16,-14-1-21 0,-6 1 4 15</inkml:trace>
  <inkml:trace contextRef="#ctx0" brushRef="#br0" timeOffset="99067.9959">4443 13466 206 0,'0'5'254'16,"0"-2"10"-16,0 8-51 15,7 4-72-15,6 10-30 16,0 8 1-16,0 11 2 16,7 8 1-16,-1 6 0 0,7 1-21 15,-6 7-23-15,-7-3-21 16,0-2-14-16,0-1-9 15,-7-10-7-15,0-6-3 16,2-4 18-16,-2-11 38 16,-6-6 49-16,0-5 29 0,0-7 14 15,-14-7 5-15,8-8-20 16,-6-11-42-16,-2-3-53 16,8-5-37-16,6-9-30 15,0-5-30-15,13-3-27 16,12-8-34-16,15-3-29 0,5-7-23 15,14-2-3-15,6 2 13 16,-6 4 19-16,0 9 28 16,-13 6 30-16,-1 10 29 15,-13 6 18-15,1 12 15 16,-7 7 12-16,-12 8 10 0,-2 10 5 16,-6 1 3-16,-6 4 2 15,0 3-3-15,0 0-7 16,7-1-6-16,-7-2-3 15,7-1-2-15,-1-4-8 16,7 2-9-16,1-6-24 0,12-2-45 16,-1-1-72-16,7-3-87 15,8-4-76-15,5-4-34 16,-5-3 3-16,-1-5 32 16</inkml:trace>
  <inkml:trace contextRef="#ctx0" brushRef="#br0" timeOffset="100216.9059">5558 13672 182 0,'-13'-7'270'16,"-13"0"9"-16,0-1-19 16,-1 8-39-16,-5 0-48 15,-1 4-43-15,7 0-40 0,0 6-35 16,0 1-25-16,13 4-16 16,-1-1-9-16,14 1-12 15,0 0-12-15,8-1-17 16,4 1-27-16,8-3-27 0,-1-2-24 15,1-3-19-15,0-3-14 16,-1 0-2-16,-5-8 17 16,-2 0 23-16,-6-3 27 15,2-1 24-15,-8-2 36 16,0-5 43-16,0 4 34 16,-8-1 30-16,8 2 16 0,0-1 8 15,0 3-6-15,0 5-24 16,14-4-25-16,-1 7-30 15,7-4-14-15,-1 4-10 16,7 0-7-16,-6 0-3 0,6 0-1 16,0 0 3-16,0 0 0 15,-7-3 2-15,1-1 3 16,-7-4 2-16,6 1 2 16,-6-7-3-16,1-1-3 15,-2 0 0-15,-4-3 1 0,4-5-1 16,1 2 0-16,0-2-1 15,6 2 2-15,-5-1 3 16,-1 0 0-16,0 7 0 16,0 1-1-16,0 2 1 15,-6 5 2-15,5 7-1 0,-5 0 2 16,0 11 1-16,-1 0 3 16,-6 7 1-16,0 1 1 15,6 6-1-15,1 2 1 16,-7-2-2-16,7-4 1 15,-1 5-3-15,-6-4-4 0,7-3 0 16,-7-4-2-16,0-5 1 16,6 2 0-16,-6-5 1 15,6-7 2-15,-6 0 0 16,8-4-2-16,-2-3-2 16,6-4 0-16,2-3-1 0,5-5-3 15,1 4-1-15,0-3 1 16,-1-1 0-16,1 8-1 15,-1-3 1-15,0 6 3 16,-5 1 0-16,5-1 2 16,-6 8 0-16,6 0 0 0,-5 5 2 15,5-2 0-15,-6 4 0 16,0 1 0-16,1-1-1 16,-2 4 3-16,2-4-5 15,-8 1 0-15,7-5 0 16,0 1-3-16,6 0-13 0,-5-1-24 15,12-3-15-15,-7 0-13 16,1-3-8-16,-1-1 1 16,1-3 14-16,-7 3 18 15,0-7 19-15,7 0 13 16,-14 0 11-16,7-3 12 0,-7-1 21 16,1-4 17-16,6-2 19 15,-13-6 13-15,6-2 5 16,8 0-5-16,-8-7-20 15,7-1-15-15,7-7-19 16,0 4-13-16,-2-8-8 0,9 4 17 16,-7 0 21-16,-2 5 28 15,2 1 29-15,-6 9 12 16,-1 4 5-16,-7 6-20 0,0 4-20 16,2 8-27-16,-8 10-23 15,0 9-5-15,0 14 6 16,-8 6 13-16,2 11 10 15,6 6 10-15,-6 6 4 16,6-1-4-16,6 5-9 16,8-7-10-16,-2-1-11 0,2-8-15 15,11-6-28-15,1-3-37 16,7-9-97-16,-1-6-153 16,1-5-82-16,-7-10-41 15,0-4-1-15,-12-4 21 16</inkml:trace>
  <inkml:trace contextRef="#ctx0" brushRef="#br0" timeOffset="100404.5833">6666 13426 132 0,'-34'-10'286'0,"15"2"13"0,6 1 7 16,13-1-115-16,13 2-82 15,20-2-44-15,6 1-27 16,13-1 3-16,7 1-6 15,6 0-56-15,-6 0-119 16,-7-5-87-16,-13 5-46 0,-19-5-38 16,-14 2-16-16</inkml:trace>
  <inkml:trace contextRef="#ctx0" brushRef="#br0" timeOffset="100617.4359">5890 13247 110 0,'-33'-8'309'0,"7"-2"31"15,6 3 21-15,8 3-98 0,-1-1-84 16,13-1-65-16,6 2-65 16,13 0-109-16,15 1-150 15,5 3-86-15,-1-3-43 16,9 3-18-16,-2 0 12 0</inkml:trace>
  <inkml:trace contextRef="#ctx0" brushRef="#br0" timeOffset="101182.4557">7610 13496 55 0,'-13'-5'258'0,"13"-1"11"15,6 2 9-15,14-3-95 16,13-1-73-16,-1 1-41 16,8 3-22-16,5 1-10 15,-12-1-8-15,5 8 6 0,-11-1 17 16,-14 4 28-16,-13 8 33 15,-6 8 24-15,-20 2 20 16,-7 8 4-16,-13 0-11 16,1 5-19-16,-1-2-16 15,1-4-11-15,5-2-7 16,7-1-6-16,1-4-3 0,12-2-4 16,14-5-7-1,-1 0-6-15,20-7-3 0,7 4-9 16,12-8-11-16,14-3-13 15,6-1-21-15,20-3-45 16,0-3-68-16,0-1-104 16,-1-3-166-16,0-8-123 15,-6 1-56-15,-6-5-2 16,-6-3 44-16,-15-3 88 0</inkml:trace>
  <inkml:trace contextRef="#ctx0" brushRef="#br0" timeOffset="101631.9151">8444 13412 132 0,'6'-11'221'0,"-6"-1"9"16,0 5-58-16,-6 0-42 15,0 7-33-15,-14 4-19 16,-6 6-4-16,0 2-6 15,0 5-13-15,0 2-15 16,6-1-8-16,1 4-7 0,6-3-2 16,6-1-1-16,7 1-2 15,0-1-2-15,20-3-2 16,-1-1 1-16,7-3 1 16,7 0 4-16,-1-1 1 15,8 2 1-15,-1-5-1 16,0 5 9-16,-7 3 11 15,1-5 8-15,-1 5 8 16,-6 3 7-16,-6 0 7 0,-1 1-4 16,-11-5-7-16,-2 5-5 15,-6-5-4-15,-6 5-7 16,-14-5-6-16,-7 1-9 16,-11 0-19-16,-8 0-44 15,0-1-69-15,-6-3-116 16,7 1-115-16,5-6-61 0,15 2-24 15,11-8 19-15,14 0 54 16</inkml:trace>
  <inkml:trace contextRef="#ctx0" brushRef="#br0" timeOffset="101991.0684">8965 13906 117 0,'0'0'233'0,"0"0"36"15,0 3-10-15,0 2-52 16,0 2-24-16,-6 4-9 16,0 3-1-16,-1 1-27 15,-6 3-32-15,-6 1-26 16,-7 4-26-16,-14-2-18 0,-5 1-34 16,-20 0-57-16,-14 0-100 15,-12-5-131-15,-7 6-73 16,-6-5-40-16,-7-4-3 15,-6 1 37-15</inkml:trace>
  <inkml:trace contextRef="#ctx0" brushRef="#br0" timeOffset="103147.528">2632 15034 205 0,'0'-7'227'16,"-7"0"6"-16,7 3-88 15,0 0-59-15,0 0-28 16,0 4-2-16,0 0 20 16,7 8 26-16,0 3 25 15,-7 4 22-15,12 6 8 16,-5 6-3-16,0 2-21 0,12 4-31 16,1 3-29-16,-1 1-27 15,0-4-20-15,1 4-11 16,-7-7-7-16,0-1 0 15,-6 0-3-15,-1-7 0 16,0-4 3-16,-6 0-1 16,0-6 10-16,0-2 11 15,-6-3 8-15,-7-2 1 16,-6-5 6-16,-8-5 0 16,1-6-5-16,1 0-8 0,-1-7-4 15,0-4-4-15,-1-7-7 16,7-4-4-16,8 0-5 15,-1-7-7-15,6-4-5 16,14-4-2-16,0-7-4 16,11 0-1-16,2-4-5 15,13 5 0-15,-1-2-2 16,7 5-2-16,-5 8-12 16,4 1-16-16,1 13-4 15,7 4-4-15,-13 4-1 16,6 6 1-16,-7 3 15 0,-6 12 18 15,-6 4 13-15,-13 4 7 16,-7 9 7-16,-7 2 6 16,-13 6 8-16,1-2 4 15,0 3 1-15,-8-4 2 16,-5-1 0-16,-1 1-3 16,-6 4-7-16,0-4-7 15,6 0-24-15,1-4-49 16,-1 1-85-16,13-1-116 15,1 0-84-15,12-4-41 16,7-2-2-16,0-1 32 0</inkml:trace>
  <inkml:trace contextRef="#ctx0" brushRef="#br0" timeOffset="103418.2286">3095 15207 255 0,'6'0'375'0,"8"4"18"15,-8-4 10-15,13 0-119 0,7-4-128 16,14 4-74-16,5 0-41 15,20 0-34-15,14 0-29 16,-2 0-66-16,2 0-114 16,-14 0-101-16,0 4-52 0,-13-4-14 15,-19 2 6-15</inkml:trace>
  <inkml:trace contextRef="#ctx0" brushRef="#br0" timeOffset="103613.9399">3368 15434 72 0,'7'7'175'16,"6"-7"-11"-16,6 4-62 0,14-4-65 16,-1-4-30-16,21 0-21 15,5 1-63-15,7-1-48 16,0-3-27-16,0 0 2 15</inkml:trace>
  <inkml:trace contextRef="#ctx0" brushRef="#br0" timeOffset="104196.2847">4775 15005 30 0,'-19'-26'259'0,"-7"5"26"15,-6 2 23-15,-1 1-72 16,1 4-57-16,-1-2-41 0,0 9-27 15,0 0-21-15,1 7-17 16,-1 7-26-16,1 5-18 16,6 2-14-16,-1 9-3 15,15-2-3-15,5 1-3 16,7 0-3-16,7-4 0 16,5-3 0-16,8 0-2 0,0-4-6 15,13-5-2-15,-1-6-1 16,7 0-2-16,-7-3-2 15,1-3 1-15,-13-6 5 16,0-3 5-16,-8 4 16 16,1-3 35-16,-6 3 40 0,0-1 33 15,-7 2 14-15,0 3 7 16,6-1-10-16,-6 8-29 16,6 4-37-16,1 7-30 15,0 7-14-15,-1 3-6 16,7 5-4-16,-13 3-3 0,7 1-1 15,-1 3-2-15,1-4-5 16,-7 4-21-16,0-3-36 16,-7 0-45-16,7-2-59 0,-6-2-92 15,6-1-108-15,6-6-65 16,1-4-11-16,12-5 18 16,8-2 49-16</inkml:trace>
  <inkml:trace contextRef="#ctx0" brushRef="#br0" timeOffset="104619.8155">5245 15083 37 0,'-6'-20'249'0,"-8"11"33"0,2-7 3 16,-2 5-64-16,1 7-53 15,0 1-35-15,-6 3-28 16,5 7-28-16,-5 4-18 16,6 5-16-16,0 1-13 0,7 5-10 15,6 0-8-15,0-4-4 16,6 1-7-16,7-1-6 16,7-4-8-16,0-3-4 15,5-2-6-15,-5-2-2 0,6-5-1 16,-6-4 4-16,5-2 8 15,-5-3 2-15,-8-5 5 16,2 1 7-16,-8-8 9 16,-6 2 23-16,-6-2 22 15,-14 1 25-15,1 0 17 0,-1 0 10 16,-6 4-3-16,6 2-23 16,8 1-58-16,5 3-62 15,1 1-73-15,6 7-110 16,6 4-108-16,13-1-57 15,15 1 5-15,-2 3 24 0</inkml:trace>
  <inkml:trace contextRef="#ctx0" brushRef="#br0" timeOffset="104998.6817">5596 15016 259 0,'-19'-4'289'0,"6"0"23"16,0 4-71-16,0 0-65 16,6 8-46-16,-5-1-35 15,5 8-26-15,7 1-20 0,0 5-14 16,7-3-9-16,5 4-7 16,8-4-6-16,0-3-5 15,-1 0-5-15,1-3-3 16,-7-6-3-16,13-3-1 0,-6-3-2 15,-1-3 4-15,-6-3-2 16,-7-3 0-16,1-2 2 16,-7-3 7-16,-7-1 16 15,-12 1 21-15,0-5 22 0,-14 5 17 16,-7-5 6-16,8 5-2 16,-1-5-22-16,7 8-67 15,1 0-134-15,18 4-149 16,14 0-79-16,12-1-42 15,13 4-15-15,8-3 36 16</inkml:trace>
  <inkml:trace contextRef="#ctx0" brushRef="#br0" timeOffset="105561.603">6060 14602 229 0,'6'-7'261'0,"0"7"8"15,1 0-59-15,6 12-75 0,0 5-29 16,0 9-6-16,0 7 2 16,0 7 4-16,7 8 0 15,-8-1-5-15,-5 1-15 16,-7 4-13-16,-7-5-10 0,1 4-11 15,-13-7-7-15,-1-4-10 16,0-7-11-16,1-3-6 16,6-9-3-16,-6-1 1 15,5-11-2-15,2 3-3 16,-2-8-4-16,8-4-8 16,-7-8-16-16,13-2-25 0,0-6-24 15,13-4-30-15,0-3-32 16,6-3-26-16,14-3-20 15,-7-5-5-15,6 5 7 16,-5 3 22-16,-1 5 25 0,-6-1 23 16,-1 11 29-16,-6 0 27 15,0 4 17-15,-1 4 14 16,-4 3 17-16,-2 6 21 16,0 2 17-16,-6 3 16 15,0 3 17-15,7 1 18 0,-7-4 6 16,7 3 1-16,-1-3-5 15,7 4-13-15,0-4-15 16,6 0-19-16,8 0-17 16,5-3-20-16,14-4-47 15,13-1-91-15,0-3-89 0,-8-3-49 16,8-1-21-16,-13-7-9 16</inkml:trace>
  <inkml:trace contextRef="#ctx0" brushRef="#br0" timeOffset="106078.1327">6867 14913 256 0,'6'-6'279'15,"-6"1"11"-15,8 5-58 16,-2 5-61-16,7 1-37 16,0 6-5-16,0 10-4 0,0 0-3 15,0 3-12-15,0 4-23 16,-6-3-21-16,-1 0-26 15,1-1-15-15,-7 1-11 16,0-4-5-16,0-4-1 16,-7-3-4-16,1-4 2 15,-1-3 2-15,-12-4 2 0,5-4 2 16,-11 0 0-16,5-12 2 16,-6 1 1-16,6-4-2 15,-5-3 1-15,11-8-3 16,2-3-3-16,12-7-2 15,0-1-6-15,12-4-5 0,8-5-4 16,13-3 7-16,12 2 1 16,1-4-6-16,6 2-7 15,6 5-2-15,1 5 0 16,-1 1-14-16,-5 13-3 16,-7 0 5-16,-14 10 7 15,1 0 3-15,-14 12 5 0,-12 6 5 16,-14 4 1-16,-19 8 2 15,0 7 3-15,-13 0 2 16,0 4 0-16,0-4 0 16,-1 4-1-16,-5 3-44 15,6-4-72-15,13 2-101 16,0-6-91-16,13 5-49 16,13-4-21-16,6-4 28 0</inkml:trace>
  <inkml:trace contextRef="#ctx0" brushRef="#br0" timeOffset="106510.7812">7545 14910 7 0,'7'-3'252'15,"-7"-2"20"-15,0 2 20 16,0 3-70-16,0 0-58 15,-7 3-42-15,0 5-26 16,-5 7-13-16,-2-1-16 16,1 1-18-16,7 3-17 0,0 1-12 15,-2-8-8-15,2-1-9 16,6 1-4-16,0-3-1 16,0-5 0-16,0 1-4 15,6-4-2-15,2-7 1 16,4-1 0-16,-5-3-2 15,6-7-2-15,6 3 6 16,1-2 10-16,0-2 19 0,5 1 13 16,1 0 13-16,14 7 7 15,-1-1 2-15,13 5-5 16,7 3-14-16,0 8-13 16,12 0-11-16,-6 2-8 15,6 9-12-15,2 1-36 16,-8-6-66-16,-6 9-107 0,-7-8-95 15,-13 3-48-15,-7 1-18 16,-19-4 17-16</inkml:trace>
  <inkml:trace contextRef="#ctx0" brushRef="#br0" timeOffset="107863.267">3395 16002 101 0,'-7'-4'160'0,"-6"1"-37"16,-6-1-12-16,5 4 9 16,-6 0 16-16,1-4 16 15,6 4 9-15,-6 0-9 0,5 0-16 16,2 4-23-16,-2-4-22 15,1 0-15-15,-7 4-14 16,2 3-11-16,-2-4-5 16,-7 4-8-16,9 5-6 15,-9-2-3-15,1 1-3 16,6 0-1-16,1 1-3 16,-1-2-3-16,14 5-2 15,0-4-1-15,6 4-2 16,6-4-2-16,13 4 2 15,7 0-2-15,7-1-1 16,7 1-3-16,11-1-1 0,1 1-2 16,-6-5-3-16,6 6-3 15,0-6-6-15,-7 2-1 16,2 3 0-16,-15-5 2 16,1 5 4-16,-14-4 5 15,-6 3 11-15,1 1 7 0,-14-3 9 16,-14 2 12-16,-5-3 8 15,-1 0 6-15,-12 3 2 16,-7-3 0-16,-7-3-4 16,1 3-12-16,-1-4-10 15,0 0-10-15,0-3-9 16,1 3-11-16,5-3-28 16,8-1-55-16,6-3-104 0,7 0-151 15,5-3-78 1,8-4-41-16,12-4 3 0,8 0 41 15</inkml:trace>
  <inkml:trace contextRef="#ctx0" brushRef="#br0" timeOffset="109322.9924">3778 16148 184 0,'0'0'247'0,"0"0"35"15,0-3-24-15,0 3-42 0,0 0-22 16,8-4-8-16,-8 4-5 16,6 0-20-16,-6 0-28 15,6 0-22-15,0 0-19 0,14-4-13 16,0 0-10-1,13 1-12-15,12-1-17 0,1-3-17 16,5 0-13-16,2 3-14 16,6-3-37-16,-7-1-60 15,-1 5-103-15,-5-5-139 16,1 4-73-16,-15 1-29 16,-7 0 11-16,-5-1 48 0</inkml:trace>
  <inkml:trace contextRef="#ctx0" brushRef="#br0" timeOffset="109541.6279">4143 16266 62 0,'-6'10'242'16,"0"-5"20"-16,-1 1 5 0,14-2-69 15,-1 0-60-15,14-4-33 16,0 3-15-16,5-3-20 15,15-3-23-15,-2 3-28 16,15-4-54-16,-8 0-102 16,14 0-95-16,-7 2-46 0,-7-3-26 15,-5 2-8-15</inkml:trace>
  <inkml:trace contextRef="#ctx0" brushRef="#br0" timeOffset="110081.0023">4906 16189 10 0,'0'0'302'0,"7"0"27"16,-7 0 22-16,0 0-24 15,6 0-97-15,0 0-67 16,1-4-39-16,13 4-22 0,6-4-22 15,13 4-25 1,0-4-24-16,6 1-17 0,8-1-7 16,-2 4-10-16,8-4-23 15,0 0-58-15,-1 2-100 16,1-3-117-16,-6-2-61 16,-1 4-29-16,-1-5 6 15,-5-3 45-15</inkml:trace>
  <inkml:trace contextRef="#ctx0" brushRef="#br0" timeOffset="110511.1938">5890 15899 86 0,'-13'-11'310'0,"0"0"22"15,0 0 20-15,0 4-76 0,0 3-90 16,-1 0-65-16,2 8-34 15,-1 0-16-15,-1 7-16 16,2 3-11-16,6 8-11 16,6 0-7-16,0 1-8 15,6 2-4-15,6-3-3 0,2 0-6 16,5-4-2-16,1-3-1 16,6 0-2-16,0-5 1 15,0-6-2-15,7 1-3 16,0-10 1-16,-8 1 0 15,-5-2-1-15,6-5 1 0,-6-5 3 16,-8 2 2-16,1-5 10 16,-6 2 13-16,-7-2 10 15,0 0 11-15,0 2 12 16,-13-3 11-16,6 6-6 16,1 3-10-16,-8 0-12 0,8 4-25 15,-6 0-37-15,-8 7-52 16,0 4-84-16,7-1-122 15,1 8-96-15,4-4-42 16,2 9-4-16,12-9 28 16</inkml:trace>
  <inkml:trace contextRef="#ctx0" brushRef="#br0" timeOffset="110767.614">6366 16053 256 0,'0'-8'434'15,"0"1"61"-15,0 0 51 16,-7-4-70-16,0 0-123 0,1 4-101 16,0-4-65-16,6 3-67 15,0 5-88-15,-7-5-97 16,7 5-111-16,0 0-153 15,0 3-138-15,0 0-66 0,7-5-3 16,-1 1 40-16,-6 1 79 16</inkml:trace>
  <inkml:trace contextRef="#ctx0" brushRef="#br0" timeOffset="111106.3572">6711 15661 72 0,'12'-4'260'15,"-4"4"15"-15,4 0 19 0,-5 8-78 16,0-1-55-16,6 4-23 15,-7 7-9-15,-6 8-5 16,6 0-12-16,2-1-30 16,-8 8-25-16,0-3-18 15,6 3-14-15,-6-1-11 16,6-2-29-16,-6-5-51 0,0 1-97 16,0-8-119-16,6-3-62 15,2-4-31-15,4-4 5 16,1-7 39-16</inkml:trace>
  <inkml:trace contextRef="#ctx0" brushRef="#br0" timeOffset="111605.1335">7161 15636 193 0,'6'-11'226'16,"0"6"10"-16,2 2-62 16,-8 3-44-16,6 8-17 15,-6 3 0-15,-6 3-4 0,6 5-3 16,-8 6-25-16,8 1-22 16,0-1-18-16,8 0-13 15,-8-2-10-15,6 3-10 16,0-8-6-16,7 0-2 15,-6-3-2-15,6-4-3 16,7-4-1-16,6-7 2 0,-1 0 0 16,8-4 1-1,-7-3 0-15,0 0 3 0,0-4 10 16,0 3 33-16,-13-2 41 16,1 2 46-16,-2 1 37 15,-6 0 18-15,2 3 1 16,-2 0-25-16,0 4-39 0,1 0-44 15,-1 8-34 1,8 3-18-16,-2 4-12 0,2-1-8 16,-8 8-13-16,7-4-24 15,-6 3-33-15,6 2-25 16,-1 0-40-16,-5-6-44 16,0 2-70-16,5-1-102 15,-4-4-52-15,-2 1-21 16,13-8 18-16,-6-2 31 0</inkml:trace>
  <inkml:trace contextRef="#ctx0" brushRef="#br0" timeOffset="112105.3376">7936 15786 52 0,'0'-19'239'0,"0"1"35"15,0-1-9-15,-7 5-42 16,1 3-37-16,-7 0-31 16,6 0-22-16,-6 7-31 15,1 1-24-15,-2 3-28 0,-6 3-22 16,-5 8-14-16,5 0-5 16,0 0-4-16,8 4-6 15,-2 3-7-15,14-2-7 16,0-2-13-16,0-3-13 15,14 0-8-15,-2 0-2 16,2-8-1-16,5 1 3 0,1-4 11 16,0-4 12-16,-1 1 9 15,0-8 5-15,1 0 8 16,-7 0 30-16,0-1 43 16,0 2 40-16,0-2 32 15,0 5 16-15,-13 0 6 16,7 4-20-16,-1-1-38 15,0 4-39-15,2 7-31 0,-2 4-14 16,0 4-9-16,0 7-3 16,1 0 0-16,0 7-3 15,-7-4-6-15,0 5-17 16,0 0-43-16,0-5-75 16,0 5-104-16,-7-5-107 15,7-4-65-15,7-2-21 16,-7-5 22-16,13-3 62 15</inkml:trace>
  <inkml:trace contextRef="#ctx0" brushRef="#br0" timeOffset="112632.4484">8470 15720 82 0,'-6'-15'196'0,"-8"0"0"15,8 4-22-15,-7 1-15 0,7 2-21 16,-7 4-21-16,0 4-24 16,-7 4-36-16,7 7-27 15,-6 0-17-15,6 0-12 16,6 4-8-16,0 0-14 15,7-1-35-15,7-3-46 16,6-4-43-16,0 0-32 0,7-3-17 16,-1-4 0-16,7 0 27 15,-6-4 47-15,6-6 57 16,-7 2 61-16,1-3 65 16,-7 1 74-16,0-2 72 15,0 1 67-15,-6 0 43 16,-1 4 8-16,0 3-25 0,1 1-50 15,-7-1-58-15,13 8-62 16,-6 7-49-16,5 3-29 16,2 9-15-16,-2-2-11 15,2 9-8-15,-8-1-3 16,1 4-3-16,-1 0-7 16,-12 0-12-16,-1-4-26 15,7 5-33-15,-13-9-48 16,6-4-75-16,1-2-122 0,0-5-77 15,6-6-20-15,0 0 8 16,0-8 31-16</inkml:trace>
  <inkml:trace contextRef="#ctx0" brushRef="#br0" timeOffset="113254.2002">9233 15640 90 0,'-13'-8'154'16,"-7"-4"-38"-16,0 5-16 15,-12 5-14-15,-1-4-7 16,-12 12-8-16,-1-4-2 15,1 5-19-15,-1 5-17 16,7-4-11-16,0 2-9 0,7 1-4 16,12 0-1-16,0-4-3 15,7 1 2-15,0-1-4 16,6 0-2-16,1 1 2 16,0-5 0-16,-1 5 2 15,7-1-1-15,0 0-1 16,0-3 1-16,0 3 1 0,7 1-5 15,5-5 0-15,14 4-4 16,1-3 4-16,-1-1-3 16,6 2 0-16,7-2 2 15,-6-3 3-15,6 4 9 16,-6 0 15-16,-1-4 29 16,7 4 29-16,0-1 24 15,1 4 20-15,-1 1 12 0,-7-1 2 16,1 4-7-16,-1 0-1 15,-12 0 3-15,-1 3 4 16,-5 1-1-16,-14 3-2 16,-7 1-8-16,-6-1-16 15,-6 4-22-15,-15-4-21 0,-4 1-18 16,-8-1-17-16,-6 0-32 16,0-4-56-1,-7 1-73-15,0-3-100 0,0 2-143 16,1-3-96-16,6-3-34 15,0-1 17-15,7-3 52 16</inkml:trace>
  <inkml:trace contextRef="#ctx0" brushRef="#br0" timeOffset="117033.9981">2880 16878 63 0,'6'-4'145'0,"0"-4"-47"0,-6 5-43 15,0 3-19-15,8-4-4 16,-8 4-6-16,6-4 0 15,-6 4 9-15,0 0 9 0,0 0 13 16,0 0 7-16,0-3 9 16,0 3 4-16,0 0-2 15,0 0-11-15,0 0-14 16,0 0-9-16,0 0-8 0,0 3 15 16,0-3 32-16,0 8 26 15,6 3 23-15,1-1 19 16,-7 13 14-16,13 2-16 0,-7 8-34 15,7 1-22-15,1 3-24 16,5 1-19-16,-6 3-12 16,6 0-9-16,1-4-5 15,-7-1-5-15,6-4-3 16,-5 2-4-16,-8-9-3 0,7-2-3 16,-7-4 2-16,2-5 4 15,-8-3 17-15,6-4 16 16,-6-3 14-16,6-1 5 15,-6-6 3-15,6-4-4 0,-6-5-18 16,7-2-19-16,6-8-13 16,0 3-9-16,1-3-8 15,12-3-7-15,-1 3-1 16,8-1-4-16,-7 2-4 16,6 5-4-16,-6 2-6 0,1 7-1 15,-1 3-8-15,-6 0-13 16,6 4-10-16,-7 8-17 15,1-1-34-15,-1 5-53 16,-6-2-68-16,0 9-72 0,0-5-59 16,0 5-14-16,1-4 24 15,-8-1 47-15</inkml:trace>
  <inkml:trace contextRef="#ctx0" brushRef="#br0" timeOffset="117581.7543">3954 17420 14 0,'0'-8'225'0,"8"-3"11"0,-2 4 0 16,0-5-95-16,7 6-61 16,-6-2-37-16,6 2-18 15,-1-3-11-15,2 6-8 0,-8 3 0 16,7 0 3-16,-6 3 16 15,0 6 23-15,-7 1 20 16,0 5 23-16,-14-1 18 0,8 5 11 16,-13 2 0-16,5-2-9 15,-5-1-5-15,-1 4-9 0,0-3-10 16,8-1-6-16,-8-4-6 16,7 1-7-16,7-4-5 15,-1-1-4-15,0 2-4 0,1-5-5 16,6-3-3-16,0 0-4 15,6-1-6-15,-6 1-7 16,7-1-3-16,6-3-6 0,0 0-5 16,13 0-10-16,0-3-19 15,7-1-30-15,-1 1-61 0,1-1-87 16,-1-4-118-16,1 1-100 16,-1-1-41-16,1 2 1 15,-1-5 42-15</inkml:trace>
  <inkml:trace contextRef="#ctx0" brushRef="#br0" timeOffset="118148.4685">4698 17104 150 0,'6'-10'253'0,"-6"2"29"0,-6 1-55 16,-1 0-43-16,0 2-30 16,-5 5-24-16,-2 0-26 0,-11 0-21 15,5 7-15-15,-6 1-14 16,6 4-10-16,1-2-8 15,-1 6-7-15,7-2-5 0,7-3-3 16,-1 3-2-16,7-3-1 16,7 0 0-16,-7-4 2 15,13 4-1-15,7-3 0 0,-8 3 0 16,14-5 1-16,1 2-2 16,-1 1-2-16,-1-3-1 15,1 2 0-15,7 3 0 0,-7-4 7 16,0 0 3-16,0 4 5 15,-6-3 9-15,-7-1 11 0,-1 3 9 16,-4-2 5-16,-8 4 6 16,0-5 10-16,-8 3 1 15,-4 2-4-15,-1-1-3 0,-13-5-6 16,6 3-12-16,-6 1-14 16,0-3-12-16,-7 1-10 15,14-4-9-15,-7-1-10 16,6 1-26-16,1-4-43 0,-1 3-73 15,7-6-129-15,0 3-143 16,7-7-71-16,12-5-18 16,0 2 20-16,8-12 60 0</inkml:trace>
  <inkml:trace contextRef="#ctx0" brushRef="#br0" timeOffset="118442.9074">5134 17031 158 0,'6'-7'282'0,"8"3"20"15,-8 0 5-15,0 1-81 16,8-1-51-16,5 0-35 15,1 1-16-15,19 0-14 0,-1-2-27 16,9-2-32-16,5 7-26 16,-1-3-26-16,-4-1-61 0,-2 4-103 15,1 0-117-15,-7 0-60 16,-13 0-32-16,0 0-5 16,-13 0 45-16</inkml:trace>
  <inkml:trace contextRef="#ctx0" brushRef="#br0" timeOffset="118632.5374">5336 17137 3 0,'-6'8'188'0,"12"-4"5"0,1-1-36 16,5-3-67-16,14 0-40 15,7-3-22-15,13-1-17 0,-1-1-32 16,14-1-66-16,0-5-54 15,6-1-28-15,-7 2-15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50:12.878"/>
    </inkml:context>
    <inkml:brush xml:id="br0">
      <inkml:brushProperty name="width" value="0.05292" units="cm"/>
      <inkml:brushProperty name="height" value="0.05292" units="cm"/>
      <inkml:brushProperty name="color" value="#FF0000"/>
    </inkml:brush>
  </inkml:definitions>
  <inkml:trace contextRef="#ctx0" brushRef="#br0">6372 16617 12 0,'7'-4'225'16,"-1"1"12"-16,7 0 2 15,-6-2-67-15,-1 5-52 0,0 0-14 16,-6-3-2 0,8 3 1-16,-2 0 10 0,-6 0-4 15,6 0 0-15,-6 0-4 16,7 0-1-16,-7 0-6 15,0 0-9-15,0 0-12 0,6 0-14 16,-6 0-15-16,0 0-10 16,0 0-7-16,0 0-6 15,0 0-2-15,0 0-3 16,0 3-1-16,0-3-5 16,0 0-8-16,0 5-6 15,-6-2-4-15,-1 8-2 0,1 4 0 16,0 10-1-16,-2 4 7 15,-4 12 7-15,12-1 2 16,-7 4 1-16,1 0 2 0,6 0 3 16,0 0 0-16,0-1-3 15,0-2-1-15,6-5-3 16,1 1-1-16,5-7-1 0,2-5 5 16,-1-3 12-16,13-4 14 15,-6-2 18-15,12-9 14 16,7-5 6-16,13-2-1 0,-7-2-8 15,14-5-19-15,6-9-22 16,1 3-17-16,-1-7-10 16,7 3-10-16,-14-6-24 0,1 1-37 15,-7 4-62-15,-13-3-105 16,-6 1-152-16,-21 3-88 16,2 2-29-16,-20 4 14 15,-14-1 50-15</inkml:trace>
  <inkml:trace contextRef="#ctx0" brushRef="#br0" timeOffset="324.9962">6782 16917 100 0,'8'-2'225'15,"-8"2"12"-15,0 0-38 16,0 6-14-16,-8 2-5 16,2 3 4-16,-7 10 7 0,7 5 5 15,-1 3-7-15,0 8-38 16,1 0-36-16,6-1-25 16,0 4-21-16,0 1-12 0,0-4-15 15,6-1-11-15,1-2-10 16,0-5-8-16,6-4-21 0,-1-2-44 15,8-6-80-15,0 2-122 16,6-9-111-16,-1-2-60 16,9-4-17-16,-9-4 24 15,15-4 69-15</inkml:trace>
  <inkml:trace contextRef="#ctx0" brushRef="#br0" timeOffset="780.3308">7603 17045 66 0,'0'-3'264'0,"0"-3"32"16,0 6 19-16,0-5-64 16,0 2-52-16,0 3-35 0,0 0-24 15,0 0-30-15,0-4-26 16,0 4-27-16,0 4-17 16,0-4-11-16,0 3-5 0,0 2-4 15,0-3-3-15,0 2-5 16,0-1-1-16,7-3 6 15,-7 4 12-15,7-4 21 16,-7 0 20-16,0 0 22 0,6 0 9 16,-6-4-7-16,6 1-9 15,-6-3-20-15,8-6-25 16,-2 1-32-16,0 0-34 16,7-4-39-16,-6 4-59 15,-1-4-81-15,1 5-112 0,-1-1-94 16,0 3-33-16,-6 5 6 15,0-5 39-15</inkml:trace>
  <inkml:trace contextRef="#ctx0" brushRef="#br0" timeOffset="2414.8864">8255 16771 14 0,'7'-4'166'15,"6"-3"-15"-15,-6 0-4 16,-1 3 1-16,0-3 7 16,8-4 9-16,-8 3 1 0,0 1 1 15,-6 0-3 1,0 0-9-16,0-1-14 0,-6 4-21 16,0-3-29-16,-8 4-26 15,-5-2-23-15,-13 3-17 16,-2 2-10-16,2 0-8 15,-13 0-4-15,-2 7-2 16,9 0-1-16,-7 0-1 16,12 4-3-16,0 0 3 0,7 4 0 15,13-1-2-15,0 1 0 16,13-1 0-16,6-2 2 16,14 2-2-16,-1-3-3 15,7-3 1-15,7-1-3 0,-1-3-2 16,8-4-5-16,-1 0 1 15,0-4 4-15,-7 1 1 16,1-5 2-16,-1-3 5 16,-5 1 7-16,-1-5 11 15,-6 3 19-15,-8-2 20 0,8 3 20 16,-13 0 15-16,5-1 14 16,-12 5 0-16,7 4-13 15,-7-1-18-15,0 4-14 16,0 7-11-16,-7 8-12 15,7 3-5-15,-6 8 0 16,0 3 0-16,-1 4 1 0,7 0 1 16,0 0-2-16,0 4 0 15,0-4-3-15,7 0-3 16,5 1-5-16,-5-5-8 0,0-4-18 16,5 0-38-16,-5-6-61 15,6 3-88-15,-13-8-131 16,7-3-120-16,-7 1-53 15,-7-2 0-15,-6-2 39 0,-6-4 76 16</inkml:trace>
  <inkml:trace contextRef="#ctx0" brushRef="#br0" timeOffset="4759.4228">8757 16544 1 0,'0'0'217'0,"-13"-4"44"16,7 1-6-16,-1-1-11 15,0 4-14-15,1-4-21 16,-1 4-32-16,7 0-31 16,-6 0-40-16,6 0-23 15,-6 0-13-15,6 0-4 16,0 0-1-16,0 0-3 0,0 0-4 15,0 0-8-15,0 0-6 16,0-4-4-16,0 4-9 16,0 0-6-16,0 0-4 15,0 0-4-15,0 0-3 16,0 0-6-16,0 0-3 16,0 4-4-16,0 0-2 0,0 3-1 15,0 7-1-15,0 9 0 16,6 2 1-16,0 12 1 15,-6-1 3-15,7 8 4 16,-1 4 0-16,1 4 5 16,0-2 1-16,-1 2-2 0,-6 0-1 15,0-5-1-15,0-2-2 16,0-6-5-16,0-6 1 16,0-4 1-16,0-2 0 0,0-9 0 15,-6 0 1-15,-1-6 2 16,-6-6 1-16,6-2 1 15,-13-4 7-15,8-7 7 16,6-1 5-16,-2-6 1 0,8-5 2 16,8-3-5-16,-2-3-7 15,14-5-11-15,5 1-13 16,1-3-14-16,14-5-12 16,-7 3-3-16,5 1-5 0,1 1 0 15,0 6-4-15,-6 1-1 16,-7 2-2-16,-6 5-9 15,-1 7-6-15,-6 0-4 16,1 7 6-16,-14 4 11 16,0 4 13-16,-14 7 15 0,1 0 12 15,0 7 7-15,0-4 6 16,0 1-1-16,0 0-1 16,0-3 2-16,6-2 0 15,1 1 1-15,0-3 2 0,6-1 5 16,6 0 2-16,7 0 3 15,0-3 5-15,7 0 0 16,12 0-4-16,1-4-5 0,-1 3-8 16,7-3-21-16,0-3-36 15,-5 3-64-15,4 0-93 16,-5-4-108-16,-7 0-59 0,0-3-20 16,-7 0 15-16,-5-4 50 15</inkml:trace>
  <inkml:trace contextRef="#ctx0" brushRef="#br0" timeOffset="5040.8548">9396 16763 29 0,'0'-14'299'16,"0"3"37"-16,0 4 24 16,0-1-70-16,0 4-66 15,6 4-57-15,1 0-47 16,-1 8-29-16,8 3-14 15,-8 4-10-15,6-1-7 0,2 5-6 16,-1-1-8-16,7 1-5 16,-14-2-7-16,0 6-6 15,0-5-7-15,-6 0-5 16,-6 0-3-16,-6 1-2 0,-8-4-10 16,-7-5-28-16,-5 5-52 15,-7-7-75-15,-7-2-93 16,-5-2-90-16,5-4-61 0,-7-4-8 15,8-2 33-15,-1-5 60 16</inkml:trace>
  <inkml:trace contextRef="#ctx0" brushRef="#br0" timeOffset="5209.9118">9044 16869 47 0,'32'-25'238'16,"1"4"33"-16,6-6 13 16,7 5-12-16,-1 1-31 15,7-5-45-15,-6 4-51 16,6 0-50-16,6 4-44 15,1-1-64-15,0 2-90 16,0-2-124-16,-7 4-79 0,-1 1-44 16,-11 2-15-16,-1-3 26 15</inkml:trace>
  <inkml:trace contextRef="#ctx0" brushRef="#br0" timeOffset="5481.6875">10047 16358 49 0,'0'0'241'0,"-6"7"63"15,6 11-5-15,-14 3-16 16,8 13 4-16,-7 7-11 16,0 5-33-16,-6 6-48 0,5 3-43 15,2 0-36-15,-2 3-33 16,-5 5-22-16,-7-2-19 15,6 2-13-15,1-5-9 16,6-3-13-16,0-3-28 0,-1-9-45 16,8-2-69-16,0-7-107 15,-1-5-125-15,0-3-71 16,1-9-19-16,0-5 22 16,-1-5 56-16</inkml:trace>
  <inkml:trace contextRef="#ctx0" brushRef="#br0" timeOffset="6325.7395">10080 16833 191 0,'12'-18'261'0,"2"7"17"15,-8 1-48-15,0 6-48 16,-6 4-30-16,8 6-13 0,-8 9-2 16,-8 7-1-16,2 4-5 15,-6 7-19-15,-2 4-21 16,1-1-16-16,-7 4-15 16,2 0-12-16,-9 1-11 0,14-7-11 15,-6 2-7-15,-1-6-6 16,0-1-6-16,7-3-2 15,0-9-3-15,0 2 0 0,7-5-2 16,-8-3-1-16,2-7 2 16,5-1 2-16,1-3 0 15,-1-3-3-15,7-8 0 16,7 0-2-16,6-7-5 0,-1-1-4 16,15-4-8-16,5 2-2 15,1-1-4-15,6 0 0 16,0 0 0-16,-6 5 2 15,-1 1 4-15,-6 6 3 0,1-2 0 16,-15 9 2-16,2-2 7 16,-8 10 1-16,-6-2 5 15,-6 5 4-15,0 3 3 16,6-1-1-16,-8 2-3 0,2-5 0 16,6 3-2-16,0-1-3 15,0-2 0-15,0-4-4 0,0 1-1 16,6-4-4-16,2 0-6 15,4-4 1-15,1-3-1 16,7 0 0-16,-8-1 1 16,2-3 5-16,-2 5 4 0,2-6 5 15,5 5 7-15,-5-4 12 16,-2 3 6-16,2 5 2 16,-2-2 4-16,8 3 5 15,-1 4 8-15,7 3 4 0,-6 6 3 16,-1 7 4-16,1 0-2 15,0 5-1-15,-7 2-13 16,0 8-11-16,-13 1-7 0,0-5-6 16,-7 3-11-16,-6 2-6 15,-13-8-3-15,6 3-1 16,-12-8-5-16,-1-3 1 16,1-3 10-16,-7 0 2 0,6-4 2 15,7-4 0-15,0-4 1 16,7-3-5-16,5-3-28 15,14-1-57-15,14-6-105 0,5-9-136 16,7 1-73-16,13-4-33 16,1-4 6-16,-1 0 46 15</inkml:trace>
  <inkml:trace contextRef="#ctx0" brushRef="#br0" timeOffset="6545.2375">10588 17207 17 0,'26'-8'323'16,"-7"4"38"-16,1-3 40 0,6 0-11 15,-7 4-96-15,8-5-72 16,-1 1-49-16,0 0-32 16,0 0-39-16,7-2-43 15,5 3-65-15,-5-2-87 0,7 2-118 16,-8-3-124-16,-6 6-80 15,-7-4-35-15,1 3 13 16,-13-3 58-16</inkml:trace>
  <inkml:trace contextRef="#ctx0" brushRef="#br0" timeOffset="6808.3447">11057 16965 116 0,'0'-11'351'0,"0"4"57"15,0 0 42-15,-6-1-74 16,6 5-91-16,0 3-66 0,0 3-48 16,6 5-39-16,-6 3-29 15,0 11-15-15,6-1-8 16,-6 5-13-16,7 3-18 16,0 4-13-16,-1-4-12 0,0 0-10 15,-6 1-19-15,8-1-42 16,-2-4-74-16,0-2-113 15,1-4-128-15,-1-5-99 16,-6-7-41-16,0 1 11 0,0-8 56 16</inkml:trace>
  <inkml:trace contextRef="#ctx0" brushRef="#br0" timeOffset="7142.852">11350 17013 11 0,'39'-33'267'15,"-6"4"42"-15,-7 2 17 0,0 6-38 16,-6 2-49-16,-7 9-49 16,-7-1-44-16,-6 7-35 0,-13 8-32 15,-13 7-22-15,-6 3-17 16,-7 9-9-16,-1 2-8 16,1-3-5-16,7 4-5 15,6-1-6-15,-1-3-2 0,8 0 3 16,6-3 10-16,7-1 13 15,6-4 20-15,12-3 21 16,8 0 18-16,6-3 10 0,19-5-2 16,8 0-7-16,12-3-19 15,7-3-20-15,6 0-32 16,13-5-68-16,0 5-121 16,7-5-177-16,0 1-103 0,0 3-53 15,-1 1-15-15,14-1 38 16</inkml:trace>
  <inkml:trace contextRef="#ctx0" brushRef="#br0" timeOffset="8724.7854">26285 17595 66 0,'6'-3'233'0,"1"-2"34"0,-7 3-26 16,7-2-28-16,-7 0-27 15,6 4-25-15,-6 0-24 16,0-4-26-16,0 4-27 15,0 0-16-15,0 0-7 0,0 0 1 16,0 0 10-16,0 0 6 16,0 0 10-16,-6 0 6 15,-1 4 19-15,-12 4 12 0,-1-1 1 16,-6 7-1-16,0 4 2 16,-1 5 0-16,-5 2-17 15,13 1-18-15,-1-1-12 16,7 4-12-16,6 5-14 0,1-1-18 15,6-4-9-15,0 0-8 0,6-4-3 16,1-2-1-16,6 0-2 0,1-6 2 16,5-2-1-16,0-4-1 0,8 0-1 15,-1 0 2-15,6-4 0 0,1-4 0 16,6 1 1-16,-1-4-1 0,9 0-1 16,-2 0-4-16,1-4-3 0,-1 1-2 15,1 0-4-15,-1-5-4 0,-5-3-10 16,-1-3-20-16,0-5-35 15,-7 2-48-15,1-2-59 16,-20 4-63-16,0-3-60 0,-7 3-52 16,-6 4-25-16,-13 0 4 15,-6 0 33-15,-8 4 52 16,-5-1 62-16,-1 2 77 16,-5-2 84-16,-1 1 76 0,6-1 64 15,1 4 56-15,5-3 52 16,-5 0 41-16,12 2 21 15,0-1 5-15,8 2-13 16,-2 4-25-16,1-4-36 0,7 4-26 16,-8 0-18-16,14 4-10 15,-6 6-2-15,0 2 4 16,6 7 10-16,6 6-6 0,-6 4-19 16,6 1-20-16,2-1-19 0,-2 0-18 15,0 1-15-15,-6-5-9 0,7 4-5 16,-1-3-3-16,1 0-1 0,0-1-3 15,-1-3-3-15,7 0-5 0,-6 1-5 16,-1-6-18-16,7-1-35 0,0-2-46 16,-6 1-60-16,5-8-75 0,2 0-93 15,-8-3-106-15,8-1-87 0,-14-3-16 16,0 0 27-16,0-3 58 0,0-4 87 16</inkml:trace>
  <inkml:trace contextRef="#ctx0" brushRef="#br0" timeOffset="9191.6439">27100 17866 176 0,'6'-7'325'0,"0"0"53"16,-6 3 1-16,0-3-62 16,0 3-60-16,0 4-52 15,0-4-49-15,-6 8-46 0,0-4-38 16,6 4-26-16,-8 3-17 15,8-3-6-15,-6 3-9 16,6 4-5-16,-6-4-2 0,6 8-3 16,0-5 0-16,-6 2-4 0,6-5 0 15,0-3 6-15,0-4 7 16,0-4 5-16,0-3 3 16,0-1 4-16,0 1-2 0,0 0-4 15,6 0-8-15,-6-1-23 16,12 1-41-16,-4 0-67 15,4 0-98-15,-5-1-119 0,6 1-85 16,0 3-28-16,7-4 13 16,-8 6 50-16</inkml:trace>
  <inkml:trace contextRef="#ctx0" brushRef="#br0" timeOffset="9728.7212">27738 17698 51 0,'19'-15'295'0,"-5"1"42"16,-8-1 36-16,-6 0-59 15,-12 5-56-15,-2-2-50 16,-5 5-32-16,-1-1-34 0,-6 5-30 15,-7 3-28-15,1 0-27 16,-7 11-19-16,7-4-10 16,-2 7-9-16,15 2-5 0,-1 2-3 15,8 0-4-15,5-3-1 16,7 0-3-16,7-1-2 16,-1-3-1-16,7 0-3 15,6-4-3-15,1-3-1 0,7 0 0 16,-2-8 1-16,1 0 0 15,7-3 1-15,-1-4 3 16,-6 0 2-16,0 0 10 16,1 1 23-16,-7-5 23 0,-2 3 28 15,-4 5 19-15,-1 0 10 16,0 0-3-16,-6 7-4 16,-1 0-4-16,0 7-15 0,8 4-10 15,-8 7-5-15,0 1-7 16,7 6-18-16,-6 4-19 15,0 4-10-15,5 4-6 0,-5-1-5 16,6-3-4-16,0-3-2 0,-6-1-18 16,6-3-38-16,-1-4-49 0,2-3-54 15,-2-2-74-15,2 3-100 0,-8-6-109 16,7-3-67-16,-6 0-11 0,-1-1 27 16,1-2 57-16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03:05.827"/>
    </inkml:context>
    <inkml:brush xml:id="br0">
      <inkml:brushProperty name="width" value="0.05292" units="cm"/>
      <inkml:brushProperty name="height" value="0.05292" units="cm"/>
      <inkml:brushProperty name="color" value="#FF0000"/>
    </inkml:brush>
  </inkml:definitions>
  <inkml:trace contextRef="#ctx0" brushRef="#br0">11181 9503 3 0,'-33'0'24'0,"1"-4"2"16,5 1-4-16,-5 3 1 15,-1-5 0-15,1 3 1 16,-1 2-5-16,1-4-9 16,-1 4-28-16,7 4-43 0,-6-4-23 15</inkml:trace>
  <inkml:trace contextRef="#ctx0" brushRef="#br0" timeOffset="3570.9078">9689 9539 104 0,'-59'-7'201'0,"7"3"-26"16,6-3-21-16,8 4-21 15,-2-1-22-15,15 0-28 16,5 4-28-16,7-4-23 0,13 4-18 15,19 0-11-15,13 0-6 16,27 0-3-16,26 0 3 16,26 0-1-16,26-3 6 15,25-1 8-15,28-4 4 16,18 2 5-16,34-5 1 0,18-3 5 16,20-3-9-16,19 3-7 15,21-4-3-15,-1 0-6 16,13 0-2-16,-6-1-11 0,-7-3-2 15,-5 4 0-15,-14-5 0 16,-27 6-1-16,-6-2 2 16,-13 5 8-16,-19-5 1 15,-14 5 2-15,-12-1 2 16,-8 1 1-16,-18 2 0 16,-7-2-3-16,-6 3 1 0,-20-5-1 15,-14 10-2-15,-19-5 1 16,-13 3 0-16,-5 2 0 15,-22-2 1-15,-4 1 1 0,-8 3 2 16,-7-4 0-16,7 1-2 16,-6 0 0-16,6 4 0 15,-6-5-1-15,0 1-1 16,-7-1-1-16,-1 2 2 16,-4-3 5-16,-2 6 2 0,1-4 4 15,5-1 1-15,8 1-1 16,7-1-4-16,12 2-9 15,6-6-4-15,14 5-6 16,-1-4 1-16,8 0 1 16,5 4 4-16,-5-4 3 0,-1 7 3 15,1-3 2-15,-1 7-2 16,1 0 2-16,5 0 1 16,1 3 0-16,0 5-1 15,-1-5-2-15,1 5 0 16,-1-1-2-16,-5 0-3 0,-14 0 1 15,1 1-1-15,-14 3 1 16,-7-1 1-16,-6 2-1 16,0 3 2-16,-6-1 0 15,0 5 0-15,-7-1 0 16,0 4-1-16,6-1 3 0,-5 2-1 16,-1-1 2-16,7-1-2 15,-8-2 0-15,-4 3-1 16,-1-4 1-16,-8-3 1 15,1 3-2-15,-6-3-2 0,6 3-1 16,-6 0 3-16,0 1-2 16,5 7 1-16,7-4-2 15,-5 7 1-15,-1 4 0 16,0-1-1-16,1 9 0 0,-1 3 4 16,-13 8 4-16,-7 6 7 15,-6 9 3-15,-6 8 6 16,-1 9 2-16,0 8-1 15,-6 8-3-15,0 2-4 16,0 4-3-16,-6 5 14 16,6-2 4-16,-6 5 4 0,6 3 5 15,0 4 3-15,0 0 3 16,-7 0-20-16,7 0-10 16,-6 4-5-16,6-2-4 15,0 2-2-15,6-1 1 16,-6 5 2-16,0 3 3 15,0 3 0-15,-6-3 4 0,6 1-3 16,-7-5-1-16,7 0 3 16,7-4 3-16,6-3 1 15,-7 0 1-15,7 0 1 16,-6-8 3-16,5 1-4 16,2-8-3-16,-8-7 0 15,1-7-4-15,-1-4-1 16,1-8-6-16,-1-6 0 15,-6-1-3-15,7-4-1 0,-7 2 3 16,0-6 0-16,0-3 6 16,0-3 1-16,-7 0 3 15,1-5 3-15,-1 1-2 16,-6 0 1-16,-7 8 1 16,1-1 7-16,0 4 5 15,-1 4 3-15,7-1 3 0,-1 0 0 16,2 1-8-16,6 1-9 15,-8-13-10-15,1 0-6 16,1-7-6-16,4-3-4 16,-4-8 6-16,6-3 3 15,-8-4 2-15,1-4 0 16,-7-3-2-16,8-1-2 16,-8-2-4-16,0-1 0 0,-13-5 3 15,8-1-1-15,-15 2 5 16,2-7 4-16,-8 3 4 15,-6 1 2-15,-13 1 0 16,-7-2 2-16,-6 1-2 16,-7 2 3-16,-12 2 2 15,-14-1 1-15,-7 0 2 0,-12 0 2 16,-13 1 4-16,-7-1-3 16,-19 1 1-16,-14-5-3 15,-6 1-3-15,-6 0-1 16,-14 0-2-16,-12-5-5 15,-8 1-4-15,-6 0 2 16,-5 0-2-16,-1-4 0 0,0 1-3 16,6 0 9-16,0-5 0 15,8 3 0-15,4-1 1 16,2-5-4-16,12 3 2 16,8 1-1-16,11 0-3 15,8 0-1-15,13 3-1 16,6 0-1-16,6 0-2 15,7 1 7-15,14-1 5 0,6 4 4 16,5 0 1-16,9 0 2 16,5 0 1-16,6 0-9 15,1-1-7-15,0 2-4 16,6 3 0-16,0-5-3 16,1 2 2-16,-1-1 0 15,1 0 4-15,-8-4 3 0,1 4 1 16,-7-4 0-16,-6 1 1 15,-1-1 1-15,1-4 3 16,-13 2 4-16,-7-3 5 16,6 2 6-16,-11-4 5 15,11 0 1-15,1-4-1 16,6 2 0-16,13-6-7 16,7 1-7-16,19-1-7 15,6-3-2-15,8 1-4 0,6-2-4 16,6 1 0-16,-6 0-1 15,13 1-2-15,-7-1 1 16,14 3 0-16,-7-4-3 16,-1 5 0-16,14 0-1 15,1 0 1-15,5-1 1 0,1-2 2 16,12 3 0-16,-6-5 0 16,13 1 1-16,-7-4-2 15,0 1 1-15,1-1-3 16,-1-2 2-16,0 1 0 15,2-2 1-15,-9 0 1 16,1 0 3-16,0-1 1 16,7 1 0-16,-7 0 0 0,0 2 0 15,-1-1 0-15,1-2-1 16,-6-3 0-16,5 4-1 16,-5 0 1-16,6-4 0 15,7 4 0-15,-1-5 0 16,7 1-1-16,0-3 2 15,6 3 2-15,1-1 0 0,-1 2-2 16,7-4 2-16,-6-2-2 16,6 2 1-16,-7 0-3 15,7-4 0-15,0-8 1 16,-6 0-2-16,6-8-1 16,-14-5-1-16,2-6 1 15,-14-2-2-15,-7-8-2 16,-12-4 1-16,5-3-2 0,-11 0 0 15,5-1-3-15,-7 1 5 16,2 0 5-16,-2 3 5 16,1 1 4-16,7 3 3 15,-1 3 1-15,7 1 1 16,13 8-3-16,6-2-6 16,7 1-3-16,7 0-1 15,6 5-2-15,0-2-3 0,13-3 0 16,-7 3-3-16,14-2 1 15,0 2-1-15,-1-2 1 16,-6-2-3-16,6 1-2 16,1-3-2-16,0-1-1 15,-1-6 1-15,-6-2-1 0,-6 1 0 16,5-3 2-16,-4 3 5 16,-8-4 0-16,0 1-1 15,0-5 3-15,-8 4-3 16,8-3-3-16,-6 0 1 15,0 7-2-15,-1 4-1 16,1 0-2-16,6 3 1 16,0 4 1-16,13 4 0 15,-1 0 2-15,2 3-1 0,5 0 3 16,-6 4 5-16,7 4 2 16,-7-1 1-16,7 1 0 15,-8 4 3-15,-5-4 1 16,6 3-5-16,-13 0-1 15,7 1 4-15,-7-1-2 16,-7 3 0-16,0-2-3 16,1 0-1-16,-7-1 3 0,7 0-3 15,6 1 0-15,0-7-1 16,6 2-1-16,0-8-1 16,1 6-3-16,6-4-1 15,0 2-2-15,-7 1 0 16,8 4 2-16,5-4 2 15,-6 0-1-15,0 0-1 0,7-4-1 16,0 5 7-16,-8-5 2 16,-5 1 1-16,-1-1 6 15,1 0 3-15,-7 9 2 16,-7-7-5-16,1 10-2 16,-7-1-1-16,-1 4-3 15,2 4 1-15,-8 4 1 16,14-1 1-16,-1 1-2 0,1-1 0 15,6 4 4-15,0-4-1 16,6 4 0-16,1 0-4 16,5 0 3-16,2 0-3 15,-2 1 2-15,8-2-1 16,-7 4 0-16,1-2 0 16,-8-1 1-16,6 0 0 0,-4 0-3 15,-8-4 1-15,6 1 1 16,0-1-2-16,1 1-1 15,0-1 0-15,6-3 0 16,-1 2-2-16,2-2 1 16,5 8 0-16,-6-4 1 15,7 6-1-15,-7 0-2 0,7 2-2 16,-8 1 0-16,8 2-3 16,-7-1-1-16,7 0 1 15,-8 0 3-15,2 1 5 16,-2 3-1-16,-5-3 5 15,-1 7 2-15,1-5-1 16,0 4 0-16,-7 1 1 16,6-3-1-16,-6 2 1 0,0 1-1 15,6-1-1-15,-6-2 1 16,8 2-2-16,-8-3 1 16,6 0-3-16,-6-3 1 15,0 3 2-15,0-5-2 16,0 3 2-16,-6 1 0 15,6 1 2-15,-8 1-2 0,2 1 2 16,0-1 3-16,-1 3-1 16,7-1-1-16,-7 1 4 15,1 0 0-15,6 3-4 16,-7-3-1-16,7-1-1 0,-6 1-11 16,6 4-40-16,6-2-38 15,-6 5-41-15,7 5-39 16,13-2-19-16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50:46.176"/>
    </inkml:context>
    <inkml:brush xml:id="br0">
      <inkml:brushProperty name="width" value="0.05292" units="cm"/>
      <inkml:brushProperty name="height" value="0.05292" units="cm"/>
      <inkml:brushProperty name="color" value="#FF0000"/>
    </inkml:brush>
  </inkml:definitions>
  <inkml:trace contextRef="#ctx0" brushRef="#br0">4052 2205 145 0,'-13'0'275'15,"7"0"37"-15,0 0-31 0,-2 0-36 16,8-4-30-16,-6 4-23 15,6 0-29-15,0 0-23 0,0 0-15 16,0 0-12-16,6 0-4 16,-6 0 0-16,8 0 3 15,-8 0 1-15,0 0-6 0,6 0-10 16,-6-3-14-16,6-1-20 16,1 1-21-16,6-4-14 15,0-1-12-15,7-4-8 0,6-2-6 16,-7-1 1-16,13 1 0 15,-5-5-1-15,5 1 0 0,-6 4-3 16,7-1 1-16,-7 0-4 16,6 4-2-16,-5 4 0 0,-1 4-3 15,0 3 2-15,-7 7 1 16,7 7 2-16,-6 5 2 16,-7-1 1-16,0 7 0 0,0 5-1 15,1-5-1-15,-2-2-4 16,-6 2 1-16,1-7-2 0,0 1 1 15,-1-5 2-15,1-6 2 16,-1 4 5-16,1-10 0 0,-7-2-4 16,7-2-5-16,-1-6-3 15,0-7 1-15,-6-4 0 16,14 1 1-16,-8-4 8 0,7-3 7 16,0-1 0-16,0 4-3 15,-7 0-2-15,8 3-9 0,-2 4-12 16,-5 5-9-16,13 3-9 15,-8 3-14-15,8 8-13 16,0 7-6-16,6 0-7 0,-7 3-8 16,7 4-8-16,-6 1 3 15,6-5 9-15,-7 1 9 0,-5-4 18 16,5 0 16-16,-6-3 29 16,-6-2 33-16,5-1 19 15,-12-2 13-15,8-6 8 0,-2-4 13 16,0-5 2-16,-6 1-8 15,7-7 4-15,-1-1 2 0,7-3 14 16,0 0 5-16,1 5 0 16,-2 2-8-16,2 1-15 15,-2 2-12-15,1 9-22 0,13-2-19 16,0 10-20-16,1 2-19 16,5 3-23-16,1 5-31 0,5-1-33 15,-4 1-47-15,-1 0-59 16,-1-1-83-16,-6-2-107 15,-7-5-54-15,1 0-9 0,-14-7 24 16,-6 0 52-16</inkml:trace>
  <inkml:trace contextRef="#ctx0" brushRef="#br0" timeOffset="360.031">4639 1719 266 0,'-6'-9'352'0,"-2"2"18"15,2 0 7-15,6 3-149 0,-6 0-106 16,6 4-59-16,-6 0-26 15,-1 0-9-15,0 4 2 16,7 0 3-16,-6 0 6 0,-1-1 2 16,7-3-2-16,0 4-5 15,0-4-9-15,0 0-9 0,0 0-2 16,0 0-4-16,0 0-9 16,0-4-23-16,7 4-26 0,-7-7-36 15,6 3-70-15,1-3-133 16,6 0-63-16,7-4-17 15,5 0 6-15,8-1 24 0</inkml:trace>
  <inkml:trace contextRef="#ctx0" brushRef="#br0" timeOffset="656.4503">6202 1876 17 0,'8'0'340'0,"4"3"5"15,-5-3 3-15,6-3-13 16,6 3-169-16,7 0-104 15,7-5-55-15,-1 1-22 0,1-2-38 16,-1 2-68-16,1-3-109 16,-7 3-56-16,7-4-28 0,-7 1 2 15,-6 0 26-15</inkml:trace>
  <inkml:trace contextRef="#ctx0" brushRef="#br0" timeOffset="865.869">6352 2014 95 0,'0'12'277'0,"-6"-2"40"0,0 2-8 15,6-9-50-15,6 5-36 0,0-4-27 16,8-2-40-16,12 3-47 16,7-5-57-16,12-5-68 15,1-1-97-15,13 2-144 0,-2-3-89 16,9-5-33-16,-7 2 2 15,-14-2 30-15</inkml:trace>
  <inkml:trace contextRef="#ctx0" brushRef="#br0" timeOffset="1720.4707">7493 1644 14 0,'6'-2'237'0,"1"-3"7"16,-1 2 2-16,-6-1-82 16,7 4-56-16,6 0-7 15,0 4 13-15,6 6 24 16,8 2 28-16,5 5 14 0,7 6-3 16,7 6-25-16,6 4-23 15,7 1-28-15,6 2-29 0,13 0-23 16,7 1-24-16,0 0-25 15,12-4-25-15,-12-4-20 16,6 0-14-16,-6-7-10 0,-14 0-2 16,1-3 19-16,-14-9 31 15,-11-3 36-15,-2-3 39 16,-13-8 37-16,-6-3 40 16,-6-7 32-16,-7-4 22 0,-19-8 12 15,-7-4 8-15,-13-6 4 16,-7 0 3-16,-6-8-6 0,-13-1-14 15,0-6-17-15,-1 0-23 16,8 0-31-16,6-1-36 0,13 5-33 16,-6 6-29-16,12 2-36 15,7 5-42-15,-7 9-54 16,14 2-69-16,-8 5-88 0,14-1-94 16,-6 9-100-16,0 3-102 15,6-1-51-15,0 8 14 16,0 0 58-16,0 0 85 0</inkml:trace>
  <inkml:trace contextRef="#ctx0" brushRef="#br0" timeOffset="2130.6863">7923 1429 55 0,'-6'-8'267'0,"-1"8"25"16,0-4 10-16,7 1-78 15,-6 3-60-15,6-4-43 16,0 4-17-16,0 4-12 0,6-4-6 15,-6 7-8-15,7-7-8 16,-7 8-5-16,0-6-8 16,7-2 0-16,-7 5 11 0,6-2 20 15,-6-3 26-15,0 4 26 16,6-4 19-16,-6 0-1 16,0 0-31-16,0-4-53 0,7 1-68 15,0-4-79-15,-1-1-79 16,7-3-73-16,0 1-60 15,0-2-74-15,7 5-62 0,-1-1-7 16,1 5 26-16,0-1 43 16</inkml:trace>
  <inkml:trace contextRef="#ctx0" brushRef="#br0" timeOffset="3312.6663">9500 1688 159 0,'0'0'240'0,"0"0"32"0,6 4-28 16,-6-4-11-16,0 0-1 15,6-4-6-15,2 4-28 16,11-7-42-16,-6-1-46 0,13-2-40 15,7-1-33-15,-1-7-16 16,1-1-7-16,6-2-2 16,-7-2 4-16,1-6 1 0,-1 3 5 15,1 1 3-15,-7-4 3 16,-6 3 6-16,-1-4 4 0,-6 5 6 16,-13 0 8-16,0-1 16 15,-13 4 3-15,7 3-4 0,-13 4-7 16,-1 5-9-16,-13 2-15 15,1 8-31-15,-21 8-14 0,1 13-7 16,-7 9 0-16,-6 11-2 16,6 5 7-16,1 17 13 15,6 3 9-15,13 11 4 0,0 0 4 16,26 3 5-16,13-7 8 16,13 2 6-16,7-10 4 15,18-3 5-15,1-7 2 0,14-7-3 16,-7-5-10-16,12-9-18 15,-6-1-24-15,13-10-48 0,-6-6-64 16,-1-5-87-16,-5-5-122 16,5-5-128-16,-12-4-52 15,0-5 1-15,-8-5 40 0,-5-3 71 16</inkml:trace>
  <inkml:trace contextRef="#ctx0" brushRef="#br0" timeOffset="4161.3528">10438 1707 214 0,'7'3'266'0,"-7"-3"36"16,6 4-48-16,0 1-59 15,8-5-31-15,6 2-12 0,-1-2-21 16,7 4-30-16,6-4-26 15,14 0-22-15,0 0-39 16,0-4-63-16,5 2-103 0,-5-3-122 16,-1 5-64-16,-12-4-35 15,0 1 6-15,-14-1 40 16</inkml:trace>
  <inkml:trace contextRef="#ctx0" brushRef="#br0" timeOffset="4378.3976">10679 1967 86 0,'7'11'258'16,"-1"-4"15"-16,0-4-20 0,8 6-31 16,-1-6-32-16,13-3-49 15,0 3-49-15,13-6-56 16,7 3-79-16,6-3-127 0,-7-2-88 15,8-2-46-15,-8 4-22 16,-5-1 11-16</inkml:trace>
  <inkml:trace contextRef="#ctx0" brushRef="#br0" timeOffset="8724.4047">11898 1279 92 0,'0'-5'163'0,"0"5"-10"0,0 5-30 16,0-3-8-16,-7 2 5 15,1 4 17-15,6 0 17 0,-7-1-3 16,7-5-4-16,-6 3-6 15,6 2 1-15,0-2-3 16,0-5-1-16,0 3-6 0,0 0-8 16,0-3-5-16,0 0-4 15,0 0 3-15,6 0 3 16,-6 0 8-16,0 0 0 0,0 0-6 16,0-3-13-16,7 3-19 15,-7-3-17-15,0-2-17 0,0 1-12 16,0 4-10-16,0-3-6 15,0 3-3-15,0 0-8 16,0 0-13-16,0 0-8 0,0 0-2 16,-7 7 0-16,1 8 3 15,-14 7 4-15,1 4 6 16,-1 10 5-16,-6 1-1 0,13 7-1 16,-1-4-2-16,14 7-2 15,0-6-1-15,14 2-2 16,-1-6-1-16,13 1-2 0,6-9 2 15,1-4 1-15,13-3 3 16,6-4 1-16,6-3-5 0,8-8-8 16,12-4-20-16,0-6-31 15,-6 0-44-15,-1-8-58 16,1-1-61-16,-13-2-61 16,-14-4-79-16,-5 0-94 0,-15-1-38 15,-11 1 13-15,-14 0 45 16,-7-1 59-16</inkml:trace>
  <inkml:trace contextRef="#ctx0" brushRef="#br0" timeOffset="8977.0435">12406 1571 149 0,'-7'0'267'0,"1"0"19"15,-1 8-1-15,1 2 10 16,-8 5 9-16,2 8-23 15,-1 2-34-15,0 8-41 0,6 1-37 16,1-2-38-16,6 5-36 16,0-1-24-16,0-3-27 0,6 0-16 15,1-4-16-15,6 1-34 16,0-8-48-16,-7-1-62 16,8-2-81-16,5-4-107 15,1-5-109-15,-1-6-31 0,14-4 11 16,-1-6 42-16,1-6 71 15</inkml:trace>
  <inkml:trace contextRef="#ctx0" brushRef="#br0" timeOffset="9623.0144">13403 1293 202 0,'-7'-12'258'0,"-6"2"1"0,-13 6-80 16,-6 1-70-16,-14-1-40 16,-6 8-32-16,0-1-9 0,-1 1 4 15,2 4 2-15,5-2-2 16,7-2-9-16,-1 3-5 15,8 1-11-15,7-2-5 0,5 2-1 16,0-4-2-16,7 1-1 16,7-2 1-16,-1 0 1 0,0 1 0 15,1 0 4-15,6-1 12 16,-6 0 20-16,-1 6 11 16,0-6 9-16,1 8 5 0,-7-4-1 15,6 4-11-15,1 1-18 16,-1-2-12-16,7 1-5 0,0-1-1 15,0-2 8-15,7 1 6 16,-1-6 7-16,1 4 2 16,6-3 6-16,0-4 11 15,6 0 7-15,1 0 6 0,13-4 12 16,-1 0 9-16,1 1 8 16,-1 0-3-16,1-6-8 0,-1 6-10 15,1-2-11-15,-1 3-13 16,2 2-11-16,5 0-3 0,-1 2 4 15,1 6 11-15,-6 4 10 16,0 5 13-16,-8 2 3 16,-5 3-2-16,-7 4-11 15,-6-1-14-15,-7 4-13 0,-13 1-10 16,-6-1-18-16,-8-4-26 16,-19 5-39-16,1-4-57 15,-13 0-77-15,-1-1-118 0,-6-3-143 16,0 0-63-16,-1-8-6 15,-6 5 30-15,1-9 64 0</inkml:trace>
  <inkml:trace contextRef="#ctx0" brushRef="#br0" timeOffset="10089.7211">11610 2253 157 0,'27'0'235'15,"25"0"-14"-15,7-4-9 16,19 0 6-16,26 1 0 16,14-5-18-16,25 1-30 0,26 0-32 15,14-4-32-15,19 0-28 16,-1-3-32-16,8-1-6 15,-7 1-8-15,1-3 1 0,-15 3 2 16,-19-1-1-16,-12 1-2 16,-20 3-25-16,-20 0-22 15,-26 3-22-15,-12 2-22 0,-28 2-32 16,-4 0-60-16,-29 1-100 16,-18 3-74-16,-18 0-31 15,-15 0-6-15,-26 7 17 0</inkml:trace>
  <inkml:trace contextRef="#ctx0" brushRef="#br0" timeOffset="10659.6475">12954 2363 208 0,'0'-8'317'0,"-8"-3"43"0,8 4-5 16,-6 0-73-16,0 3-56 15,-7 0-44-15,-7 4-42 0,-12 4-37 16,-1 7-27-16,-6 3-14 16,-7 12-4-16,-6 7 3 15,7 4 2-15,-1 7-4 16,0 4-8-16,8 3-16 16,4 0-14-16,9 0-13 0,-1 0-14 15,12-6-17-15,8-6-22 16,6-4-15-16,6-7-11 15,1-6-2-15,6-3 5 0,0-4 18 16,7-5 23-16,-1-6 28 16,8-8 32-16,-2 0 29 15,-12-7 22-15,0 1 23 16,-7-2 27-16,-12 2 13 16,0-1-4-16,-7-4-17 15,-7 3-20-15,0 3-40 0,1-3-62 16,0 4-83-16,6 1-88 15,-1-1-80-15,2 2-80 16,5 2-109-16,0-3-56 16,14 3 12-16,0-4 45 15,12 1 60-15</inkml:trace>
  <inkml:trace contextRef="#ctx0" brushRef="#br0" timeOffset="11092.8242">13096 2568 232 0,'0'-4'274'16,"-6"0"23"-16,0 0-55 16,-1 4-61-16,-13 0-40 15,0 4-10-15,2 7-9 16,-9 1-13-16,1 10-18 0,6-5-18 15,8 6-14-15,-1-1-18 16,6 0-17-16,7-5-11 16,0 2-3-16,7-4-3 0,6-5-1 15,7 2 1-15,6-5 1 16,-1-3 2-16,7 0 1 16,-5-8 4-16,-1-3 6 15,0-4 6-15,0-1 14 16,-13-2 21-16,1-5 30 0,-14 5 31 15,-7-5 26-15,-13 2 22 16,0-2 4-16,-6 5-13 16,1-1-34-16,-1 0-60 15,0 8-81-15,-1 0-93 0,1 0-88 16,6 2-89-16,1 2-118 16,6 6-92-16,0-3-15 15,7 5 28-15,6-5 51 16,0 0 69-16</inkml:trace>
  <inkml:trace contextRef="#ctx0" brushRef="#br0" timeOffset="12556.4114">15443 1740 108 0,'0'-7'320'0,"0"3"23"16,0-4 13-16,-8 6-81 16,-4 2-113-16,5-5-63 15,-6 10-22-15,-6 1-2 0,-7 5 15 16,-7 8 15-16,-6 3 17 16,0 10 6-16,-6 1-8 0,5 8-17 15,-5-1-23-15,12 0-24 16,-6 0-21-16,0 1-16 15,6-1-13-15,7-6-19 16,-7-2-25-16,7-2-31 0,7-5-40 16,-1-7-49-16,8-2-93 15,-2-6-113-15,1-3-47 0,-6-7-4 16,6-3 19-16,7-8 40 16</inkml:trace>
  <inkml:trace contextRef="#ctx0" brushRef="#br0" timeOffset="12821.6426">14752 1905 24 0,'0'-7'268'0,"0"-1"21"16,6 1 27-16,-6 7-52 15,6 0-53-15,-6 3-32 16,14 1-8-16,-8 7 0 0,14 1-5 15,-1 5-21-15,1-2-25 16,12 3-22-16,7 4-24 16,7-4-26-16,0 1-42 0,12 3-45 15,1-3-67-15,0-2-102 16,12-2-142-16,-5-1-72 16,5-2-21-16,-6-1 13 0,-12-5 44 15</inkml:trace>
  <inkml:trace contextRef="#ctx0" brushRef="#br0" timeOffset="17250.7686">15892 1703 190 0,'-7'-7'260'0,"1"-1"-8"16,-7 1-9-16,6-1-4 15,1 2-14-15,-1-2-18 16,7 1-18-16,-6-1-16 0,6 6-14 16,-6-3-11-16,6 2-10 15,-8-1-11-15,8 4-13 16,0-3-12-16,0 3-16 0,0-4-22 15,-6 4-19-15,6 7-6 16,-6 0 5-16,-7 8 6 16,0 14 6-16,0 9 7 0,-7 5 6 15,0 4-9-15,1 8-18 16,6 0-19-16,6-3-10 16,1-1-7-16,6-3-4 0,6-5-2 15,1-6 1-15,6-3 2 16,0-5 1-16,13-3 7 15,0-9 7-15,7 3 9 0,6-11 2 16,13-1 3-16,0-4 0 16,7-4-4-16,0-4-7 15,-8 0-11-15,2-3-25 0,-8-4-41 16,1-1-54-16,-14 2-72 16,-5-5-80-16,-1 1-85 15,-7-1-91-15,-6-4-72 0,-6 5-2 16,-7-3 41-16,0 0 62 15,-13 3 81-15</inkml:trace>
  <inkml:trace contextRef="#ctx0" brushRef="#br0" timeOffset="17496.3101">16179 2019 99 0,'-7'-5'229'0,"1"5"39"16,-1 5-10-16,1-2-15 0,-1 9-7 15,-6 2 3-15,0 3 4 16,7 10-18-16,-8-1-36 0,2 6-32 16,5-2-31-16,1 3-26 15,6-1-19-15,0-1-17 16,0-2-15-16,0-4-15 16,6 0-25-16,1-3-48 0,-1-3-65 15,0-1-77-15,8-6-110 16,-2-3-126-16,8-1-51 15,0-4 1-15,-1-4 38 16,1-8 65-16</inkml:trace>
  <inkml:trace contextRef="#ctx0" brushRef="#br0" timeOffset="17897.9961">16609 2048 49 0,'6'-4'302'0,"-6"4"22"0,-6 0 27 15,-1 0-46-15,1 4-87 16,-8 3-55-16,8 1-24 15,-6-1-6-15,-2 3-11 0,8-2-9 16,-1-1-11-16,1 4-6 16,-1-8-7-16,7 6-4 0,-7-6-6 15,7 0-4-15,0 1 1 16,0-4 4-16,0 4 4 16,0-4-5-16,0-4-10 0,0 0-31 15,0 1-48-15,7 0-65 16,-7-6-70-16,0 2-65 15,7-3-69-15,-1-2-67 0,-6 5-79 16,7-7-21-16,-7 3 18 16,0-3 40-16,0 2 57 15</inkml:trace>
  <inkml:trace contextRef="#ctx0" brushRef="#br0" timeOffset="18431.7868">16830 1678 295 0,'7'-7'336'0,"-1"3"19"0,-6 0-35 16,7 0-110-16,-7 4-55 15,-7 4-11-15,1 4 7 0,-7 6 13 16,0 11 12-16,-7 9 7 15,0 2-15-15,1 8-33 16,6-1-34-16,6 3-30 0,7-3-21 16,14-2-19-16,-1-2-16 15,6-5-19-15,0-2-19 0,14-6-18 16,-7-7-18-16,7-2-14 16,6-5-12-16,-6-8-1 15,-1 0 5-15,1-8 15 16,-1-7 14-16,-12-1 15 15,6-2 14-15,-7-1 23 0,-5-4 25 16,-1 2 25-16,-7-5 32 16,0 7 33-16,2 0 24 0,-8 4 1 15,6 1-15-15,-6 2-21 16,6 8-27-16,-6 3-29 16,6 5-23-16,1 6-10 0,0 5-1 15,6 3-2-15,-7 0-5 16,8 3-3-16,-2 1-7 15,-6 0-17-15,8-4-32 0,-1 0-41 16,-7-3-54-16,8-5-70 16,-2 1-81-16,2-5-118 15,-2-6-70-15,8-1-10 0,-1-6 27 16,-5-8 55-16</inkml:trace>
  <inkml:trace contextRef="#ctx0" brushRef="#br0" timeOffset="18735.8081">17482 1642 149 0,'-6'-19'308'0,"6"0"28"16,-8 4 14-16,2 5-117 0,0 6-60 15,0 0-17-15,-1 12 17 16,-6 7 14-16,-6 10 12 0,5 8 9 16,-6 7-10-16,8 4-33 15,5 4-46-15,1-1-38 16,6 1-26-16,6 0-31 16,1-1-70-16,5-7-74 0,2 1-84 15,-2-8-108-15,8 0-137 16,0-11-62-16,-1-1 14 0,7-9 46 15,1-8 67-15</inkml:trace>
  <inkml:trace contextRef="#ctx0" brushRef="#br0" timeOffset="19147.4687">17879 1850 252 0,'0'-12'309'16,"0"5"15"-16,0 0-38 16,-6 4-90-16,0 3-53 0,-8 3-31 15,2 11-15-15,-8 1-6 16,7 3-5-16,-1 5-17 16,2-2-20-16,6 2-18 15,12-2-12-15,0-2-13 0,14 0-14 16,5-5-12-16,1-3-12 15,7 1-11-15,1-10-4 0,4 2 2 16,-5-8 7-16,-1 2 11 16,1-10 19-16,-7 1 25 15,-6-3 24-15,-1-5 30 16,-13 0 38-16,-6-2 40 0,-6 2 27 16,-13-2 13-16,-15 2 4 15,2 1-16-15,-7 3-41 16,0 4-68-16,7 0-88 0,-1 8-99 15,1-1-118-15,6 4-142 16,6 0-112-16,13 7-32 0,7-7 18 16,7 0 54-16,5-3 87 15</inkml:trace>
  <inkml:trace contextRef="#ctx0" brushRef="#br0" timeOffset="19450.3091">18342 1516 114 0,'6'-10'325'0,"-6"6"20"16,0 4 25-16,0 4-54 0,-6 11-81 15,-7 10-42-15,0 8-10 16,0 7 2-16,7 4-4 15,-8 7-20-15,1 4-27 0,7 0-31 16,-1 0-26-16,1 0-31 16,-1-1-48-16,1-2-65 15,6-12-81-15,0 1-93 0,6-7-115 16,1-9-100-16,-1-7-27 16,7-7 19-16,0-11 53 15,-6-4 80-15</inkml:trace>
  <inkml:trace contextRef="#ctx0" brushRef="#br0" timeOffset="19693.3784">18779 1773 255 0,'19'-8'386'15,"1"5"23"-15,-8-1 15 16,8-3-120-16,13 7-121 0,6-7-82 16,7 3-42-16,6 0-42 15,13-3-55-15,-6-1-76 16,0 6-102-16,6-7-109 0,-7 6-56 16,-6-1-13-16,-12 1 26 15</inkml:trace>
  <inkml:trace contextRef="#ctx0" brushRef="#br0" timeOffset="19882.5686">19065 1901 9 0,'-20'22'266'15,"8"-7"44"-15,12 3 31 16,6-3-63-16,14-1-55 16,6-2-32-16,0-6-33 0,19 2-32 15,2-5-33-15,10 2-50 16,9-10-81-16,12 2-131 15,1-5-126-15,12-3-71 0,0-3-33 16,-6-8 8-16,6 4 49 16</inkml:trace>
  <inkml:trace contextRef="#ctx0" brushRef="#br0" timeOffset="61075.4696">11350 1719 170 0,'0'-5'179'16,"0"1"-10"-16,0-3-9 15,0 7-7-15,-6-3-10 16,-1-1-13-16,1 4-16 0,6-4-16 16,0 4-20-16,-7 0-12 15,7-4-8-15,-6 4-7 16,6 0-11-16,-6 0-4 0,-2-3-5 15,8 3-6-15,-12 0-4 16,5 0-6-16,-12 0 3 0,6 0-2 16,-1 0 0-16,-5 0-1 15,6 3-1-15,-6-3 1 16,5 4-2-16,-6 4-1 16,-5-1 1-16,5 5-4 0,-6 5 0 15,0-2 1-15,7 3-2 16,5 5-2-16,2-2-6 15,-2 1 2-15,8 0-3 0,6-3-6 16,6-1 3-16,8 1-3 16,-2-5 3-16,8 1 0 0,6-5 3 15,7-3 3-15,0 1 2 16,5-4 1-16,-5-4 4 16,6 0-2-16,0-4 2 0,-6-4 2 15,-1 1-1-15,1-3 7 16,-7-2 7-16,-7 1 18 15,-5-3 15-15,-8-1 10 0,0 1 8 16,-6-5 8-16,0 0 2 16,-6 2-11-16,0-6-12 0,-1 5-9 15,0 0-4-15,1 0-13 16,-1-1-10-16,7 4-4 16,-12 1-6-16,5 3-2 15,0-1-10-15,-5 2-1 0,-2 3-3 16,-5-1-4-16,-1 4 1 15,-6 2-2-15,0-6-1 0,7 4-9 16,-1 4-18-16,7-3-29 16,-6-1-39-16,12 4-42 15,1-4-36-15,-1 4-27 0,0 0-34 16,7 4-54-16,0-4-44 16,7 4-2-16,0-1 16 15,-1 4 23-15</inkml:trace>
  <inkml:trace contextRef="#ctx0" brushRef="#br0" timeOffset="61944.9754">11663 1915 108 0,'0'0'113'0,"0"0"7"15,6 0 6-15,-6 0 4 0,0 0-4 16,0 0-1-16,0 0-1 15,8 0-4-15,-8 0-5 16,0-2-3-16,0 2-7 0,0 0-6 16,0 0-8-16,0 0-7 15,0 0-7-15,0 0-7 16,-8-4-8-16,8 4-6 0,-6 0-4 16,0 0-3-16,6-4-6 15,-7 4-8-15,1 0-7 16,-1 4-6-16,-6 0-7 0,7-2-7 15,-2 2-6-15,-4 4-2 16,6-5-1-16,-1 1 0 16,0 4-1-16,1-5 2 0,6 1 0 15,-7-1 0-15,7-3 0 16,0 4 0-16,0-4 4 0,0 0-1 16,0 0 13-16,0 3 14 15,0-3 10-15,-6-3 6 16,6 3 3-16,0-4 1 0,6 1-13 15,-6-1-15-15,7-3-9 16,-1-1-7-16,1 5-8 16,-7-5-4-16,7 4-7 0,-7 2-27 15,6-2-61-15,6 0-104 16,2 0-134-16,-1 4-72 16,7 0-32-16,0 0 7 0,-2 0 51 15</inkml:trace>
  <inkml:trace contextRef="#ctx0" brushRef="#br0" timeOffset="68679.8664">20883 1703 28 0,'-12'-7'224'0,"4"3"27"15,-4 0-29-15,-2-3-23 16,2 4-25-16,-8-4-20 0,7 3-23 16,-7 0-13-16,8 0-10 15,-8 1-13-15,7-1-1 16,-7 0-10-16,8 4-7 15,-8-4-12-15,-7 8-16 0,1 0-13 16,-6 7-16-16,-7-1-8 16,0 9-6-16,-1-1 0 15,2 5-2-15,11 2-4 0,1-3 1 16,14 4-4-16,5-1-1 16,14-3-1-16,5 1 2 0,14-5 4 15,1 1 1-15,11-9 6 16,8 1 2-16,7-3 1 15,6-5 0-15,-1-3 15 0,0-7 10 16,1-4 5-16,-7-1 11 16,-13-5 15-16,-7 2 17 15,-12-4 2-15,-13 1 8 0,-7 0-2 16,-19-4 13-16,-21 4 15 16,-5-5 0-16,-14 6-1 15,0-6 1-15,-6 5 7 0,0-1-17 16,7 4-25-16,-1 5-21 15,13-1-19-15,7 3-31 16,7 1-45-16,5 4-65 0,21-4-84 16,0 3-97-16,18 0-113 15,8 0-141-15,13 4-49 0,6 4 12 16,13-4 58-16,-7 4 86 16</inkml:trace>
  <inkml:trace contextRef="#ctx0" brushRef="#br0" timeOffset="69301.3477">21268 1850 146 0,'-7'0'260'0,"7"-4"23"16,0 4-38-16,-7 0-73 15,7 0-56-15,0 0-36 0,0 4-29 16,0-4-23-16,0 3-14 15,7 1-9-15,-7 0-4 0,0 2-1 16,7 3 0-16,-7-6 2 16,6 4 0-16,-6-3 3 15,7 4 18-15,-7-5 29 0,6-3 38 16,-6 4 43-16,6-4 43 16,-6 0 44-16,0 0 9 15,0-4-16-15,-6 1-31 0,0-5-38 16,6 4-44-16,-7-3-43 15,1-1-29-15,-1 1-17 0,0 0-22 16,1 3-47-16,6-3-71 16,-6-1-107-16,12 1-140 15,7 0-97-15,7 4-40 16,0-5 15-16,6 1 53 0</inkml:trace>
  <inkml:trace contextRef="#ctx0" brushRef="#br0" timeOffset="69752.3265">22284 1642 158 0,'14'-8'337'0,"-14"1"49"16,-8 3 35-16,2 0-85 15,-6 0-95-15,-8 4-59 0,0 0-46 16,-6 0-45-16,0 8-35 16,0-1-24-16,-13 7-16 0,6 9-7 15,0-2-1-15,14 1 1 16,13 4-2-16,6 0-2 16,6-4-2-16,13 0 3 0,7 0 1 15,7-4-3-15,13-3 2 16,-1-5 0-16,8-2 2 15,5-4-1-15,1-4 1 0,0-7 3 16,-7-5 4-16,-7 1 9 16,-12-4 7-16,-13-2 16 15,-14-6 11-15,-19 2 13 0,-20 2 28 16,-19-6 14-16,-6 2 1 16,-15 1-10-16,8 5-15 0,0-2-21 15,13 4-86-15,13 1-114 16,7 3-157-16,12 3-156 15,13 2-94-15,21 2-42 16,12-1 25-16,7 5 78 0</inkml:trace>
  <inkml:trace contextRef="#ctx0" brushRef="#br0" timeOffset="70314.6803">22949 1594 105 0,'0'-8'312'0,"6"1"23"16,0-1 15-16,14 4-87 16,-7-3-104-16,13-1-67 15,0 6-35-15,7-6-21 0,7 8-15 16,-8-4-9-16,1 1-9 15,-1 6-6-15,-6 1-2 16,-7 0-3-16,-5 7 3 16,-14 3-2-16,-14 4 3 0,-5 1 1 15,-13 3-4-15,-2-4-6 16,2 5-3-16,-1-6-4 16,1-2-2-16,13 1-3 0,-1-6 4 15,7 1 7-15,6-7 4 16,7 3 8-16,7-7 10 0,6 4 6 15,0-8 8-15,7 4 9 16,12-3 14-16,1-5 14 16,-1 4 8-16,1 1 9 0,-1-1 2 15,2 0-10-15,-2 0-11 16,1 4-17-16,-1 4-12 16,-6 0-13-16,-7 3-8 15,1 1-5-15,-14 3-3 0,1-1 0 16,-20 5-2-16,0-1 1 0,-20 1 1 15,1 0 3-15,-7-1 1 16,-6 1-2-16,-2-4-23 16,1 1-53-16,1-5-93 15,6 0-129-15,7-3-69 0,-1-8-34 16,20 0 4-16,7-6 43 16</inkml:trace>
  <inkml:trace contextRef="#ctx0" brushRef="#br0" timeOffset="70846.7916">23685 1477 69 0,'6'-15'289'15,"8"4"43"-15,-2-4 28 16,8 0-88-16,7 0-63 0,-1 1-47 15,13-1-41-15,6 1-40 0,7 3-26 16,0 0-20-16,1 0-19 16,-8 3-11-16,-6 4-8 15,-7 4-6-15,-6 0-5 16,-6 9 3-16,-13 1 1 0,-14 5-1 16,-5 3-6-16,-8 0-4 15,0 0-9-15,-13 5-13 0,7-4-15 16,0-5-8-16,1 4 2 15,5-4-1-15,7-2 8 16,0-2 7-16,13-3 13 0,0 1 12 16,0-4 8-16,13 3 11 15,0-7 9-15,13 0 10 16,0 4 15-16,7 0 13 0,-7-4 8 16,13 2 3-16,-7-2 2 15,1 8-19-15,-7-1-17 16,7 1-13-16,-13 3-4 0,-8 1 13 15,-12-2 12-15,-6 5 22 16,-14 4 11-16,-6-5 8 16,1 1 0-16,-22 2-20 0,1-2-15 15,-5 1-11-15,-2-2-8 16,1-3-21-16,1 0-49 16,5-4-90-16,7-4-132 0,13-3-70 15,6 0-34-15,13-7-7 16,7-3 34-16</inkml:trace>
  <inkml:trace contextRef="#ctx0" brushRef="#br0" timeOffset="71286.2757">24761 1498 33 0,'6'-4'162'0,"0"1"6"0,1 3-44 15,-7 0-20-15,-7 3-1 16,-5 5 2-16,-2 3 1 16,-5-1-12-16,-1 9-18 0,0-4-23 15,14 7-21-15,0-3-11 16,6-2-12-16,0-2-2 15,12 3-4-15,2-3-1 0,5-5 1 16,1 2-4-16,6-5 2 16,0-3 2-16,0 0 4 15,-7-4 4-15,7-4 3 0,-6 0 12 16,-1-3 16-16,-5 0 18 16,-8-4 23-16,-12 0 24 15,-14-3 30-15,1 2 14 0,-21-3 0 16,1 1-10-16,1-1-21 15,-2 4-29-15,7 0-63 0,1-1-93 16,13 6-133-16,5 2-140 16,8 0-73-16,6 4-37 15,6-3 12-15,1-1 58 0</inkml:trace>
  <inkml:trace contextRef="#ctx0" brushRef="#br0" timeOffset="71713.2164">25008 1318 81 0,'13'-8'213'0,"7"2"9"0,6 3-52 15,0-5-43-15,13 4-28 0,6 0-18 16,1-2-9-16,6 1-3 16,0 2-7-16,-6-1-14 15,-1 4-13-15,-5 0-10 0,-8 4-6 16,1-1 1-16,-7 8 7 16,-13 5 15-16,-1-2 16 15,-4 8 15-15,-8 4 9 0,0-1 3 16,-8 1-7-16,2 3-12 15,0 1-15-15,-1 3-13 16,1-4-11-16,6 0-9 0,-7 5-6 16,7-5-4-16,0-4-3 15,7 4-6-15,-1-7-27 16,1 0-51-16,5-3-89 0,2-1-111 16,12-7-62-16,-7-4-32 15,7-3 7-15,0-8 43 0</inkml:trace>
  <inkml:trace contextRef="#ctx0" brushRef="#br0" timeOffset="72732.3103">26545 901 170 0,'14'-21'324'16,"-8"1"15"-16,0 6 5 0,2 3-122 16,-8 7-97-16,0 4-60 15,0 8-28-15,-8 2-10 0,8 9 0 16,-6 3 1-16,6 7 1 0,6 4 0 16,-6 4-1-16,8 4-1 15,-8 2 2-15,0 5 1 0,0 3-3 16,-8 0-4-16,-4 5-2 15,-2-5-3-15,2 0-4 16,-1-1-5-16,-1-4-3 0,8-2-1 16,-7-8-1-16,6-4-4 15,-5-2-3-15,5-7-6 16,0-2 1-16,-6-11-1 0,1 2-2 16,-8-9 3-16,-6-3 3 15,-1-7 5-15,9-3 0 16,-2-13 1-16,13 2-4 0,7-8-17 15,19-5-20-15,14-3-18 16,13-3-15-16,13 1-12 0,6-3 2 16,0 6 16-16,0-1 16 15,-13 8 17-15,-6 6 14 0,-7 2 6 16,-7 10-1-16,-5 0-2 0,-15 8 1 16,2 3 2-16,-8 0 0 15,-12 7 5-15,-1 3 5 0,-6 2 3 16,0-2 1-16,0 5-1 15,0-3 4-15,0 2 0 16,0 1 0-16,7-4-2 0,6 4-4 16,0-5 0-16,12 1-2 15,2 0-5-15,-2-4 1 0,8 0-2 16,6-3 3-16,0-4 1 16,0 0-6-16,6-4-1 15,8-3-4-15,-7 0 1 0,-8 0 0 16,1-4 4-16,0 0 16 15,-12-1 18-15,-1 6 22 0,-7-2 14 16,0 2 6-16,2 1 2 16,-8-2-9-16,-8 7-18 15,8-5-21-15,-6 5-16 16,6 0-7-16,0 5-3 0,6-2-2 16,-6 6 2-16,8-3 3 15,-2 2 1-15,6-2-1 16,2-1 1-16,-8-1 2 0,7-1 5 15,-6 1 5-15,6-1 7 16,-7-3 1-16,8 4 3 0,-2-4-3 16,2 3-3-16,5 1-5 15,7 0-7-15,7 3-1 0,-7 5-4 16,0-2 1-16,0 5 1 16,-13-1 2-16,0 9 2 15,-13-1-1-15,0 0 1 16,-13 3 0-16,-7 1 2 0,-5 0-1 15,-2-1-1-15,-12-3 4 16,0 0-1-16,-6-3 5 0,-8-5 9 16,7-3 10-16,-5-4 12 15,5-3 7-15,7-1 7 16,6-6 2-16,1-1-9 0,12-7-12 16,14 0-28-16,12-7-57 15,14-3-81-15,19-9-128 16,19 1-68-16,14-8-35 0,13 0-3 15,6-4 35-15</inkml:trace>
  <inkml:trace contextRef="#ctx0" brushRef="#br0" timeOffset="73001.7561">28462 1001 118 0,'-40'25'182'0,"-5"4"-6"15,-1 7-28-15,1 4-35 0,-8 5-18 16,1 5-11-16,-7 5-10 16,0 5-20-16,2 1-13 15,-9 5-9-15,1 4-9 0,0-4-23 16,6 3-51-16,7-2-53 15,6-9-56-15,14-3-54 16,12-7-27-16,1-4-1 0</inkml:trace>
  <inkml:trace contextRef="#ctx0" brushRef="#br0" timeOffset="73511.0814">27562 2088 30 0,'6'-15'224'0,"8"-3"38"0,5-3-7 16,1-2-35-16,6-3-26 15,13 0-24-15,-7-3-31 16,15-3-36-16,4-5-37 16,8-3-24-16,6-1-14 0,13 1-8 15,-6 0-5-15,6 3 0 16,-13 4-6-16,-12 7-3 0,-15 5-8 15,-11 5-5-15,-7 9-1 16,-14 7-2-16,-12 4 4 16,-8 7 6-16,1 3 5 0,0 5 4 15,0 3 0-15,13-4-2 16,-6 1-2-16,6-5-2 16,6 1 0-16,7-1 1 0,0-3 3 15,0 1 2-15,7-5 0 16,-1-3 3-16,1 3 5 15,6-3 2-15,0-1-3 0,0 1-3 16,-7-1 0-16,7 1-3 16,-6 4-3-16,-1 3 1 0,-5-1 13 15,-2 5 24-15,-12 0 24 16,-12 7 17-16,-2-1 9 16,-5 2 4-16,-13-2-8 15,-1 2-23-15,-13-2-26 0,-6 2-28 16,-13-5-66-16,-13-4-121 15,0-2-163-15,-14-2-83 16,1-6-43-16,-6-4-14 0,-8 0 41 16</inkml:trace>
  <inkml:trace contextRef="#ctx0" brushRef="#br0" timeOffset="77523.6912">2977 4227 163 0,'7'0'197'0,"-7"0"-16"0,0 0-15 16,0 0-1-16,-7 0-2 15,7 0 1-15,0 0-7 16,0 0-15-16,0-3-19 16,0 3-17-16,0 0-15 15,0-3-18-15,0 3-18 16,0 0-13-16,0-5-9 0,-6 10-12 16,0-2-3-16,-21 8 1 15,-5 11 2-15,-14 7 3 16,1 4 4-16,5 7 1 15,1 1-5-15,7 2-9 16,5-3-7-16,15 1-5 0,-2-4-4 16,14-5-2-1,0-2-1-15,14-8 0 0,-2-4 1 16,21-3 4-16,-1-7 1 16,21-6-1-16,-7-4 0 15,13-10-1-15,-8-3 0 16,-5-2-1-16,-1-2-2 15,1-3 2-15,-19-4 5 16,5 8 1-16,-13-3 4 0,-5 6-1 16,4 0-3-16,-10 8-6 15,4 0-3-15,8 7-2 16,-1 3-3-16,7 4-2 16,13 4 3-16,1 4-9 15,5 3-7-15,1-3-3 0,6-1-1 16,-6-3-1-16,6 1 1 15,7-6 16-15,-8-1 11 16,2-1 3-16,-7-8 4 0,-1-1 0 16,1-6 2-16,-7-3 0 15,-13 0 5-15,-7-5 6 16,-5-6 7-16,-8 3 12 16,-12-8 11-16,-8 1 0 0,-11-4-2 15,-1 4-6-15,-14-4-15 16,1-1-41-16,-6 5-78 15,-1 4-135-15,-7-1-120 16,8 4-61-16,-7 4-28 0,7 0 9 16,-8 3 58-16</inkml:trace>
  <inkml:trace contextRef="#ctx0" brushRef="#br0" timeOffset="78096.9616">3231 3942 70 0,'-6'3'177'0,"6"-3"2"0,-7 0-73 16,7 4-49-16,0 0-18 16,0-4-8-16,0 3-2 15,0-3 3-15,0 4 10 16,0-4 14-16,0 4 15 15,-6-4 16-15,6 3 20 16,-6-3 22-16,6 0 12 0,-8-3-2 16,8 3-11-16,0-4-12 15,-6 4-17-15,6-4-24 16,0 1-20-16,-6-1-11 16,6 0-8-16,0 1-10 15,-6-1-12-15,6 4-3 16,0-4-4-16,0 1-2 0,-7 3-2 15,7-4 0-15,0 4 0 16,0 0-1-16,0-3-3 16,0 3-4-16,0 0-3 15,0 0-6-15,0 0-6 16,0 0-12-16,0-4-52 16,0 4-88-16,0 0-117 15,13 0-57-15,-1 4-27 0,2-4-5 16,5 0 42-16</inkml:trace>
  <inkml:trace contextRef="#ctx0" brushRef="#br0" timeOffset="78670.3745">4522 4363 61 0,'-7'0'299'16,"7"-4"16"-16,7 4 8 15,5 0-70-15,2 0-114 0,12-3-69 16,13 3-33-16,6 0-17 15,1-4-6-15,6 0-3 16,7 4-7-16,0-3-21 0,-8-5-64 16,2 4-102-16,-1 1-74 15,-19-2-39-15,-7 3-18 16,-14 2 11-16</inkml:trace>
  <inkml:trace contextRef="#ctx0" brushRef="#br0" timeOffset="78872.7252">4717 4517 159 0,'7'7'219'0,"6"-3"4"0,-1-4-73 16,22 3-65-16,4-6-36 15,15 3-19-15,12-4-19 16,6-3-54-16,8 3-79 0,-2-3-54 15,8 0-29-15,0 0-15 16</inkml:trace>
  <inkml:trace contextRef="#ctx0" brushRef="#br0" timeOffset="79583.3777">6001 4495 135 0,'-7'0'242'0,"0"-3"28"15,1-6-34-15,6 6-68 16,0 0-35-16,0-5-23 0,6 2-16 16,1-6-25-16,13 4-23 15,0-3-13-15,6 4-14 16,-7-4-12-16,7 4-6 15,0 0-5-15,0 3-4 0,-7 0-3 16,7 0-3-16,1 4 2 16,-1 4 0-16,-6 0 5 15,6 0 3-15,-7 3 1 0,1-4 3 16,-1 4-2-16,-6 1 1 16,7-1-4-16,-7-3-2 15,-7 3 0-15,0-4 0 0,2 2 3 16,-2-5 5-16,0 3 9 15,1-3 7-15,-1 0 2 16,-6-3 1-16,7-2-2 16,-7-1-4-16,6-2-4 0,1-3-3 15,-1 4-3-15,1 0 0 16,6-4-3-16,0 3-4 16,0 5-6-16,0-4-4 15,0 7-1-15,6-4-1 0,7 8 2 16,-6-1 1-16,-1 4 4 15,7 1 0-15,-12 3 3 0,5-4 1 16,-5 4 0-16,-2 0 1 16,-6-4 2-16,8 1 4 15,-14-5 6-15,6 1 3 16,-6-4 4-16,-6 0 6 0,6-7-3 16,-6-1 16-16,-2-3 10 15,2 0 9-15,6-7 11 16,0 0 5-16,6 4 1 0,2-5-17 15,4 0-21-15,2 9-15 16,5-2-16-16,7 1-8 16,7 7 11-16,-1 1 7 15,8-1 2-15,-8 8-22 0,1-4-50 16,-1 3-93-16,-5 5-133 16,-8-4-70-16,-13 4-34 15,-6-5 8-15,-13 1 42 16</inkml:trace>
  <inkml:trace contextRef="#ctx0" brushRef="#br0" timeOffset="79810.9359">6261 4041 269 0,'-26'-19'361'0,"7"-3"24"15,-1 7 11-15,7 1-150 16,6 3-109-16,1 4-65 16,12 3-38-16,14 0-46 0,13 1-77 15,13 6-120-15,-1-3-86 16,14 8-46-16,-7-1-25 16,0 0 9-16</inkml:trace>
  <inkml:trace contextRef="#ctx0" brushRef="#br0" timeOffset="80359.5722">7988 3843 165 0,'-13'-26'253'15,"-7"4"8"-15,-6 7-36 16,-13 5-90-16,-7 6-39 0,-5 8-16 16,-2 10 1-16,-5 12 3 15,5 7 4-15,2 11-2 16,5 7-3-16,1 11 4 15,5 8-7-15,14 6-6 16,1 2-9-16,11-2-9 0,20 2-15 16,20-10-17-16,21-5-10 15,24-5-7-15,26-9 1 16,14-8-1-16,20-10-2 16,12-4-5-16,1-12-49 15,-8-5-87-15,-5-10-133 0,-21-6-77 16,-12-10-39-16,-20-2-17 15,-19-4 35-15</inkml:trace>
  <inkml:trace contextRef="#ctx0" brushRef="#br0" timeOffset="80842.6484">8718 3967 240 0,'-7'-11'302'0,"7"0"11"15,-6 4-30-15,6 7-116 0,-6 4-61 16,-2 7-22-16,2 10-8 16,0 9-5-16,0 7 2 15,6 3-3-15,0 4-14 16,6-1-20-16,0 2-11 15,8-1-9-15,-2-5-7 0,1 2-3 16,-6-7-4-16,6-9-4 16,-7 0 0-16,1-6 4 15,0-5 2-15,-1-2 1 16,0-9 0-16,1-3 0 0,6-6-2 16,0-6-4-16,1-7-1 15,4-3 0-15,2 0-1 16,7-3 2-16,-9-5 1 15,15 5-3-15,-7-1-4 0,0 8-3 16,1 0 0-16,5 10-2 16,-6 1 1-16,0 11 3 15,1-1 1-15,-1 12 5 16,-1-1-7-16,-5 8-37 16,0 0-81-16,6 0-117 0,-1 4-69 15,2-4-36-15,-8-3-11 16,1-5 27-16</inkml:trace>
  <inkml:trace contextRef="#ctx0" brushRef="#br0" timeOffset="81097.3121">9585 4374 242 0,'0'0'338'0,"6"4"13"16,0-1 10-16,1 8-140 16,0 4-109-16,-1-1-53 0,7 5-23 15,-7-1-14-15,1 4-9 16,6 0-4-16,1-3-31 16,-8-2-82-16,7-2-127 0,0-3-69 15,0-2-34-15,7-6-18 16,-14-4 18-16</inkml:trace>
  <inkml:trace contextRef="#ctx0" brushRef="#br0" timeOffset="81304.3124">9962 4333 106 0,'20'-10'238'0,"-1"6"8"0,7-4-29 15,7 5-90-15,13-5-62 16,6 4-31-16,7 1-34 16,12-1-36-16,1 1-62 15,-7-1-76-15,-7 1-38 0,-5-1-21 16,-7-4 8-16</inkml:trace>
  <inkml:trace contextRef="#ctx0" brushRef="#br0" timeOffset="81748.3451">10764 3860 78 0,'0'-21'290'16,"0"3"12"-16,0 7 8 0,7 7-90 16,-1 4-86-16,0 11-55 15,1 7-20-15,6 11-3 16,-7 8-2-16,1 7 0 15,6 4-7-15,-6 4-9 0,-1 3-9 16,-6-5-4-16,-6 2-6 16,-1-1-4-16,1-4-4 15,-1-5-2-15,0-6-5 16,1-7 0-16,6-4-2 0,0-6 2 16,-6-4 0-16,6-8 2 15,0-3 1-15,0-8-3 16,6-6 1-16,-6-7-5 15,13-4-1-15,-6-1-2 16,6-3 0-16,7-1 1 0,-2-1-3 16,9 6-2-16,-1 3-2 15,6 7 0-15,1 0-2 16,-1 7 2-16,1 4 2 16,-1 4 1-16,1 7 1 0,-1 3-18 15,-5 5-46-15,-1-2-79 16,6 3-107-16,-5-2-57 15,-8 0-28-15,8 1 3 16,-8-9 39-16</inkml:trace>
  <inkml:trace contextRef="#ctx0" brushRef="#br0" timeOffset="82103.0246">11422 4396 187 0,'0'0'265'16,"6"-8"12"-16,8 5-32 0,6-1-94 15,-2-3-59-15,15 4-25 16,-1 3-16-16,1-4-7 16,-1 8-2-16,-5-1 0 15,-7 1-2-15,-8 6 0 0,-4 5 4 16,-8-1 6-16,-8 5-5 15,-4-1-3-15,-1 5-5 16,-1-5-4-16,8 0-8 16,0-3-9-16,6-1-6 15,0 1-4-15,6-5-2 16,7-2 2-16,7-1 0 0,12-3-4 16,14-8-45-16,6 1-94 15,6-9-118-15,1-5-66 16,0-5-33-16,-13 0-16 0,-14-7 36 15</inkml:trace>
  <inkml:trace contextRef="#ctx0" brushRef="#br0" timeOffset="82455.9524">11428 3759 95 0,'14'-12'156'0,"12"8"-39"0,25 4-41 16,15 4-10-16,12 8 4 15,7 9 13-15,6 12 28 16,7 8 21-16,-7 10 15 16,0 8 3-16,-6 10-1 0,-14 1-7 15,2 7-21-15,-22 0-15 16,-5 3-14-16,-13 0-2 15,-21 5 4-15,-18-5 3 16,-20 1-1-16,-26-1-2 16,-13 1-8-16,-13-7-16 0,-7-5-29 15,0-10-47-15,1-11-85 16,5-8-159-16,1-15-122 16,13-6-61-16,0-7-26 15,6-20 14-15,6-4 63 0</inkml:trace>
  <inkml:trace contextRef="#ctx0" brushRef="#br0" timeOffset="82855.2318">12719 4352 216 0,'12'-4'337'0,"2"4"26"16,-8-3 2-16,1 0-103 16,6 3-86-16,0-5-57 15,13 1-42-15,0 1-27 0,19-2-22 16,8 3-17-16,12-5-28 16,-7 2-57-16,7-2-109 15,-6 3-108-15,-19 0-56 16,-8 1-29-16,-25 3 2 0,-7 0 45 15</inkml:trace>
  <inkml:trace contextRef="#ctx0" brushRef="#br0" timeOffset="83051.8731">12739 4517 48 0,'6'7'267'0,"7"-3"18"0,6-1 14 15,14-3-88-15,-1-3-84 16,21-1-52-16,12 1-35 16,12-5-59-16,8-3-103 15,7 1-92-15,-1-2-47 16,-6-2-24-16,-7-1-7 0</inkml:trace>
  <inkml:trace contextRef="#ctx0" brushRef="#br0" timeOffset="83533.8061">13872 4227 94 0,'0'-14'225'0,"6"3"24"16,-12 0-37-16,6 7-59 16,-20 0-26-16,1 8-15 0,-7 4-14 15,-13 6-18-15,-7 8-13 16,7 4-13-16,0-1-8 15,6 4-15-15,8 5-9 0,11-1-8 16,8-4-6-16,6 0-7 16,6-2-3-16,8-2 1 15,5-7-1-15,7 0 1 16,0-4-1-16,13-2 5 16,0-5 0-16,1-7 1 0,5 0 9 15,1-4 6-15,-1-3 3 16,-5-8-2-16,5 1-3 15,-6-4 2-15,-7-4-13 16,2-4-5-16,-9 0-2 0,-5-3 2 16,0 0 0-16,-8-1 1 15,-5-3 3-15,-7 4 0 16,-7 0-2-16,-13-1-1 16,8 5 1-16,-14 2-2 15,-7 5-15-15,-6 7-11 16,-1 1-4-16,-5 6-1 0,-7 4-3 15,7 0-3-15,-1 7-1 16,7-2-48-16,19 1-91 16,7 5-75-16,13-3-38 15,7-2-19-15,13 1 7 0</inkml:trace>
  <inkml:trace contextRef="#ctx0" brushRef="#br0" timeOffset="84018.6461">14648 4345 36 0,'0'3'264'0,"0"-3"13"16,0 4 7-16,0-4-84 16,0 4-94-16,0-4-53 0,-7 3-29 15,7 1-15-15,-7 4-5 16,7-5-4-16,0 1-2 15,-6 3 0-15,6-4 5 16,0 1 10-16,0 0 18 0,0-4 29 16,0 4 35-16,0-4 44 15,0 0 34-15,-6 0 12 16,-2-4-7-16,-4 0-19 16,6 0-34-16,-8-3-43 0,1-3-38 15,7 2-26-15,-8-3-24 16,8 1-57-16,0-2-80 15,0 1-114-15,12 0-116 16,0 3-60-16,0 1-20 0,14 3 32 16,-7-3 67-16</inkml:trace>
  <inkml:trace contextRef="#ctx0" brushRef="#br0" timeOffset="84438.4598">15253 4162 167 0,'14'-12'305'0,"-14"1"32"0,-7 1-8 16,-6 6-89-16,-6 0-65 16,-14 4-48-16,0 4-41 15,-6 10-30-15,6 1-24 16,1 4-17-16,6 3-9 15,7 4-5-15,12-1-1 0,0 0-2 16,14-3-2-16,6 4 0 16,6-3 2-16,14-6-1 15,6-2 2-15,6-4 2 0,8-8 2 16,6 1 2-16,-7-4-3 16,-1-4 1-16,-5-6-2 15,-7-1-1-15,-6 0 0 16,-13-8 6-16,-14 5 9 15,-6-9 14-15,-13 5 7 0,-13-4 6 16,-6 0 0-16,-8 0-7 16,-5 8-13-16,6-1-49 15,-1 3-82-15,8 5-136 16,5 5-89-16,21 2-46 16,6 0-20-16,6 2 23 0</inkml:trace>
  <inkml:trace contextRef="#ctx0" brushRef="#br0" timeOffset="85022.655">16035 4088 169 0,'20'-11'261'0,"-7"4"11"0,7 0-49 15,-1-1-81-15,7 5-62 16,7 3-37-16,6 0-21 16,0 3-13-16,0 1-11 15,-7 7-9-15,-12 0-11 16,0 3-4-16,-14 5-2 0,-12-1-3 15,-14 4 3-15,-13-3 3 16,1 3-2-16,-14-4 1 16,-6 0-4-16,6 1-11 15,1-5-5-15,-1-3-4 0,14 0 0 16,-1-1-3-16,13-2 7 16,14-4 14-16,0-1 11 15,18 2 11-15,8-5 15 16,13 0 17-16,-1 0 11 15,14 3 10-15,-7-3 6 0,7 4 8 16,6-4 7-16,-13 7 7 16,0 0-1-16,0 1 0 15,-7-1-5-15,-5 4-9 16,-7 0-6-16,-2 0-7 0,-10 0 7 16,-8 0 6-16,-14-1 9 15,-6 5 2-15,-5-4-1 16,-15 0-10-16,-5 1-24 15,-7-5-54-15,7 0-97 16,-1-4-118-16,0 2-66 0,14-10-32 16,-2 5-9-16,22-10 29 15</inkml:trace>
  <inkml:trace contextRef="#ctx0" brushRef="#br0" timeOffset="85612.7807">16915 4088 81 0,'13'-11'237'0,"14"4"14"15,-2-4-33-15,7 4-78 0,14 2-60 16,0-1-33-16,6 2-35 16,0 4-20-16,-7 0-12 15,-12 8-2-15,-7-1-6 16,-12 4 7-16,-14 3 17 15,-14 4 8-15,-12 1 4 0,1 4 0 16,-8-10 1-16,7 5-11 16,-6-3-7-16,5-3-7 15,7-2-7-15,1-2-5 16,12 0-1-16,7-2 5 0,0-2 5 16,14 0 9-16,-2-1 15 15,15 1 16-15,-1-4 9 16,6 0 6-16,1 4-5 0,12-4 11 15,-5 4 5-15,5-1-5 16,-5 4-3-16,-1-3-2 16,-7 3 3-16,-6 1-1 15,-13 2 2-15,-13 1 7 16,-13 5 4-16,-13-7 10 0,-6 8 1 16,-7-7-10-16,-7 1-23 15,0 0-60-15,7-4-97 16,6 0-109-16,7-3-58 15,7 0-27-15,5-8-6 0</inkml:trace>
  <inkml:trace contextRef="#ctx0" brushRef="#br0" timeOffset="85992.7644">17964 4117 180 0,'-13'-3'253'0,"0"-5"21"0,-13 8-66 16,0 8-53-16,-7-1-37 15,7 4-27-15,0 7-24 16,7 0-21-16,5 1-17 16,14-1-12-16,14 1-5 0,5-1-2 15,7-3-2-15,6-1 0 16,1 1 1-16,7-8 2 15,-1 0 0-15,-1-3 0 16,-5-4 4-16,-1 0 13 16,-5-8 22-16,-7 1 17 0,-8 0 16 15,-12-8 16-15,-12 5 11 16,-15-5-4-16,-5-3-20 16,-1 3-15-16,-5-3-27 15,-2 2-51-15,7 7-90 0,14-3-150 16,-1 4-105-16,14-1-55 15,0 1-23-15,12 0 17 16</inkml:trace>
  <inkml:trace contextRef="#ctx0" brushRef="#br0" timeOffset="86398.245">18108 3843 62 0,'6'-8'206'0,"13"1"18"16,7 0-41-16,7-1-55 16,13 5-31-16,-1-1-20 0,20 0-10 15,1 1-16-15,12 3-15 16,-6 0-11-16,-1 3-10 15,-6 1-6-15,-6 3-4 16,-7 4 18-16,-13 4 25 0,-6 10 22 16,-13 6 19-16,-20 1 12 15,0 8 7-15,-14 3-15 16,1 2-19-16,-13 0-20 0,6-2-15 16,-6-3-13-16,-6-2-8 15,6-2-5-15,0-7-7 16,0 1-21-16,6-9-57 15,1 1-110-15,12-7-106 16,7-8-54-16,14-3-27 0,4-8 2 16</inkml:trace>
  <inkml:trace contextRef="#ctx0" brushRef="#br0" timeOffset="86652.8787">19939 3989 99 0,'6'-4'264'16,"-6"4"15"-16,-13 4 16 16,-7 7-104-16,-12 5-72 15,-7 5-34-15,-1 1-19 0,-5 7-10 16,-1-3-18-16,7-1-16 15,-6 2-32-15,12-6-54 16,-6 1-97-16,0-4-83 16,7-3-43-16,-7-7-20 15,-1-1 8-15</inkml:trace>
  <inkml:trace contextRef="#ctx0" brushRef="#br0" timeOffset="86881.374">19254 4103 119 0,'26'-8'246'0,"7"5"20"16,5-1-31-16,2 4-73 15,13 7-43-15,-2 1-21 16,8 3-23-16,6 0-17 0,0 3-13 16,7 1-12-16,-7 4-11 15,14-5-11-15,-8-3-24 16,7 0-53-16,0-4-90 15,7 1-81-15,-13-5-44 16,0-3-20-16,-7-3 6 0</inkml:trace>
  <inkml:trace contextRef="#ctx0" brushRef="#br0" timeOffset="87247.8588">21378 3553 131 0,'-19'-11'203'0,"-20"11"30"16,-7 11-64-16,-19 7-23 15,-7 12 6-15,1 10 36 0,-8 11 35 16,-5 12 8-16,-7 6-6 15,6 8-4-15,6 3-14 16,14 2-34-16,20-6-33 16,19 1-24-16,26-7-15 15,19-8-8-15,21-3-10 16,19-3-13-16,12-10-21 0,20-5-12 16,13-9-37-16,20-5-63 15,7-9-103-15,-1-7-213 16,0-7-111-16,-13-12-58 15,-19-3-7-15,-26-8 30 16,-27-3 88-16</inkml:trace>
  <inkml:trace contextRef="#ctx0" brushRef="#br0" timeOffset="92908.8911">21027 4257 45 0,'-14'0'256'0,"2"0"25"16,-2 0 22-16,8 0-66 16,0 0-54-16,-1 0-17 0,7 0-2 15,0 0-5-15,0 0-11 16,7 0-23-16,12 0-31 16,7 0-27-16,13 0-22 15,20-4-16-15,0 4-10 16,12-3-10-16,8 3-2 0,-8-4-11 15,7 0-34-15,-12 0-67 16,-1 1-110-16,-7-1-118 16,-6-3-64-16,-12-1-25 15,-8-3 13-15,-6 1 57 0</inkml:trace>
  <inkml:trace contextRef="#ctx0" brushRef="#br0" timeOffset="93379.9847">22043 3905 202 0,'0'-14'277'0,"6"3"22"16,2 3-45-16,-8 0-86 16,0 4-54-16,0 4-28 0,-14 4-5 15,-5 7-8-15,-1 9-3 16,-6 5-1-16,6 4-4 15,1 7-8-15,13 1-23 0,-1-4-15 16,14 4-12-16,5-4-6 16,1-4-3-16,7-3 0 15,6-4-4-15,7-3-1 16,-1-9-20-16,7-3-25 16,7-3-26-16,-1-8-15 0,1-3-6 15,-1-8-1-15,-5 1 20 16,-15-8 30-16,2 0 32 15,-7 1 47-15,-8-2 47 0,-5 1 41 16,0 7 28-16,-7 1 15 16,0 3-2-16,6 0-28 15,-6 11-37-15,6 0-37 16,-6 11-29-16,7 3-15 16,0 8-8-16,6 4-6 0,0-1-5 15,0 2-26-15,-1-2-39 16,2-3-65-16,-1 0-110 15,6-7-94-15,1-1-47 16,-1-3-5-16,1-7 26 0</inkml:trace>
  <inkml:trace contextRef="#ctx0" brushRef="#br0" timeOffset="93869.0159">22734 3927 53 0,'6'-18'221'0,"0"4"18"15,2 2-26-15,-2 4-55 0,0 1-44 16,-6 3-23-16,0 4-13 16,0 4 8-16,0 3 1 15,-6 9-2-15,0 9-2 16,-2 1-2-16,8 6-8 0,0 2-25 15,8 3-19-15,4-1-13 16,8-3-7-16,-1-4-3 16,1-4-6-16,6-2-1 15,-7-5 1-15,1-6 0 0,6-2 0 16,1-3 1-16,-9-7 2 16,9-3 1-16,-1-8-1 15,-6 0 1-15,6-7 2 16,-13-2 2-16,6-1 19 0,-12 4 28 15,-1-6 30-15,0 9 20 16,2 2 9-16,-2 1 2 16,-6 4-20-16,0 3-30 15,0 4-29-15,0 8-20 16,0 3-12-16,0 7-6 0,6 4-4 16,-6-1-17-16,7 1-37 15,-1 5-55-15,1-6-90 16,-1-2-135-16,7-1-71 15,-7-4-22-15,8-6 16 0,-1-1 44 16</inkml:trace>
  <inkml:trace contextRef="#ctx0" brushRef="#br0" timeOffset="94096.5814">23372 4173 303 0,'13'-11'418'0,"-6"-5"57"16,0 7 41-16,-1 1-118 16,0 0-113-16,-6 1-85 0,7 3-64 15,-7-3-68-15,7 4-81 16,-1 3-88-16,0-5-101 16,1 2-115-16,13 3-109 15,0 0-46-15,-8 0 4 0,1 0 48 16,0-4 76-16</inkml:trace>
  <inkml:trace contextRef="#ctx0" brushRef="#br0" timeOffset="94507.3131">23867 3770 205 0,'7'-15'249'0,"-14"3"10"15,1 8-60-15,-14 8-47 16,-5 4-35-16,-15 11-24 16,1 6-8-16,7 8-7 15,-7 3-19-15,13 9-17 16,0-1-13-16,6-4-6 16,7 8-9-16,7-8-10 0,6-4-2 15,6-3-5-15,13-3 0 16,7-8-5-16,7-3 2 0,-1-5 5 15,8-7 1-15,-7-3 3 16,5-4 2-16,-18-4 3 16,-1-3 5-16,-5-4 19 15,-14 0 26-15,-7-4 26 16,-12 0 15-16,-14 0 8 16,1-3 1-16,-7 7-20 0,5 1-39 15,9-2-70-15,-1 5-85 16,6 0-118-16,7 4-113 15,13 3-61-15,7 0-18 16,5-5 24-16,14 2 61 16</inkml:trace>
  <inkml:trace contextRef="#ctx0" brushRef="#br0" timeOffset="94877.0513">24102 3938 59 0,'6'-4'226'16,"1"1"20"-16,-14-1-14 16,1 8-68-16,-6 3-47 0,-8 0-27 15,0 8-14-15,7 4-20 16,0 2-13-16,0-3-20 16,13 5-11-16,6-1-8 15,8-4-6-15,-2 1-2 16,15-5-3-16,-1 1 2 0,-7-5 1 15,7-6 6-15,6-1 3 16,-12-6 2-16,7-1 2 16,-15-6 2-16,2-2 2 15,-8-2 9-15,-6-4 18 0,-6-1 10 16,-14-2 8 0,0-2 1-16,-5 5-2 0,5-5-11 15,-6 9-20-15,-1 0-42 16,15-1-76-16,-8 8-121 15,14-4-75-15,6 0-40 0,12 3-18 16,8 2 17-16</inkml:trace>
  <inkml:trace contextRef="#ctx0" brushRef="#br0" timeOffset="95465.7144">24864 3670 20 0,'-26'-3'101'0,"-6"-1"-30"16,-1 4-18-16,1 0-5 16,-7 0-8-16,-1 4-11 0,1 3-8 15,7 0-4-15,-1 1-6 16,1-1-3-16,12 4-6 15,7-4 1-15,0 1 0 16,6 0-2-16,1-1-4 0,6-1 1 16,6-2 2-16,-6 4 3 15,7-4 2-15,0-1-5 16,-1 1 0-16,1-4 0 16,-7 4 2-16,6 0 0 15,1-2-3-15,-1 2 1 0,1 0 6 16,5 0 8-16,2-1 8 15,5 1 14-15,1 0 22 16,12-1 17-16,1 5 13 16,-1-5 6-16,8 1 1 0,-7 3-4 15,5 0-9-15,-5 1-6 16,6-1-3-16,-13 5 2 16,6 2 9-16,-5 1 6 15,-7-1 7-15,-8 5 7 0,-6-1-1 16,-6 0-2-16,-12 5-4 15,-8-6-9-15,-13 5-11 16,-12-3-11-16,-1-1-11 16,-5-3-14-16,-8 3-15 15,0-6-12-15,1-2-3 0,5 1-17 16,1-3-48-16,7-5-84 16,6-3-149-16,13 0-86 15,6-3-52-15,14-1-11 16,6-7 32-16</inkml:trace>
  <inkml:trace contextRef="#ctx0" brushRef="#br0" timeOffset="95997.3233">25079 3971 103 0,'0'3'233'16,"7"-3"24"-16,-7 5-12 0,7-5-55 15,6 0-33-15,-1 2-12 16,14-2-4-16,14-2-13 16,5 2-25-16,8-5-26 15,-1 5-24-15,13-7-19 16,-6 7-13-16,0-7-11 0,-8 3-5 16,-5-3-4-16,-1 3-12 15,-12 1-36-15,-7-5-69 16,-6 5-130-16,0-1-70 0,-14 1-37 15,-6-1-9 1,0 0 25-16</inkml:trace>
  <inkml:trace contextRef="#ctx0" brushRef="#br0" timeOffset="99665.2515">26109 3546 86 0,'0'0'180'16,"6"4"19"-16,-6 6-47 15,0 1-26-15,-6 7-6 16,0 9 4-16,-1 2 5 16,7 7-14-16,-7 1-16 15,1 4-20-15,-1-1-16 0,1 0-11 16,0 4-12-16,-1-3-13 15,0-1-12-15,1-4-8 16,-7 1-30-16,0-8-68 0,6 0-114 16,1-7-67-16,6-2-34 15,0-7-18-15,0-5 15 16</inkml:trace>
  <inkml:trace contextRef="#ctx0" brushRef="#br0" timeOffset="100204.7858">26598 3609 95 0,'0'0'146'15,"0"0"6"-15,-7 7 20 16,-5 3 21-16,-8 9 18 16,-6 3 0-16,6 7-22 0,-6 5-35 15,13 6-37-15,0-4-31 16,6 4-22-16,7-3-19 16,7 0-17-16,0-1-10 15,12-7-8-15,-6-4-7 16,13 2-3-16,0-9-3 15,7-7-1-15,-1 0-8 0,1-7-5 16,6-8-5-16,-7-3-2 16,-5-4-2-16,-1-7 2 15,-6-1 5-15,-1-3 10 16,-6 1 16-16,-7-5 33 16,1 4 24-16,-1 3 21 0,1 4 7 15,0 5 0-15,-7 3-9 16,6 2-27-16,-6 10-24 15,0 6-18-15,-6 7-5 0,6 0-2 16,0 8-1-16,-7 0-2 16,7-1-4-16,0 4-3 15,0-7-23-15,0 4-49 16,7-4-84-16,5-4-134 16,2-2-81-16,-2-10-39 0,2 1-1 15,-1-7 37-15</inkml:trace>
  <inkml:trace contextRef="#ctx0" brushRef="#br0" timeOffset="100417.8304">27145 3981 184 0,'6'-14'390'16,"2"3"66"-16,-8 0 59 15,0 0-58-15,0 4-96 0,0 0-80 16,6 3-60-16,-6 0-67 15,0 1-85-15,6-1-118 16,8 0-141-16,-2 0-158 16,15 2-127-16,-1-2-63 15,0 0-5-15,-7 4 51 0,1-7 105 16</inkml:trace>
  <inkml:trace contextRef="#ctx0" brushRef="#br0" timeOffset="100784.594">27477 3703 126 0,'14'-14'239'0,"-2"3"26"16,1 3-40-16,1 1-59 16,6-1-36-16,-2 5-24 15,2 0-27-15,7 6-22 16,-8 0-10-16,-6 5 1 15,0 7 6-15,-20 3 3 0,-5 8 3 16,-8 3 2-16,-13 4-14 16,1 0-11-16,-8 0-13 15,8 0-10-15,-1-4-4 16,7 4-3-16,7-7-2 0,-1-4-10 16,14 1 2-16,-1-6 0 15,7-3-2-15,7-2 2 16,5-5 1-16,15 1 1 15,5-8-15-15,8-4-42 16,5 0-71-16,7-7-107 0,1-3-71 16,-2-2-34-16,-5 1-6 15,-7-6 30-15</inkml:trace>
  <inkml:trace contextRef="#ctx0" brushRef="#br0" timeOffset="101320.2601">28025 3710 120 0,'6'-10'267'0,"-6"2"30"16,7-3-10-16,-7 4-74 16,6 3-51-16,1-3-35 0,5 4-30 15,2-2-29-15,-1 2-26 16,7 3-17-16,6 0-14 15,-14 0-7-15,8 3-6 16,-7 5-6-16,-6-1-6 16,-7 4-7-16,-7 4-7 0,-6-1-12 15,1 1-13-15,-2-1-16 16,1 2-6-16,0-5-4 16,0 3 1-16,7-3 10 15,-1-3 15-15,0-1 19 0,7-3 14 16,0-1 9-16,0 1 13 15,7 0 3-15,6-1 4 16,6-3 7-16,-5 4 12 16,12-1 15-16,-7-3 4 0,7 8 13 15,-6-1 15-15,6 5 12 16,-7-2 8-16,1 5 4 16,-7-1 2-16,0 5-4 15,-7-1-12-15,1 1-8 0,-7-5-9 16,0 0-5-16,-13 1-2 15,0-3-1-15,-13 2-4 16,0-6-8-16,-14 3-12 16,2-7-22-16,-1-2-46 15,-7 3-87-15,13-10-114 0,1 3-118 16,13-6-63-16,5-4-21 16,14-3 18-16,6-2 68 15</inkml:trace>
  <inkml:trace contextRef="#ctx0" brushRef="#br0" timeOffset="101809.1744">28669 3601 175 0,'0'-4'237'0,"0"4"-20"0,0 0-26 16,0 0-28-16,0 0-28 16,14 0-32-16,-1 0-19 15,7 0-18-15,6 4-12 16,6-4-13-16,1 4-6 0,6-4-3 15,0 4-8-15,-6-4-4 16,-1 3-5-16,1-3 0 16,-7 4-3-16,-7-2 3 15,1 4 18-15,-7-4 24 0,0 10 25 16,-13 2 17-16,0 4 14 16,0 1 2-16,-6 6-12 15,-1 0-21-15,0 2-24 16,1-2-17-16,0 1-12 0,6 0-6 15,0-5-8-15,0-2-8 16,0-1-10-16,0-3-29 16,0-4-46-16,-8-4-105 15,8-3-148-15,0-4-74 16,0-4-33-16,0-6 3 16,-12-5 33-16</inkml:trace>
  <inkml:trace contextRef="#ctx0" brushRef="#br0" timeOffset="102201.7119">28957 3191 24 0,'20'-11'80'0,"5"2"-14"16,15 3 1-16,5 3 10 0,7 3 14 15,13 3 31-15,6 8 30 16,8 4 29-16,6 11 13 16,0 6 0-16,-1 11-12 15,-6 13-16-15,-6 3-24 16,-14 10-24-16,1 1-15 0,-20 8-12 15,-6-2-5-15,-20 8-8 16,-19-4-3-16,-27 5-15 16,-19-4-18-16,-39-1-30 0,-27-3-63 15,-18-7-96-15,-28-2-148 16,-18-5-91-16,-7-8-47 16,-6-10-7-16,-7-12 39 15</inkml:trace>
  <inkml:trace contextRef="#ctx0" brushRef="#br0" timeOffset="103104.2494">13351 5436 122 0,'32'0'174'16,"7"0"-7"-16,20 0 0 15,6-3 1-15,14 3-6 0,6-4-26 16,12 0-33-16,-6 0-34 16,0 1-24-16,1 3-38 15,-15-4-107-15,-4 1-99 16,-15 3-51-16,-19 0-26 0,-13 0-13 15</inkml:trace>
  <inkml:trace contextRef="#ctx0" brushRef="#br0" timeOffset="103364.9591">13644 5806 181 0,'7'7'250'15,"5"-3"27"-15,15 4 3 16,11-8-35-16,21 3-46 16,26-6-56-16,13-1-84 15,13 0-146-15,19-7-136 0,7-3-71 16,-7-1-36-16,-12 1-18 15,-8-1 19-15</inkml:trace>
  <inkml:trace contextRef="#ctx0" brushRef="#br0" timeOffset="117584.9819">15410 5184 51 0,'-7'0'253'0,"1"0"35"16,-1-5 6-16,1 5-59 15,0 0-44-15,6 0-25 16,0 0-21-16,0 0-16 15,0 0-15-15,0 0-12 16,0 0-15-16,0 0-17 0,0 5-15 16,0-5-20-16,0 3-21 15,6 1-10-15,-6 6-7 16,0 5-2-16,0 7 1 16,0 8 6-16,6 6 6 15,-6 5 1-15,0 3 2 0,7 3 1 16,-7 1-3-16,6 3-2 15,-6-3-5-15,0 0 0 16,0-1-2-16,0-4-1 16,-6-1 0-16,-1-6 1 15,7 1-3-15,-12-8-28 0,4-3-56 16,2-8-98-16,0 0-123 16,-8-3-69-16,8-4-35 15,0-1 7-15,-1-6 46 16</inkml:trace>
  <inkml:trace contextRef="#ctx0" brushRef="#br0" timeOffset="118047.8762">15892 5729 115 0,'13'-3'183'0,"-7"3"-14"0,1 0-64 15,0-5-44-15,-7 5-23 16,6 5-12-16,-6-5-3 15,0 0 9-15,0 3 4 16,0 4 5-16,0-2 11 0,-6 2 14 16,6-3 12-16,-7-1 0 15,0 0 5-15,1 6 16 16,6-9 14-16,0 3 14 16,-6-3 14-16,6 0 18 0,0 0 10 15,0 0 0-15,-7 0-4 16,7 0-19-16,0-3-27 15,0-1-36-15,0-1-50 16,0-1-75-16,0 2-118 16,7-3-142-16,-1-1-117 0,7 1-52 15,7 0-9-15,-1-5 33 16,8 1 85-16</inkml:trace>
  <inkml:trace contextRef="#ctx0" brushRef="#br0" timeOffset="118600.2271">16974 5375 5 0,'13'-19'256'16,"-13"4"33"-16,0 1 33 0,-13-1-61 15,0 3-57-15,-7 3-39 16,0 1-33-16,1 4-34 16,-1-1-34-16,-6 10-29 15,0 2-20-15,-7 7-18 16,14 2-21-16,0 5-16 0,6-2-16 16,6 3-17-16,7-5-17 15,7-1-2-15,-1-2 8 16,7-3 14-16,7 1 14 15,6-10 17-15,0 2 17 0,13-4 10 16,-7-4 5-16,7-3 4 16,1 0 6-16,-7-8 21 15,-7 5 21-15,-1-6 27 16,-5 6 23-16,-7 3 12 16,0-1 2-16,-7 1-22 0,1 7-20 15,-7 0-31-15,7 12-22 16,-7-2-11-16,0 9-7 15,0 6 1-15,0 4 3 16,0 0 1-16,0 5 1 16,0-5-2-16,-7 7 2 0,7-2-2 15,-7-2-1-15,7-2-10 16,0-5-43-16,-6 1-84 16,6-4-115-16,0-4-61 15,6-3-32-15,-6-7-8 0,7-5 35 16</inkml:trace>
  <inkml:trace contextRef="#ctx0" brushRef="#br0" timeOffset="119114.9964">17938 5283 204 0,'13'-19'280'0,"0"4"20"15,0 4-67-15,-13 4-70 16,6 4-56-16,-12 6-41 0,0 8-29 16,-1 7-17-16,-6 13-7 15,0 0 4-15,1 6 4 16,12 4 2-16,0 0-2 15,0-3 1-15,12 4-2 0,8-6-3 16,-1-2-3-16,7-5-1 16,7-7-3-16,5-1-3 15,2-6 1-15,5-8-3 16,1 0 0-16,-7-10-3 16,0-1 3-16,-6-6 9 0,-14-5 27 15,1 1 41-15,-7-1 48 16,1-4 43-16,-8 5 37 15,-6 2 10-15,0 5-21 0,0-1-41 16,0 6-48-16,-6 2-45 16,6 2-37-16,0 10-19 15,0 3-9-15,6 3-1 16,-6 3-7-16,13 2-23 16,0 2-37-16,-7-3-55 15,7 0-64-15,7 1-87 0,-7-5-115 16,0 0-69-16,0-3-10 15,0-8 30-15,6-4 51 16</inkml:trace>
  <inkml:trace contextRef="#ctx0" brushRef="#br0" timeOffset="123229.4483">20180 5041 263 0,'0'-7'311'15,"0"2"21"-15,-7 2-51 0,7-1-95 16,-7 4-72-16,7 4-44 16,0 4-14-16,-6 9 0 15,-7 6 3-15,6 13 7 16,1 4 10-16,-1 11 5 16,1 5-12-16,0 3-19 15,-2 0-11-15,2 2-6 0,-6 2-8 16,-8-1-4-16,7-3-8 15,-7-8-1-15,8-7-1 16,-2-7 0-16,1-8 12 16,0-4 51-16,6-6 58 0,1-8 30 15,-7-7 16-15,0-4 5 16,0-12-7-16,0 1-48 16,6-7-55-16,1-8-28 15,12 1-17-15,14-8-12 0,6-4-14 16,20-4-15-16,12-2-9 15,7-1-9-15,0 4-6 16,-6 7-18-16,-7 4-19 16,1 6-14-16,-14 9-7 15,0 7-5-15,-20 7 2 0,-6 3 15 16,-13 8 24-16,-13 4 22 16,-13 2 14-16,0 3 8 15,-6-3 9-15,5-2 4 16,1-1 2-16,7 2-1 15,6-6-3-15,6 5-2 0,7-8-11 16,0 0-7-16,7 1-3 16,-1-1 1-16,1-2 2 15,6 2 2-15,7-5 7 16,-1 3-8-16,13-5-32 0,2 3-53 16,4-6-80-16,8 3-112 15,6-5-85-15,7-1-31 16,-7-2 10-16,-1 1 42 15</inkml:trace>
  <inkml:trace contextRef="#ctx0" brushRef="#br0" timeOffset="123713.9506">20987 5375 44 0,'-12'3'175'0,"-15"4"-4"15,1 8-54-15,0 3-7 16,7 0 7-16,-1 0-1 0,14 5-4 16,0-4-2-16,6-2-8 15,0-2-22-15,6-4-24 16,0 0-13-16,8 0-12 16,-8-3-8-16,7-6-15 0,0-2-7 15,0 0-1-15,7-7-1 16,-1 0 2-16,1 0 7 15,-8-4 23-15,2 4 18 16,5 0 7-16,-12-5-6 16,6 9-8-16,0-1-10 0,6 4-17 15,7 4-12-15,7 2-5 16,-1 3 1-16,7-2 1 16,1 3 4-16,-1-2 0 15,0 3 1-15,-7-8 1 0,1 4 2 16,0-3 5-16,0-4 3 15,-8 0 2-15,1-6 16 16,0-2 10-16,-12-3 2 16,-2-4 1-16,-12-4-7 15,0 5-5-15,-12-4-20 0,-14 0-30 16,-1 2-42-16,-19 2-82 16,1 3-95-16,-20 7-85 15,-7 1-43-15,-19 6-7 0,-7 5 24 16</inkml:trace>
  <inkml:trace contextRef="#ctx0" brushRef="#br0" timeOffset="124560.8832">19385 5271 193 0,'0'-11'263'15,"-7"5"16"-15,0-3-61 0,1 6-61 16,0-4-33-16,-2 3-24 15,-4 1-16-15,6 3-9 16,-14 0-6-16,-7 7-5 16,-5 3-8-16,-19 9-4 15,-8 8-3-15,-7 2 0 0,8 7-4 16,-8 0-6-16,21 5-6 16,6-1-9-16,13-3-3 15,12-5-1-15,8 1 8 16,20-3 6-16,5-4 4 15,13-1 3-15,1-6-1 0,13-5-4 16,12-3-10-16,1-4-4 16,-7-3-6-16,0-4 0 15,-6 0-2-15,-7-4 1 16,-13-3 2-16,-13-1 1 0,-7 1 9 16,-19-3 19-16,-7 2 27 15,2 1 11-15,-9-1 2 16,-5 5-2-16,-1 0-24 0,7-1-45 15,-6 4-60-15,5 0-47 16,-5 4-42-16,12-1-42 16,7 0-40-16,0 1-61 15,13 0-79-15,7-1-34 16,6-3-1-16,-1 0 22 16,15-3 42-16</inkml:trace>
  <inkml:trace contextRef="#ctx0" brushRef="#br0" timeOffset="133532.8309">14687 5506 6 0,'0'0'69'0,"6"0"-9"15,-6 0-7-15,0 0 0 16,0 4 12-16,6-4 16 15,-6 0 17-15,0 0 13 16,14 3 9-16,-8-3 1 0,14 3-10 16,5-3-18-16,2 5-19 15,19-5-17-15,-8 0-15 16,9 0-18-16,-2 0-8 16,7 0-4-16,-13 0-4 0,-7 0-2 15,1 0 5-15,-7 0 7 16,-13-5 4-16,0 5-2 15,-6 0-1-15,-7 0-25 16,0-3-67-16,-7 3-103 0,1-3-67 16,6-1-33-16,-7-3-17 15,7-1 16-15</inkml:trace>
  <inkml:trace contextRef="#ctx0" brushRef="#br0" timeOffset="138033.3038">17482 6353 201 0,'0'2'259'16,"0"-2"-5"-16,0 5-34 15,0-5-29-15,6 0-17 16,1 3-18-16,13-3-15 16,-8 4-14-16,21-4-10 0,0 3-7 15,19-3-15-15,6 0-20 16,15 0-20-16,10-3-31 15,9-1-50-15,-1-4-62 16,0 2-74-16,0 2-95 16,-12-3-93-16,-14-1-36 0,-13 2 10 15,-13-2 37-15</inkml:trace>
  <inkml:trace contextRef="#ctx0" brushRef="#br0" timeOffset="138497.5513">17456 6682 187 0,'0'3'262'0,"0"-3"0"15,0 0-22-15,0 0-30 16,0 0-34-16,6 0-36 15,-6 0-30-15,0 0-25 0,6 0-14 16,2 0 3-16,4 0 11 16,15 0 1-16,18 0 0 15,7-3-6-15,20 0-9 16,6-1-16-16,13-1-18 16,14-1-14-16,-1 2-23 15,7-3-30-15,-1-1-45 0,-5-3-72 16,-14 4-116-16,0-4-99 15,-13-1-40-15,-13 3-1 16,-25-11 27-16</inkml:trace>
  <inkml:trace contextRef="#ctx0" brushRef="#br0" timeOffset="167020.0012">2984 7613 105 0,'0'0'242'15,"-7"3"33"-15,7-3-20 16,-6 0-47-16,6 4-31 16,0-4-10-16,-6 0-12 0,6 0-12 15,-8 4-15-15,8-4-15 16,0 0-5-16,0 4-6 15,0-4 0-15,0 0-5 16,0 0 4-16,0 0 11 16,0 0 13-16,0 0 8 15,0 0 4-15,-6-4-2 16,0 4-6-16,-1-4-13 16,1 0-20-16,-7 1-20 0,6-5-17 15,1 0-15-15,0 1-14 16,6-4-15-16,0 0-12 15,12-7-13-15,1-4-12 16,13-3-15-16,0-5-13 16,7 1-9-16,-1 0-1 0,1 0 0 15,-1 3 3-15,1 6 8 16,-7 7 7-16,6 1 10 16,1 8 7-16,-7 8 5 15,-6 4 4-15,0 9 7 16,-7 3 5-16,-1 2 3 15,-5 3 1-15,-7 0 1 0,0 1 2 16,0-6-2-16,0 1-1 16,0-3-1-16,0-7-1 15,0 0 3-15,-7-4-11 16,7-7-28-16,0-3-25 16,0-12-24-16,7-6-18 15,6-8-17-15,1-5 4 0,-2-7 22 16,1-2 28-16,1-2 22 15,-8 2 22-15,0 2 25 16,0 5 19-16,2 6 7 16,-8 11 7-16,6 9 26 15,-6 18 18-15,0 9 9 16,0 17 10-16,0 9 15 16,0 16 3-16,0 4-17 0,6 9-18 15,1 6-18-15,0-1-21 16,6 3-21-16,-1-2-14 15,2-2-10-15,-2-6-6 16,2-8-6-16,5-7-6 0,1-7-1 16,0-15-1-16,5-8 1 15,1-10 2-15,7-12 7 16,-7-6 7-16,-6-8 13 16,-8-4 7-16,-4-7 8 0,-16-1 1 15,-4 2-2-15,-2-1-25 16,-11-3-61-16,-1 7-94 15,-1-5-135-15,8 9-155 16,0-1-79-16,5 8-21 16,8-4 34-16,6 8 76 0</inkml:trace>
  <inkml:trace contextRef="#ctx0" brushRef="#br0" timeOffset="167444.3521">3962 8122 309 0,'0'-4'392'16,"-14"0"29"-16,2 1 26 16,-8 3-126-16,0 3-91 15,-19 5-52-15,6 6-27 0,-13 4-25 16,1 5-27-16,6 2-24 16,0 5-29-16,13-1-21 15,0 0-12-15,13-4 1 16,6 2 8-16,7-5 6 0,7-4 6 15,12 0 2-15,1-7-1 16,13 0-7-16,6-4-29 16,13-7-49-16,7-3-68 0,6-8-93 15,0 0-135-15,6-3-112 16,-12-5-39-16,0-3 6 16,-21 0 45-16,-5 3 79 15</inkml:trace>
  <inkml:trace contextRef="#ctx0" brushRef="#br0" timeOffset="167802.2117">4469 8056 185 0,'7'0'267'0,"0"0"11"15,5 2-2-15,2 6-3 0,-8 0 0 16,7 7-18-16,-7-1-42 16,2 5-43-16,4-1-44 15,-6 0-34-15,8 3-29 16,-8 2-25-16,7-4-22 0,-6-1-30 15,0-4-28-15,-1 2-33 16,0-6-39-16,-6-3-60 16,0 1-128-16,0-4-74 15,-12-8-25-15,-2 0 4 0,-5-7 24 16</inkml:trace>
  <inkml:trace contextRef="#ctx0" brushRef="#br0" timeOffset="168111.7243">4131 8015 142 0,'-7'-3'287'16,"7"-1"20"-16,0 0-2 0,7 4-101 16,-1-4-66-16,14 4-37 15,6 4-20-15,6-4-12 16,7 4-7-16,14-4-7 0,-1 4-16 16,13-4-15-16,6 0-42 15,8-4-64-15,5-4-100 16,-5 5-98-16,-1-4-50 15,-6-1-22-15,-14-2 17 0</inkml:trace>
  <inkml:trace contextRef="#ctx0" brushRef="#br0" timeOffset="168434.3013">4268 8382 94 0,'-7'3'266'0,"7"2"31"16,0-2-5-16,0-3-67 15,7 0-57-15,5 0-32 16,8-3-26-16,7-5-27 15,5 0-21-15,13 1-19 0,8 0-13 16,5-4-16-16,1 4-27 16,-8-4-44-16,2 3-65 15,-1 0-83-15,-13 5-86 16,-6-3-41-16,-7 1-3 0,-14 2 26 16</inkml:trace>
  <inkml:trace contextRef="#ctx0" brushRef="#br0" timeOffset="168806.1122">4248 8477 151 0,'-6'4'336'0,"6"-4"25"15,0 4 31-15,0-1-70 16,6 4-87-16,0 0-55 0,1 5-23 16,0 2-14-16,-1-2-25 15,0 5-30-15,-6-2-23 16,7 7-21-16,-14-7-14 0,1 3-12 15,-7 1-11-15,-6-1-24 16,-14-4-30-16,1 1-38 16,-8-4-56-16,1 0-92 15,7-7-129-15,5-1-55 0,7-6-12 16,8-9 17-16,12-2 42 16</inkml:trace>
  <inkml:trace contextRef="#ctx0" brushRef="#br0" timeOffset="169139.8609">5675 7624 142 0,'0'7'290'0,"6"-3"10"15,1 3 8-15,12-4-117 16,1 1-99-16,7 0-50 0,18 0-43 15,1-4-88-15,12 0-106 16,-6-4-57-16,0 0-29 16,-13-3-12-16</inkml:trace>
  <inkml:trace contextRef="#ctx0" brushRef="#br0" timeOffset="169349.9643">5754 7920 190 0,'-8'23'347'16,"2"-9"58"-16,6 1 57 16,6-5-76-16,2-6-68 0,17 0-43 15,7-4-38-15,14-4-54 16,13-3-72-16,12-4-111 16,14-8-141-16,0-2-208 15,13-1-116-15,-7-5-61 0,-6-2-14 16,-20-3 43-16</inkml:trace>
  <inkml:trace contextRef="#ctx0" brushRef="#br0" timeOffset="170915.4309">7694 7766 96 0,'0'0'222'16,"0"0"28"-16,0 0-36 15,0-3-44-15,0 3-32 16,0 0-12-16,0 0-14 15,0 0-20-15,0 0-14 16,0 0-13-16,0 0 3 0,0 0 2 16,-6 0 7-16,-7 3 3 15,-6-3-4-15,-8 4-10 16,-18 4-13-16,-7-5-18 0,-1 4-13 16,-5-3-12-16,-7-1-6 15,13 1 2-15,0-8 7 16,13 1 4-16,-1-1 0 15,14-6-6-15,7-5-8 0,19-3-10 16,6-5-15-16,21-2-9 16,-1-1-4-16,13-3 3 15,0 0 4-15,0 3 4 16,0 4 6-16,-13 0 4 16,1 7 2-16,-9 1 2 15,-4 3 2-15,-1 3-6 0,0 5 3 16,0-1 1-16,-1 8 6 15,8-1 9-15,-7 9 10 16,7 2 13-16,-7 8 8 16,6 0 6-16,-5 3 3 15,5 5 0-15,-6 3-6 0,6-4 0 16,1 4-5-16,6 4-3 16,1-4-4-16,-1-4-2 15,6 4-6-15,1-1-3 16,-7 2-3-16,-1-4-6 15,-5-1-1-15,-6-1-4 0,-2-1-1 16,1-5-1-16,-6-1 4 16,-7-2 6-16,0-1 8 15,-20-3 8-15,1-1 6 0,-20-2 10 16,-14 2 3-16,-12-3 3 16,-6 1 5-16,-1-2 7 15,-6-3 3-15,6 1-2 16,7-4-5-16,13-2-21 15,0-2-50-15,19-2-79 0,7-2-89 16,26-7-112-16,6 3-135 16,27-6-58-16,13-1-1 15,-1 1 42-15,8-2 70 16</inkml:trace>
  <inkml:trace contextRef="#ctx0" brushRef="#br0" timeOffset="172380.8477">8588 8029 171 0,'-20'-2'296'0,"-6"-3"35"15,-13 3-4-15,-14-3-72 16,-12 5-61-16,0 0-40 16,0 0-25-16,0 5-33 15,0 2-29-15,0-1-27 0,13 6-15 16,6 1-14-16,7-1-10 15,13 3-8-15,13 0-11 16,0-4-11-16,13 0-13 16,7-4-6-16,12 0-8 15,13-3-11-15,8-8-3 0,-1 0 5 16,6-6 10-16,1-1 5 16,-1-7 9-16,-5-1 15 15,-8-6 14-15,1-2 11 16,-7-2 8-16,-7-4 10 0,-5-3 15 15,-2-5 11-15,2-3 9 16,-14-7 11-16,-7 3 9 16,0-6 10-16,-5 3 15 15,-8-2 18-15,0 10 27 16,7-1 8-16,1 10-7 16,-2 9-15-16,8 7-22 0,-8 11-29 15,14 14-29-15,-6 11-20 16,6 12-7-16,6 7-2 15,8 6-3-15,-2 5-4 0,8 3-4 16,7-3-2-16,5-1-11 16,1-6-10-16,12-1-8 15,1-7-9-15,12-8-9 16,1-2-9-16,0-5-3 0,6-7-3 16,6-7-2-16,-6-4-5 15,1-7-3-15,-8-5 1 16,1-5 6-16,-20-3 16 15,-6-1 24-15,-14-1 40 16,-12 0 40-16,-20 3 29 0,0 2 22 16,-20 5 10-16,1 4-6 15,-8 8-21-15,1 8-25 16,1 7-19-16,5 3-17 16,7 4-18-16,20 0-21 15,-2 5-27-15,16-10-28 0,10 4-32 16,9 2-40-16,11-9-39 15,9 1-34-15,5-3-36 16,7-5-37-16,-2-4-38 16,2-3-22-16,-6-3 8 0,-1-4 31 15,-13-1 57-15,0-7 85 16,-13 5 114-16,-6-1 118 16,-14-4 103-16,-6 4 76 15,0 0 49-15,-6 3 16 0,-7 1-21 16,-1 1-43-16,-5 6-60 15,6 0-54-15,-7 0-48 16,7 6-38-16,7 1-26 16,0 5-21-16,6-1-22 15,6 3-24-15,0-3-23 0,1 1-18 16,6-2-14-16,0-3 1 16,0 1 11-16,-6-4 19 15,-1-1 24-15,7 1 19 16,-6-8 28-16,-1 1 29 0,1-1 38 15,-7-4 38-15,6 1 40 16,-6 3 28-16,0-2 4 16,0 2-17-16,0 0-32 15,6 4-42-15,-6 0-42 16,8 0-29-16,4 0-20 0,1 0-11 16,7 4-7-16,0-4-10 15,6 4-14-15,6-4-19 16,1-4-21-16,-1 0-19 15,1-3-12-15,-1-5-1 0,1-2 10 16,-7-9 14-16,0 2 19 16,-7-5 23-16,-5-3 19 15,-14-8 11-15,-7 0 10 16,-6-3 8-16,-13 0 11 16,-7-4 17-16,-6 0 21 15,0-3 31-15,0 6 35 0,-6 0 28 16,12 9 6-16,1 6-7 15,5 12-19-15,1 6-29 16,0 13-36-16,0 12-27 16,7 9-16-16,12 10-6 0,0 12-4 15,21 0-2-15,5 2-13 16,13 3-26-16,14-2-31 16,7 0-42-16,-2-3-54 15,14-9-62-15,1 2-72 0,-1-7-90 16,7-9-70-16,-1-4-12 15,-5-9 25-15,-15-5 48 16</inkml:trace>
  <inkml:trace contextRef="#ctx0" brushRef="#br0" timeOffset="174079.0706">10262 7832 20 0,'0'-8'287'0,"-6"5"21"15,0 3 13-15,-2 0-54 16,2 7-89-16,-7 1-67 16,0 3-37-16,0 3-18 15,7 4-12-15,0 2-14 16,6-3-12-16,0 2-12 0,6-1-17 16,0-3-19-16,14-1-26 15,-7-3-25-15,7 0-31 16,6-3-30-16,-1-5-18 15,1-3-2-15,-6-3 12 0,-1-1 24 16,-5-4 46-16,-2-2 61 16,-5-1 67-16,-7 0 62 15,0 0 56-15,0-1 43 16,0 2 9-16,0 3-12 16,0 3-29-16,7 0-42 0,-1 4-46 15,7 4-29-15,7 3-19 16,-8 1-20-16,14-2-17 15,1 6-18-15,-1-1-21 0,0 0-27 16,6 0-25-16,1-4-12 16,0 4-12-16,-1-4-6 15,1-2 8-15,-7-3 10 16,-6-2 16-16,-8 0 30 16,-5-7 43-16,-7 4 52 15,-7-5 50-15,-5 1 47 0,-8-4 36 16,1 0 21-16,-1-4-3 15,0 0-23-15,1 5-36 16,12-5-41-16,1-3-43 0,12 3-35 16,7 0-25-16,6 4-21 15,8 0-17-15,5 0-14 16,8 4-11-16,-1-1-14 16,6 5-9-16,1 0-5 15,-1 3-9-15,-5-4-8 16,5 4 0-16,-13 0 11 0,1 4 9 15,-13-4 15-15,0 0 33 16,-8 3 46-16,2-3 40 16,-14 0 31-16,-14 0 29 15,2 3 24-15,-14 1 8 16,-13 4-6-16,-1-1-10 0,-5 0-12 16,5 4-18-16,1 0-21 15,7 0-19-15,5 1-22 16,9-1-26-16,10-1-19 0,2 2-15 15,12-5-13-15,8 1-11 16,5-6-11-16,7 2-5 16,0-4 2-16,-6-4 7 15,6 2 6-15,-7-6 15 0,1-3 15 16,0-5 21-16,-14 3 20 16,-6-10 22-16,-6 1 27 15,-14 0 30-15,-12-3 35 16,-7 0 35-16,-14-1 10 15,7 0-1-15,-5 3-16 0,5 6-33 16,7 2-70-16,6 4-78 16,14 4-53-16,6-1-47 15,13 8-32-15,6 4-18 16,14 0 14-16,5-4 23 16,9 7 18-16,-9-3 24 15,8-4 21-15,-7 3 19 0,0-3 22 16,0 4 21-16,-13-4 25 15,7 0 19-15,-7 0 17 16,0 0 10-16,-7 0 13 0,8 3 16 16,-2 5 6-16,-5-1 7 15,6 7 1-15,0 1 0 16,7 0-9-16,-1 4-17 16,1-1-16-16,6 0-17 15,0-3-15-15,7 0-6 16,-7-1-10-16,6-7-9 0,7 1-16 15,-6-5-15-15,13-3-18 16,-8 0-14-16,1-7-9 16,-6-4-5-16,-7-3 7 15,-6-5 13-15,-8-6 21 16,-5 0 23-16,-14-6 30 0,-5-1 37 16,-8-5 35-16,-13 1 35 15,1-5 38-15,-14-3 40 16,7 4 37-16,-6-1 34 15,5 5 22-15,8 7-5 0,5 4-33 16,9 6-55-16,4 4-56 16,14 12-63-16,7 6-50 15,6 12-27-15,7 7-7 16,6 11 10-16,-1 6 4 0,1 13 4 16,1 3-1-16,-8 3-1 15,0 2-13-15,-11 1-28 16,-8 2-27-16,0-5-22 15,0-6-13-15,-8-8-8 0,2-7 8 16,0-5 25-16,-1-7 34 16,7-9 22-16,-6-3 7 15,-1-7-11-15,1-6-13 16,-1-8-17-16,1-7-25 16,6-4-24-16,6-6-13 0,7-8-5 15,0 0 0-15,6-3-5 16,1-5 2-16,6 1 11 15,1 4 15-15,-1-2 15 16,-1 9 2-16,1 4 6 0,-6 10 8 16,0 4 9-16,-14 11 7 15,1 7 9-15,-7 8 17 16,-7 6 15-16,1 2 10 16,-1 0 0-16,0-2-1 15,7 1-3-15,0 0-1 0,0-8 0 16,7 5 4-16,6-5 1 15,0 1 6-15,7 0 1 16,6-4 1-16,13 0 2 16,7-4-10-16,13 1-29 0,6-8-64 15,12 3-121-15,8-6-112 16,-6-1-58-16,-8 0-28 16,-12-3 12-16,-20 0 51 15</inkml:trace>
  <inkml:trace contextRef="#ctx0" brushRef="#br0" timeOffset="174761.3363">7017 8667 122 0,'-45'4'296'0,"-1"-4"21"16,1 0 20-16,5 4-97 0,1-4-78 16,13 0-41-16,7 0-18 15,5 3-16-15,8-3-14 16,26 0-10-16,13 0-17 0,38 4-12 16,40-4 0-16,45-4-2 15,46-3 0-15,59 0-6 16,51-8 2-16,40 1-5 15,26-8-12-15,7 3 5 16,-14-3 5-16,-13 0 5 0,-13-3 4 16,-19 2 9-16,-26 2 6 15,-26-2-4-15,-33 5 1 16,-39 0 13-16,-39 3 26 16,-39 1 19-16,-27 3 1 0,-31 0-22 15,-21 0-58-15,-32 0-93 16,-26-1-143-16,-19 6-179 15,-21-2-96-15,-18 5-30 16,-14 3 21-16,-12 3 62 16</inkml:trace>
  <inkml:trace contextRef="#ctx0" brushRef="#br0" timeOffset="176562.6631">7173 9466 148 0,'8'3'267'0,"-8"2"27"16,6-2 0-16,-6 1-57 15,0-4-33-15,0 0-9 16,0 0 7-16,0 0 2 16,0 0-11-16,-6-4-26 15,6-4-32-15,-8-1-29 0,8-3-26 16,0-7-30-16,0-3-23 16,8-3-17-16,4-4-10 15,1-8-10-15,7-3-14 16,12-1-11-16,1-6-11 15,6-5-6-15,7 5 0 0,-1-4 5 16,-5 6 6-16,-8 5 11 16,1 4 2-16,-1 13 2 15,1 5 3-15,5 14 1 16,8 12 4-16,0 6 4 16,0 12 10-16,-1 7 6 0,1 4 3 15,-14 3 0-15,7 0-3 16,-13 1-7-16,7-1-15 15,-13-3-15-15,6-5-14 16,-7-3-9-16,1-2-4 0,-8-10 6 16,2 2 20-16,-8-7 16 15,1-5 13-15,-7-7 10 16,-7-4 5-16,-5-4 1 16,-8 1 2-16,-13-8 0 0,-5 4 3 15,-15-7 5-15,-12 4 3 16,-7-1 8-16,0 4 1 15,1 1-1-15,5-2-6 16,15 5-21-16,5 3-25 0,13 4-33 16,7 4-30-16,13-4-17 15,7 7-1-15,19-3 11 16,19-1 21-16,7 2 20 16,13-3 23-16,13-2 13 15,14 0 7-15,0 0 2 0,5-2 2 16,0-6 1-16,8 1 1 15,-7-1 2-15,-8 1-1 16,-11-5 0-16,-1 5 3 16,-20 3 11-16,-5-3 22 0,-7 4 26 15,-14-1 24-15,-6 0 14 16,-7 1 6-16,-6 3-7 16,-13 0-17-16,0 0-26 15,-13 7-25-15,7 0-14 16,-1 0-8-16,0 2-6 0,8 1-5 15,12 1-5-15,-7 4-2 16,14-5-4-16,-1 2-9 16,7-1-12-16,7-5-12 0,6 2-11 15,0-1-13-15,6 1-18 16,7-8-17-16,0-4-14 16,7 0-13-16,-1-6-3 15,1-1 5-15,-7-8 17 16,-6 1 23-16,-7-4 35 0,-12-4 42 15,-2-4 37-15,-12 1 30 16,-6-3 22-16,-8-1 21 16,-5 0 18-16,-1-4 21 15,-6 8 23-15,7 3 11 0,-1 1-3 16,8 6-20-16,-2 9-26 16,8 6-37-16,6 8-40 15,0 6-28-15,0 13-11 16,6 6 4-16,0 3-1 15,8 5 0-15,-1 3 0 0,0-3-1 16,0-1-3-16,0 1-6 16,0-4-7-16,0-7-7 15,0-1-16-15,0-2-13 16,1-9-10-16,4 1-3 16,2-8 0-16,0-3 5 0,5-4 13 15,-5-4 13-15,7-7 10 16,-8 0 7-16,0 1 7 15,-5-5 6-15,-1-4 15 16,-7 5 17-16,0-1 16 0,1 5 5 16,-7-2 2-16,7 8-4 15,-1 1-12-15,8 3-17 16,5 3-14-16,0 4-10 16,0 2-12-16,8 1-12 15,-1 1-13-15,0 4-16 0,7-5-20 16,-14 2-12-16,8-5 0 15,-8 1 4-15,-6-1 13 16,0-4 18-16,0 1 23 0,-6-4 25 16,-1-4 29-16,0-4 29 15,-6-2 31-15,-6-1 30 16,0 1 37-16,6-5 35 16,-7 0 25-16,0 1 4 15,1 2-14-15,6 1-30 0,6 7-35 16,8-3-45-16,5 7-45 15,7 0-45-15,6 4-42 16,8 3-43-16,-1 0-53 16,6 0-59-16,-5 2-62 0,5-2-59 15,-5-4-83-15,-1 4-63 16,-7-3-6-16,-6-4 29 16,-13 0 49-16</inkml:trace>
  <inkml:trace contextRef="#ctx0" brushRef="#br0" timeOffset="176808.7238">8438 9085 172 0,'-53'-3'318'0,"15"3"19"16,11-4 10-16,7 4-114 0,14 0-84 15,20 0-44-15,25-4-25 16,13 4-14-16,26-4-9 16,13-3-35-16,20 4-74 15,13-4-120-15,6 3-111 16,7-4-60-16,-13 1-28 0,-1 3 6 16</inkml:trace>
  <inkml:trace contextRef="#ctx0" brushRef="#br0" timeOffset="177592.8811">9904 9176 122 0,'-19'5'262'16,"-8"-2"5"-16,-5 1-29 16,-1-1-39-16,1 5-44 15,6 3-53-15,0-3-49 16,6 2-42-16,7-3-28 0,7 5-22 15,6-5-17-15,0-4-12 16,6 4-6-16,0-3 7 16,7-4 8-16,7 0 11 0,-8 0 17 15,-4-4 26-15,4-3 30 16,-5 4 31-16,-7-4 32 16,7-1 30-16,-7 1 28 15,-7-5 18-15,7 5 14 16,-7 0-2-16,7 0-14 15,0 3-23-15,0 0-31 0,0 1-34 16,7-1-33-16,6 8-22 16,0-4-14-16,7 3-6 15,-1 5-5-15,7-4-8 0,-6-1-9 16,6 4-15-16,0-2-15 16,0-5-21-16,7 0-25 15,-1-5-19-15,1 2-24 16,-1-8-12-16,1-4-7 15,-7 0 12-15,-7-3 22 16,1 0 30-16,-14-4 44 0,2-4 42 16,-16-3 36-16,-4-1 26 15,-8 1 27-15,-13-4 20 16,-6 4 19-16,-7-3 17 0,1-2 16 16,-1 8 17-16,7 1-1 15,7 3-16-15,-1 8-27 16,13 5-31-16,1 9-31 15,0 12-32-15,6 6-17 0,13 7-5 16,0 12 1-16,13 1-2 16,6 1-2-16,0-3-8 15,14 5-19-15,-1-4-33 16,8-1-48-16,-1-2-50 16,0-9-73-16,7 0-99 15,-7-6-65-15,-1-4-13 0,9-7 19 16,-9-6 41-16</inkml:trace>
  <inkml:trace contextRef="#ctx0" brushRef="#br0" timeOffset="179224.5618">10445 9085 163 0,'0'-7'266'0,"-7"7"9"16,7-4-34-16,-6 8-79 16,6 0-59-16,0 3-33 15,-7 1-15-15,7 2-8 16,0 5-6-16,0-4-14 0,0 3-11 16,7-3-7-16,-7 0-9 15,0 1-17-15,6-5-18 16,1 0-15-16,-7-3-6 0,0 0-11 15,6-4-3-15,0-4 10 16,-6 0 24-16,7-3 18 16,-7 0 21-16,0-5 25 15,0 5 42-15,-7-8 37 16,7 4 17-16,-6 3 12 0,6 2-9 16,0-2-17-16,6 5-35 15,1 3-24-15,6 0-24 16,7 0-21-16,6 7-16 15,-1-3-17-15,2 2-15 0,-1 2-36 16,0 0-23-16,0-1-17 16,-6 4-9-16,5-8 5 15,-5 6 12-15,6-7 20 16,-6-2 21-16,-1 0 23 0,1 0 31 16,-14-2 30-16,1-7 30 15,0 2 37-15,-14 0 36 16,7-4 31-16,-13-1 19 15,7 2 0-15,-1-1-16 0,7 1-31 16,0-2-46-16,13-3-48 16,0 5-40-16,13-1-33 15,0-4-25-15,13 7-23 16,-7-3-11-16,8 4-9 16,-7 0-5-16,6 3 1 0,-7-3 7 15,1 7 15-15,-1-4 19 16,-6 0 21-16,-6 4 23 15,-7 0 25-15,0 0 29 16,-6 0 38-16,-7 4 33 16,-7 0 24-16,-6 3 13 0,-6 4-3 15,-1 0-15-15,0 0-29 16,-6 4-27-16,13-4-26 16,-7 3-19-16,14 1-17 15,-7-3-19-15,13-2-22 0,0 1-20 16,7-3-14-16,-1-1-7 15,8-4-7-15,-2 1-3 16,1-8 0-16,1 4 5 16,-2-8 13-16,2-2 16 15,-8-1 30-15,-6 1 42 0,0-5 57 16,-14 0 47-16,-4-3 42 16,-9 3 28-16,-19-4 25 15,1 1 8-15,-7-1-10 16,0 5-17-16,6-1-29 0,7 1-47 15,7 7-80-15,6-4-90 16,19 3-67-16,7 5-42 16,19 3-33-16,7 0-17 15,7 0 16-15,6 3 43 16,-6 1 29-16,6 0 24 0,-6-1 26 16,-7 5 28-16,0-4 29 15,-7-1 25-15,1-3 25 16,0 4 12-16,-8-1 10 15,1-3 5-15,1 4 5 16,-2-4-6-16,8 3-11 0,0 1-9 16,5 0-8-16,1 3-7 15,1-3-9-15,5 4-3 16,-6-2-6-16,0 2-8 16,1-5-5-16,-8 1-6 0,0 0-17 15,-6-4-20 1,7-4-19-16,-14-3-16 0,2-5-10 15,-2 2 4-15,0-9 14 16,-6 2 32-16,6-6 40 16,-6-2 42-16,0-2 38 0,7 2 30 15,-7 0 26-15,0-4 9 16,-7 2 10-16,7 2 18 16,0-1 15-16,0 8-3 15,7 0-16-15,-7 6-20 16,7 6-26-16,12 2-39 0,-5 8-36 15,12 11-19-15,-7 2-6 16,7 9-2-16,0 4-1 16,-6 9 0-16,-1 2-1 15,-5 2 0-15,-8 3-2 16,-6 0-5-16,-14-2-13 0,2 1-11 16,-8-9-8-16,7-3-5 15,-7-4-1-15,1-10 2 16,-7 0 9-16,6-9 4 15,0-6 0-15,1-8-5 0,-1 1-9 16,14-9-15-16,0-6-15 16,6 0-19-16,6-4-16 15,7-4-13-15,7-3-3 16,0-1 11-16,6 1 25 16,-1 0 29-16,1 7 28 0,0 4 25 15,1 3 33-15,5 8 28 16,-6 4 19-16,1 9 9 15,-1 5 6-15,-7 4 3 16,1-1-9-16,-1 5-18 0,7-5-15 16,-6 5-13-16,6-5-8 15,6 1-11-15,7-4-22 16,1 1-37-16,11-5-53 16,2-4-79-16,12-3-125 15,0 0-77-15,0-7-29 16,13-8 8-16,1 0 35 0</inkml:trace>
  <inkml:trace contextRef="#ctx0" brushRef="#br0" timeOffset="183633.8497">12901 8173 240 0,'-12'0'357'0,"-8"-3"19"15,13 3 10-15,0 0-125 16,1 0-91-16,6 0-53 16,-7 0-22-16,14 0-6 15,-7 0 4-15,20 0 0 0,0 3-10 16,12 1-10-16,7-2-9 16,6 4-11-16,1-6-23 15,13 0-38-15,-7 0-56 16,7 0-78-16,-1-6-116 15,0 4-123-15,1-2-55 0,-7 1-9 16,1-2 26-16,-21 2 61 16</inkml:trace>
  <inkml:trace contextRef="#ctx0" brushRef="#br0" timeOffset="183903.0963">13090 8492 223 0,'-13'10'279'15,"0"-1"22"-15,6-3-15 16,1 2-75-16,6-2-36 16,6-1-11-16,1-1-1 0,19-4-12 15,0 3-25-15,13-3-43 16,7-3-66-16,6 3-93 15,7-4-130-15,6-4-120 16,0 5-64-16,0-8-26 0,-6 3 16 16,6-3 60-16</inkml:trace>
  <inkml:trace contextRef="#ctx0" brushRef="#br0" timeOffset="192565.5359">14491 8000 96 0,'7'-7'187'16,"-7"4"4"-16,0-5-52 15,0 1-22-15,0 4-3 16,0-5 6-16,-7 4 2 0,7-3-4 16,-7 3-7-16,7 0-12 15,-6 2-9-15,0-2-7 16,6 0-6-16,-8-3-7 15,8 3-5-15,0 0-6 0,0-3-10 16,8 0-10-16,-2-4-12 16,7 3-12-16,7-7-8 15,0 4-2-15,12-3-2 16,-6-1 0-16,7 4-2 0,-1-3 1 16,-6 2-1-16,7 5 0 15,-1 0 0-15,-5 7-1 16,-2 4 0-16,1 6-1 15,-6 2 3-15,0 9 3 16,-1 1 1-16,1 0-2 0,-8 5 3 16,2-6-2-16,-2-2 0 15,2-1-1-15,-8-3 1 16,1-1 8-16,-7-7 10 16,0 0 10-16,0 1 4 0,0-8 0 15,-7-4 1-15,1-3-3 16,6-4-13-16,-7-3-9 15,7-1-6-15,7-7 1 16,-7 3-3-16,13 2 2 16,-7 1 1-16,8 3 0 0,-2-3-1 15,8 9-2-15,-1-1-2 16,7 5-3-16,7 6-3 16,7 1 2-16,-8 3-2 0,1 4-2 15,5 0-4-15,-5 0-5 16,-7 1-4-16,7 1-5 15,-14-5 1-15,8 4 0 16,-15-5 8-16,1-3 7 16,0-4 6-16,-6 0 7 15,-1-4 5-15,8-3 5 0,-8-5 6 16,7 2 7-16,6-5 14 16,1 0 7-16,-1 0 1 15,8 1 0-15,-1-1-6 0,-6 4-10 16,6 4-14-16,-7 3-11 15,7 1-5-15,0 3-8 16,0 7-11-16,-7-3-25 16,7 2-48-16,-6 2-76 15,-7-1-122-15,1-3-103 0,-8 0-47 16,-6-4-6-16,-6 0 32 16,-14 0 68-16</inkml:trace>
  <inkml:trace contextRef="#ctx0" brushRef="#br0" timeOffset="192776.1225">15084 7539 227 0,'-39'-18'336'0,"0"4"16"15,12-1 8-15,2 7-143 16,5-3-104-16,8 8-68 15,12-1-50-15,6-1-71 16,20 5-100-16,7 5-89 16,5-5-40-16,15 4-19 0,-2-1 9 15</inkml:trace>
  <inkml:trace contextRef="#ctx0" brushRef="#br0" timeOffset="193177.433">16582 7158 63 0,'0'-14'266'0,"-6"-1"15"16,0 3 9-16,0 5-90 0,-2 7-52 15,-11 7-15-15,-13 8 6 16,-8 11 13-16,-5 11 21 16,-1 6 10-16,1 13-11 15,-1 7-21-15,0 9-21 0,8 2-22 16,5 5-25-16,7 3-22 16,12-6-19-16,14-2-17 15,14-5-12-15,12-7-9 16,19-7-4-16,14-10-6 15,20-5-1-15,12-14-6 0,19-5-12 16,7-13-35-16,13-5-54 16,1-10-83-16,-13 0-131 15,-8-8-96-15,-13-4-38 16,-24 2 8-16,-15-9 39 16</inkml:trace>
  <inkml:trace contextRef="#ctx0" brushRef="#br0" timeOffset="193865.0797">17202 7345 111 0,'0'-7'237'0,"0"0"21"16,0 3-47-16,0 0-37 15,0 1-28-15,0 3-28 0,-7 3-8 16,7 8 0-16,-7 7 2 16,7 12-1-16,-6 3 2 15,6 10-4-15,6 6-23 16,-6 1-27-16,14 1-20 15,-8 1-11-15,7-4-7 0,-6-4-8 16,6-1-5-16,-1-10-2 16,-4-3-3-16,-2-5-1 15,0-6-2-15,1-1 2 16,-1-10 1-16,-6-1 0 0,7-7 1 16,-7-7 0-16,7-1-1 15,-1-6-3-15,7-5-1 16,0-7-2-16,0 4 9 15,13-3 3-15,0-4 0 0,-6 2 3 16,6 2 0-16,-7 7 0 16,1 3-11-16,0 8-4 15,-7 0 0-15,6 10 2 16,0 5 1-16,1 3-3 16,0 7-1-16,-1 1-22 15,1 2-46-15,6-2-76 0,-7 3-112 16,1-5-87-16,0 2-47 15,-1-4-4-15,-13-3 34 16</inkml:trace>
  <inkml:trace contextRef="#ctx0" brushRef="#br0" timeOffset="194223.4253">18009 7781 255 0,'8'4'334'0,"-2"-1"42"0,0 1 5 15,-6 3-89-15,-6 4-69 16,6 3-44-16,-6 1-33 16,6 4-38-16,0-1-37 15,0 1-28-15,0-6-22 0,6 7-15 16,0-5-31-16,1-5-50 16,-1 1-78-16,8-3-130 15,-2-1-93-15,2-7-46 16,5 0-2-16,-6-7 31 15</inkml:trace>
  <inkml:trace contextRef="#ctx0" brushRef="#br0" timeOffset="194441.8782">18224 7697 103 0,'14'-11'267'16,"5"3"14"-16,7 1 5 15,0 0-113-15,13 0-81 16,7 3-43-16,13 0-18 0,6 0-15 16,0-3-8-1,14 4-49-15,-2-4-108 0,8-5-70 16,-6 1-40-16,-8 0-17 16,-12-4-6-16</inkml:trace>
  <inkml:trace contextRef="#ctx0" brushRef="#br0" timeOffset="194896.4539">19268 7117 105 0,'-8'-17'356'0,"2"2"23"15,0 8 14-15,-1 7-43 16,1 7-141-16,-8 8-81 15,8 10-38-15,6 2-16 0,0 9-7 16,6 0-6-16,1 5-8 16,0-2-13-16,-1 6-11 15,-6 2-5-15,7-2-5 0,-1-2-5 16,-6-6-5 0,0-1-1-16,6-3-1 0,-6-7-3 15,0-4 4-15,0-7 7 16,0-1 5-16,0-7 2 15,0-3 1-15,0-8 2 16,0-3-5-16,14-7-8 0,-2-4-6 16,2-1-3-16,5-3 0 15,1 0 0-15,0 0 2 16,-1 8-1-16,-6-1-3 16,6 4 0-16,1 8-1 0,0-1-2 15,-1 8-6-15,7 3-12 16,-6 0-30-16,13 8-49 15,-7-5-85-15,0 5-133 16,6 0-85-16,7-1-35 16,-6-2 7-16,6-1 36 0</inkml:trace>
  <inkml:trace contextRef="#ctx0" brushRef="#br0" timeOffset="195290.3973">19951 7635 22 0,'7'-4'255'0,"-7"1"20"16,7-5 16-16,-1 4-79 15,0 1-77-15,1-2-50 16,13 2-23-16,0 3-19 0,-2-3-13 16,9 3-10-16,-1 3-5 15,-6 0 7-15,5 5 13 16,-11 4 23-16,-2 2 19 15,-12 4 24-15,-6 4 19 16,-7-1 12-16,0 2-4 0,-6 0-9 16,5-2-14-16,-5-3-17 15,6-3-21-15,6 0-16 16,-6-5-12-16,13 1-8 16,-7-3-5-16,7-1-4 0,0 0-2 15,7-3 0-15,13 1-6 16,12-5-4-16,7 0-11 15,7-5-22-15,13-2-46 0,-1-4-73 16,8-4-112 0,-1 1-131-16,0-9-64 0,0 2-17 15,-7-1 24-15,-12-1 61 16</inkml:trace>
  <inkml:trace contextRef="#ctx0" brushRef="#br0" timeOffset="195671.2641">20871 7539 74 0,'-14'-7'238'16,"-6"-1"36"-16,1 1-36 15,-1 4-40-15,0 3-23 0,2 0-26 16,-2 3-32-16,1 4-29 16,11 1-19-16,-4 3-15 15,12-1-15-15,6 2-10 16,0 2-6-16,8 1-8 0,-1-4-3 15,0 4-3-15,6-4 1 16,1 3 0-16,0-2 0 16,5-2-9-16,1 1-4 15,1 0-4-15,5 0 0 16,-6-3 1-16,-6-1-3 0,-1 4 15 16,-5-4 17-16,5 0 16 15,-12 2 11-15,-7-3 9 16,0 2 5-16,-7-1-2 15,0 1-14-15,-12-1-9 0,0 0-24 16,-14-4-55-16,-6 1-87 16,-7 0-131-16,-6-4-89 15,0-4-54-15,-6-3-14 16,5-4 33-16</inkml:trace>
  <inkml:trace contextRef="#ctx0" brushRef="#br0" timeOffset="196057.3861">20890 6931 28 0,'65'0'52'0,"7"7"28"16,-7 8 36-16,0 7 46 0,0 7 35 15,-6 7 16-15,-7 5-2 16,0 7-24-16,-6 6-24 16,-1 5-22-16,-12 1-13 15,0 5-9-15,-8 0-11 16,-11 10-2-16,-14-6-5 15,-14 4-15-15,-11-4-16 0,-15 1-16 16,-25 0-18-16,0-8-15 16,-20-3-25-16,-6-9-75 15,-13-5-178-15,-7-5-105 16,-7-11-55-16,-5-7-25 0,-7-10-3 16</inkml:trace>
  <inkml:trace contextRef="#ctx0" brushRef="#br0" timeOffset="197023.1038">14464 8661 53 0,'0'0'64'0,"0"0"13"15,0 0 21-15,0 0 25 16,0 0 20-16,8 3 11 16,-2-3-3-16,7 3-3 0,27-3-8 15,18 4-13-15,33-4-13 16,39 4-15-16,39-8-15 16,47 4-22-16,38-7-19 15,46 0-12-15,32-4-1 16,27-4-1-16,12 4-5 0,6-3 0 15,15-6 1-15,-21 6-3 16,-6-1-7-16,-26-2-5 16,-20 5 2-16,-19-2 6 15,-20-1 12-15,-25 4 6 0,-15-4 6 16,-24 5 8-16,-15-2 0 16,-25 1-4-16,-13 0-10 15,-20 4-3-15,-19-4-5 16,-7 0-6-16,-5 4-6 0,-9-1-4 15,-5 1-5-15,-7 0-5 16,-12 3-4-16,-14-3-1 16,-13 3 1-16,-7 0-1 15,-12 4-1-15,-7-3-1 0,0 3-8 16,-6-4-17-16,13 1-21 16,-1-2-26-16,7 5-23 15,-7-2-22-15,8-2-10 16,-1 0 5-16,-6 4 1 15,-7-4-12-15,-7 1-68 16,1 3-48-16,-8-5-21 16,-12-2-9-16,-19 5 10 0</inkml:trace>
  <inkml:trace contextRef="#ctx0" brushRef="#br0" timeOffset="198221.7048">14602 9491 91 0,'12'-6'112'0,"2"-2"-14"16,6 0 6-16,-1-1 17 16,13 1 19-16,1-4 5 15,13-2-5-15,-7 2-10 16,7 2-12-16,-1-1-25 0,1 0-17 16,-7 4-12-16,0 2-8 15,0 3-14-15,-6 4-12 16,6 3 3-16,-7 5 2 15,-5 2-2-15,-1 2-1 16,-7 4-2-16,-6 1-2 0,0-1-12 16,-7 1-6-16,1-1-3 15,0-3-6-15,-1-5 0 16,-6 1 1-16,0 0 1 16,0-7-1-16,0 0 2 15,0-4 3-15,0-4 0 16,0-6-3-16,6-2 1 0,1-2 1 15,6-1-2-15,-6-3-3 16,5-1 3-16,2 5 4 16,6-1-2-16,-8 1 1 0,8 5 0 15,-1 2 0-15,1 4-2 16,0 3-3-16,5 0 0 16,-5 7 0-16,0 0-2 15,-1 1-1-15,1 3 0 16,-8 0-2-16,2 1-1 15,-1-3-4-15,0 3 3 0,-7-4-1 16,1-1 2-16,-7-4 2 16,6 1 2-16,-6-4 3 15,7 0 0-15,-7-7 3 16,7 0-1-16,-1-5 2 0,0-3 2 16,8-4 5-16,-2 5 8 15,2-4 3-15,5 4 7 16,1-1 5-16,-1 3-2 15,7 2-4-15,0 3-7 16,7 3-6-16,-1 4-6 0,1 4-6 16,6-1-4-16,-6 5-2 15,0 3-4-15,-1-1-7 16,1 5-27-16,-7-4-54 16,0-4-84-16,-13 4-119 15,-7-3-63-15,-6-2-26 0,-6-6 8 16,-7 0 43-16</inkml:trace>
  <inkml:trace contextRef="#ctx0" brushRef="#br0" timeOffset="198444.4002">15566 9218 87 0,'-26'-12'286'15,"0"1"20"-15,6 0 16 16,7 3-103-16,1 6-80 16,5-3-57-16,7 1-35 15,0 4-28-15,13 0-47 0,6 0-86 16,15 4-106-16,4-4-54 16,15 5-27-16,-2-3-7 15</inkml:trace>
  <inkml:trace contextRef="#ctx0" brushRef="#br0" timeOffset="198854.3273">16987 8807 41 0,'-40'-4'256'0,"-11"0"27"16,-2 8 26-16,-12 7-66 15,0 11-41-15,-7 3-20 16,7 12 10-16,6 4-1 16,7 6-5-16,13 5-20 0,7 2-17 15,19 5-14-15,6 8-27 16,14-2-21-16,12-3-17 15,13 0-14-15,15-3-15 16,11-7-18-16,7-9-8 16,7-6-4-16,6-8-5 15,13-7-11-15,7-7-23 0,0-8-47 16,6-7-73-16,-6-7-113 16,-7-4-145-16,-20-3-69 15,-12-8-19-15,-13-1 22 16,-20-7 63-16</inkml:trace>
  <inkml:trace contextRef="#ctx0" brushRef="#br0" timeOffset="199340.3762">17182 9038 91 0,'-12'-12'218'0,"4"1"21"16,2 8-33-16,0 3-26 16,-1 7-9-16,-6 8 12 15,6 7 2-15,7 7-8 16,0 4-22-16,7 7-27 16,6-3-30-16,0 7-35 0,-7-4-22 15,8 0-15-15,-8-3-10 16,0 0-7-16,1-12-4 15,0 0 0-15,-1-2 0 16,-6-12-1-16,0 1 1 16,0-10 1-16,7-4-2 0,-1-6-2 15,1-7-2-15,0 1-1 16,11-5 0-16,-4-3-4 16,12-4 4-16,0 1 0 15,7 4 2-15,-1-6 0 16,-5 8 3-16,-2 2-1 0,1 5-3 15,-6 5 2-15,6 4 0 16,-7 6-1-16,-5 4-1 16,5 8 0-16,1-1 0 15,-1 5 0-15,8 0-4 16,-8-1-15-16,0-3-44 0,8 3-82 16,-1-7-124-16,6 0-85 15,-5-4-41-15,-2 0-9 16,1-7 32-16</inkml:trace>
  <inkml:trace contextRef="#ctx0" brushRef="#br0" timeOffset="199574.7457">18017 9327 147 0,'6'0'293'15,"-6"4"34"-15,-6-1 6 16,6 8-87-16,0 0-62 15,6 3-34-15,0 1-31 16,1 4-31-16,-1 0-24 16,14-2-21-16,-8 3-20 0,8-3-15 15,-6-3-29-15,5-2-62 16,1-1-111-16,-1 0-104 16,7-8-56-16,-13-3-26 15,6 0 7-15</inkml:trace>
  <inkml:trace contextRef="#ctx0" brushRef="#br0" timeOffset="199803.1347">18374 9257 89 0,'33'-8'196'16,"-1"6"-3"-16,8-6-53 0,5 4-34 15,8 4-21-15,-1-3-19 16,13-1-25-16,0 0-20 16,14 0-58-16,-8-3-96 15,7 4-49-15,0-4-28 16,-6-1-12-16</inkml:trace>
  <inkml:trace contextRef="#ctx0" brushRef="#br0" timeOffset="200277.3722">19385 8814 79 0,'-20'-15'292'16,"6"4"26"-16,2 5 23 15,6 6-80-15,-8 6-75 0,8 13-45 16,-1 2-12-16,7 8-4 15,0 8-8-15,7 4-11 16,-1 2-11-16,-6 3-14 16,7-7-21-16,0 5-21 0,-1-4-13 15,-6 1-11-15,0-5-6 16,0-6-2-16,0-5-4 16,0-2 0-16,0-9 1 15,-6-3-1-15,6-4 2 0,-7-7-3 16,7-7 0-16,0-4 1 15,0-3-1-15,7-5-1 16,-1-3 1-16,6-4 0 16,8 1-1-16,7-4 0 0,-1 3-1 15,0 4-2-15,7 0-2 16,-7 8 0-16,0 2 0 16,-1 9 0-16,1-1-1 15,1 8 3-15,5 3-1 16,-6 7-6-16,-6 1-18 0,6 0-42 15,0-1-60-15,-7 4-84 16,8 1-105-16,-7-4-71 16,-2 4-22-16,2-5 20 15,-7-3 49-15</inkml:trace>
  <inkml:trace contextRef="#ctx0" brushRef="#br0" timeOffset="200644.0289">19912 9276 86 0,'-6'-4'242'16,"6"0"25"-16,0-3-37 15,6 3-56-15,14-4-46 16,-1 2-31-16,14 2-30 0,-1 0-24 16,8 1-16-16,-7-1-9 15,-7 8 6-15,-7-1 18 16,-6 5 22-16,-13 6 23 15,-7 1 26-15,-6 3 23 0,-13 0 9 16,7 5-2-16,-7-1-7 16,0-5-15-16,6 6-19 15,7-9-15-15,7 5-18 16,6-5-15-16,6-2-11 16,13-2-10-16,7-6-6 0,14 4-10 15,12-8-13-15,6-8-29 16,7 2-47-16,0-6-69 15,1-7-98-15,-7 1-131 16,-14-4-79-16,-6-3-20 16,-13 0 19-16,-12-6 54 0</inkml:trace>
  <inkml:trace contextRef="#ctx0" brushRef="#br0" timeOffset="200986.4387">19971 8594 74 0,'13'-10'161'0,"7"2"-12"16,12 4-13-16,1 11 4 15,13 8 19-15,5 4 26 16,8 14 24-16,6 11-4 0,1 10-10 15,-1 5-14 1,0 7-19-16,-6 4-18 0,-1-1-22 16,-13 5-18-16,-12 2-16 15,-26 5-15-15,-14-4-11 16,-26 4-18-16,-25-4-44 16,-14-4-75-16,-25-3-126 0,-21-8-150 15,-19-4-82-15,-5-6-40 16,-16-12 6-16,-11-8 52 15</inkml:trace>
  <inkml:trace contextRef="#ctx0" brushRef="#br0" timeOffset="202955.6137">16068 8986 45 0,'-7'-8'149'16,"1"6"-17"-16,-8 2 7 16,-4 6 25-16,-2 5 34 15,-19 11 34-15,0 8 29 0,-13 7 0 16,-7 9-33-16,-12 7-48 15,-14 1-45-15,-7 4-40 16,-12 2-36-16,-14 1-22 16,-6 2-15-16,-12-1-34 0,6 1-51 15,6-9-58-15,13-6-71 16,20-8-80-16,20-10-93 16,18-4-25-16,13-11 19 15,15-9 41-15</inkml:trace>
  <inkml:trace contextRef="#ctx0" brushRef="#br0" timeOffset="203833.7456">15625 7393 35 0,'0'-7'142'0,"-6"-1"-7"15,6 8 4-15,-7-4 7 16,-6 8 4-16,-1 4 12 16,-5 9 10-16,-7 5 12 0,-6 11-7 15,-1 4-8-15,-7 11-10 16,-5 6-22-16,-13 6-9 15,-1 5-13-15,-12 1-13 16,-8 7-16-16,1 1-17 0,-7 6-12 16,0-2-26-16,7-1-37 15,7-8-57-15,6 0-87 16,12-6-138-16,14-5-99 16,13-6-50-16,14-16-7 15,12-3 32-15</inkml:trace>
  <inkml:trace contextRef="#ctx0" brushRef="#br0" timeOffset="204748.197">22779 8081 43 0,'-6'4'254'0,"6"-4"19"16,0 0 29-16,0 0-66 15,0 0-51-15,6 0-23 0,-6 0-8 16,7 0-7-16,-7 0-13 16,0 0-27-16,7 0-22 15,-1 0-16-15,8 0-10 16,-2 0-7-16,14 0-12 0,13 0-10 16,14 0-13-16,-2 0-32 15,15 0-69-15,5 0-111 16,-6 0-133-16,0 0-67 15,-6 0-34-15,-13 4 6 16,-20-4 52-16</inkml:trace>
  <inkml:trace contextRef="#ctx0" brushRef="#br0" timeOffset="204965.7256">22831 8385 50 0,'-6'8'211'0,"6"-1"-1"0,6-3-16 16,8-1-16-16,11 1-19 15,15-4-36-15,5 0-37 16,8 0-37-16,5-4-54 16,1 1-84-16,-8-1-101 0,-5 0-51 15,1 1-26-15,-9 0-10 16</inkml:trace>
  <inkml:trace contextRef="#ctx0" brushRef="#br0" timeOffset="208076.693">24082 7628 33 0,'0'3'267'0,"-6"1"18"16,6-4 10-16,-6 0-54 0,6 3-56 16,0-3-22-16,0 0-3 15,0 0 3-15,0 0 6 16,0 0-18-16,0 0-25 16,6 0-25-16,-6 0-21 15,14 0-12-15,-2 0-12 0,8 4-10 16,19-4-12-16,0 0-6 15,13 0-5-15,1 0-4 16,12 0-6-16,-7 0-2 16,7 0-6-16,0 0-25 15,0-4-38-15,-6 1-58 0,0-4-81 16,-13 3-123-16,-1-4-95 16,-13 0-34-16,-5-3 7 15,-15 1 43-15</inkml:trace>
  <inkml:trace contextRef="#ctx0" brushRef="#br0" timeOffset="208555.0088">25014 7286 148 0,'0'-11'227'15,"-6"8"14"-15,0-2-50 16,-2 5-53-16,-4 5-26 15,-8 5-6-15,7 5 2 16,0 8-2-16,0 2-7 0,13 4-15 16,-6 0-17-16,12 9-15 15,0-6-12-15,1 2-9 16,6 2-6-16,7-7-4 16,5-4-5-16,-5 2-2 0,13-9-2 15,-1-3-3-15,1-5-3 16,-1-6-4-16,8-4-2 15,-7-7-3-15,-7-4 1 16,-1 0 2-16,-5-7 0 0,-7-1 5 16,0 4 13-16,-6-3 32 15,-7 3 30-15,6 1 22 16,-6 3 10-16,0 0-2 16,7 4-10-16,-7 3-30 15,0 8-29-15,6 3-22 0,1 4-8 16,-1 7-2-16,0 4-2 15,8 3-5-15,-1-2-12 16,-7 2-26-16,7 1-44 16,0-4-69-16,1 0-90 15,-2-4-118-15,8-2-60 0,-7-10-12 16,0-3 22-16,-6-3 56 16</inkml:trace>
  <inkml:trace contextRef="#ctx0" brushRef="#br0" timeOffset="209071.0951">25823 7190 139 0,'6'-13'126'0,"0"5"3"15,-6 4 13-15,-6 8 19 16,0 4 19-16,-8 10 14 16,2 4 6-16,-8 3-31 0,7 8-35 15,7 3-28-15,-2 2-26 16,8-1-15-16,8 2-14 16,4-3-8-16,1-2-12 15,7-5-6-15,0 0-5 0,6-6-6 16,-1-5-3-16,1-7-4 15,7 0-3-15,-1-11-1 16,-5 0-2-16,-1-8 0 16,-6-3-2-16,-1-4-3 15,0-2 2-15,-6-5 3 0,-6 0 13 16,0 0 27-16,-1 4 34 16,-6-2 26-16,6 6 10 15,-6 3 2-15,0 4-14 16,8 3-23-16,-2 4-31 0,-6 7-22 15,13 8-10-15,-7 8-4 16,7-1 1-16,0 3-7 16,7 1-16-16,-7-1-37 15,6 1-58-15,-6 0-86 16,7-4-132-16,0-4-96 0,-1-4-40 16,1-2 8-16,0-12 39 15</inkml:trace>
  <inkml:trace contextRef="#ctx0" brushRef="#br0" timeOffset="209282.0983">26598 7452 280 0,'6'-20'382'0,"1"6"35"0,-1 3 20 15,1 0-133-15,-7 4-113 16,6 0-71-16,-6-1-49 15,0 5-58-15,6-1-73 16,2 0-94-16,4 4-131 16,2 0-81-16,5 0-39 0,-6 0 0 15,0-3 42-15</inkml:trace>
  <inkml:trace contextRef="#ctx0" brushRef="#br0" timeOffset="209713.9374">27015 7117 92 0,'6'-10'169'0,"-6"3"-28"16,0-1-1-16,0 8 22 15,-12 4 19-15,-8 10 16 16,-7 8 9-16,-5 7-7 15,-1 5-31-15,1 2-41 0,6 8-34 16,0 1-22-16,7-2-20 16,5 1-13-16,8 1-9 15,6-5-8-15,12-4-9 16,8-3-9-16,0-7-7 0,6-5-6 16,7-1-4-16,-1-10-2 15,-5-3 1-15,-2-3 4 16,1-8 1-16,-6 1 1 15,-14-8 4-15,0 0 5 16,-12-4 8-16,-6 4 16 0,-8-4 16 16,-13-3 10-16,7 3 5 15,-7 5-2-15,7-2-31 16,0 2-73-16,7 3-94 16,-1 3-107-16,8 0-103 15,12 4-54-15,0 0-3 0,0 0 43 16</inkml:trace>
  <inkml:trace contextRef="#ctx0" brushRef="#br0" timeOffset="210114.8638">27354 7327 49 0,'0'-7'213'15,"-7"2"30"-15,-6 5-23 16,-6 5-39-16,-7 2-24 16,-1 4-11-16,-5 3-14 15,12 5-21-15,7-4-23 0,1 6-20 16,12-3-15-16,12 4-14 16,1-3-12-16,7-4-9 15,6-1-7-15,0-2-4 16,7-2-5-16,-7-3 1 15,-7-7-1-15,7 0 2 16,-6-3 1-16,-1-4-1 0,-6-4 7 16,0-4 9-16,-13 0 7 15,-6-3 6-15,-1-1 1 16,-6 1 2-16,-6 0-8 0,5 0-15 16,-5 3-44-16,6 0-59 15,-6 1-85-15,5 7-109 16,8-4-60-16,6 2-27 15,0 2 19-15,6 0 44 16</inkml:trace>
  <inkml:trace contextRef="#ctx0" brushRef="#br0" timeOffset="211334.9404">27966 7144 108 0,'0'-4'224'15,"6"4"-6"-15,-6-4-23 0,0 0-10 16,-6 4-17-1,0-3-30-15,-7 3-39 0,-7-4-33 16,-12 4-25-16,-1 0-22 16,-6 4-18-16,-7-4-8 15,7 0 4-15,7 3 1 16,-1 1 2-16,1 0-1 16,12-4 1-16,0 4-1 0,1-4-2 15,5 2-2-15,8-2 0 16,0 0-2-16,0 6 0 15,6-6-1-15,-8 2 2 16,8 2 3-16,-6-1 0 0,6 1 2 16,0 4 1-16,0 0 3 15,0 1 0-15,0 3-2 16,0-1 3-16,6 0 1 16,2-4-2-16,-2 4-1 0,6 0 2 15,-5 1-2-15,13-5-2 16,0 0 1-16,-1 0 0 15,7-3 2-15,0 3-1 16,0-7 3-16,7 5 4 16,-7-5 7-16,6 0 5 0,1 2 5 15,-7-2 0-15,7 0 2 16,-14 4-1-16,7-4-4 16,-6 3 7-16,-8 6 11 15,2-2 13-15,-8 0 9 16,0 4 14-16,-12 1 8 0,0-2 0 15,-8 5-13-15,-5-1-9 16,-7 1-13-16,-6-1-11 16,-1 2-13-16,-6-5-12 15,-1 3-9-15,8-2-32 16,-7-6-54-16,7 2-89 0,5-1-122 16,8-3-83-16,12 0-38 15,7-4 6-15,0 0 37 16</inkml:trace>
  <inkml:trace contextRef="#ctx0" brushRef="#br0" timeOffset="211672.167">28213 7389 132 0,'8'0'248'16,"-8"0"38"-16,6 0-34 16,-6 0-43-16,6 0-31 0,1 4-27 15,6-4-25-15,6 0-34 16,7 0-29-16,7 0-25 15,-1 0-15-15,8 3-9 16,-1-3-9-16,0 0-19 16,0-3-55-16,7 3-105 0,0 0-96 15,-7-4-54-15,-1 1-25 16,-5 3 2-16</inkml:trace>
  <inkml:trace contextRef="#ctx0" brushRef="#br0" timeOffset="214793.2743">28950 7110 4 0,'0'-3'156'0,"0"-1"0"0,0 1-7 16,0-1 10-16,0 0 16 15,0 0 12-15,0 1-5 16,0-1-17-16,0 4-17 16,0-3-16-16,0 3-16 15,0 0-14-15,-7 0-16 16,7 0-21-16,-6 3-6 0,-1 4 0 16,-12 5-4-16,-7 9 4 15,6 4 5-15,-6 10 3 16,6-3-6-16,1 5-16 15,0 3-8-15,12-3-11 16,7-4-6-16,0 3-5 0,7-7-5 16,-1-2-6-16,7-1-11 15,6-5-11-15,8-6-22 16,-1-5-28-16,6-2-31 0,1-4-21 16,-1-8-6-16,1 0-1 15,-1-7 14-15,-5 1 29 16,-8-5 27-16,1 1 22 15,-7-6 16-15,1 3 16 16,-2-2 19-16,-6 4 18 0,1 4 14 16,0 1 6-16,-1 2 1 15,1 4 3-15,-1 4 4 16,0 8-7-16,2 6-2 16,-2 5 2-16,0 7-1 15,-6-1-5-15,6 4-15 0,2 0-13 16,-2 0-6-16,0 0-9 15,-6 2-5-15,7-6-32 16,-7-3-68-16,6 0-121 16,1-4-115-16,0-3-60 0,5-8-31 15,-12-3 14-15,0-4 57 16</inkml:trace>
  <inkml:trace contextRef="#ctx0" brushRef="#br0" timeOffset="215025.2352">29524 7481 167 0,'32'-23'416'0,"-13"6"52"0,1-2 40 16,-7 4-44-16,7 4-136 15,-14 1-115-15,0 2-69 16,8 1-70-16,-8-1-92 0,1 5-121 15,12 0-170-15,1 3-121 16,-1 3-62-16,1 0-15 16,-7 1 36-16,0 0 87 15</inkml:trace>
  <inkml:trace contextRef="#ctx0" brushRef="#br0" timeOffset="215305.2707">30143 7224 207 0,'0'-18'266'0,"0"0"23"16,-13 3-46-16,-7 0-43 15,-6 3-29-15,-7 6-29 16,-5 6-26-16,-9 0-29 0,9 6-29 15,-9 9-23-15,15 1-19 16,-1 2-23-16,21 0-29 16,6 0-45-16,6-3-61 15,18 0-70-15,9-1-72 0,5-7-33 16,1 1-1-16,6-8 28 16</inkml:trace>
  <inkml:trace contextRef="#ctx0" brushRef="#br0" timeOffset="215539.1922">30116 7224 75 0,'14'-14'283'15,"-14"-6"64"-15,0 7 33 16,0-6 15-16,0 7-15 16,0 2-49-16,-7 3-62 15,7 3-73-15,0 4-64 16,0 11-57-16,0 5-33 16,0 9-18-16,0 8-5 0,0 3-3 15,0 4-2-15,7 8-1 16,-7 0-8-16,6-1-28 15,1 5-55-15,5-5-92 0,-5 1-140 16,0-8-127-16,-1 1-63 16,-12-9-11-16,-8-6 33 15,-18-8 80-15</inkml:trace>
  <inkml:trace contextRef="#ctx0" brushRef="#br0" timeOffset="216554.4539">24669 8320 48 0,'7'-5'225'0,"-7"5"42"15,0 0-21-15,-7 0-36 0,0-3-17 16,1 3-3-16,-1 0-17 16,-5-4-24-16,-2 4-22 15,2 0-18-15,5-2-14 16,-6 2-18-16,6 0-15 15,7 0-14-15,0 0-8 0,7 0-6 16,25 2-6-16,14 2-4 16,32-4-2-16,27 0-3 15,25 0-1-15,20 0-3 16,26-4-4-16,13 2-5 16,13-6-3-16,19 0-4 0,7-3-5 15,0 1-5-15,0-2-7 16,-6 1 0-16,-13 0-6 15,-14-3 3-15,-6 3 1 16,-20 0 5-16,-6-1 6 16,-13 2 5-16,-7-2 2 0,-6 5 2 15,0-3 1-15,-13 2 1 16,6-3 0-16,-6 4-2 16,-7-1 0-16,0 1 0 15,-13-5 0-15,-5 10 1 16,-8-6-1-16,0 1 2 0,-7 3 0 15,1-4 0-15,6 6-2 16,1-4-4-16,-1 4-3 16,7-2-4-16,0 1-3 15,-7-1 0-15,-6 0 1 0,-7 0 2 16,-7 0 3-16,-5 0 4 16,-7 4 1-16,-2-2 1 15,2-3-1-15,-7 3 2 16,7-3-1-16,-13 2-1 0,6 3 0 15,-6-4 1-15,-14 0 0 16,1 0-13-16,-7 4-29 16,-7-3-66-16,-6-1-99 15,0 1-109-15,-6-1-59 0,-7 0-18 16,-7 1 14-16,-6-4 56 16</inkml:trace>
  <inkml:trace contextRef="#ctx0" brushRef="#br0" timeOffset="217595.7951">25008 8828 85 0,'6'0'257'0,"1"0"31"16,-1 0-6-16,-6 0-24 16,0 0-21-16,0 0-35 0,0 0-39 15,0 0-38-15,0 0-29 16,7 0-21-16,0 4-13 15,-1-4-7-15,7 4-5 16,6-4-5-16,14 4-7 16,-1-4-6-16,15 0-7 0,-2 3-5 15,7-3-10-15,-6 0-10 16,6 0-35-16,0-3-68 16,0 3-115-16,-13-4-124 15,0 0-63-15,-13 0-31 16,-12 1 14-16,-14-4 56 0</inkml:trace>
  <inkml:trace contextRef="#ctx0" brushRef="#br0" timeOffset="218136.1148">25653 8584 40 0,'6'-5'211'16,"-6"5"26"-16,0 0 8 15,-6 5-46-15,0 5-22 16,-8 2 0-16,1 5 3 16,-7 6-17-16,8 2-32 0,6 4-32 15,-2 1-29-15,2-1-26 16,12 4-16-16,2-4-11 15,4-3-10-15,8 3-11 0,6-7-14 16,1-3-18-16,5-4-25 16,7-5-26-16,-7-6-20 15,7-4-6-15,-13-4 1 16,7-3 13-16,-13-4 19 16,-1-4 28-16,1 0 26 0,-7-3 37 15,-7-1 38-15,1 2 47 16,-7 2 41-16,0 1 21 15,0 2 10-15,0 5-16 16,6 3-21-16,-6 4-23 16,6 8-24-16,-6 3-15 0,0 3-7 15,0 8-6-15,0 0-7 16,0 4-17-16,8 3-14 16,-2-3-12-16,0-1-15 15,1 1-33-15,-1-8-49 16,-6 1-78-16,7 0-108 0,6-9-110 15,-7 1-46-15,1-7-4 16,0 0 32-16,-1-8 68 16</inkml:trace>
  <inkml:trace contextRef="#ctx0" brushRef="#br0" timeOffset="218623.3373">26324 8661 68 0,'6'-4'217'0,"-6"4"40"16,0 4-16-16,-6 2-31 16,-7 5-13-16,-7 11-7 0,1 0-17 15,6 7-33-15,7 5-37 16,-1-1-34-16,0 0-24 15,1 0-18-15,6-4-10 16,6 0-9-16,1-7-6 16,0 0-14-16,-1-3-10 0,7-9-14 15,0 1-11-15,7-3-3 16,-7-8-6-16,-1-4 8 16,2-2 9-16,-2-3 13 0,8-5 12 15,-13-5 10-15,-1 1 26 16,8-4 35-16,-14 4 40 15,6 0 44-15,0 3 32 16,-6 0 14-16,6 8-10 16,-6-1-21-16,0 8-32 0,8 8-36 15,-8 3-30-15,6 3-16 16,-6 5-8-16,6 3-12 16,1 0-11-16,-1-1-26 15,-6 2-42-15,7 0-65 16,0-6-108-16,-1 2-164 0,7-5-84 15,-6 1-28-15,-1-7 13 16,7-2 50-16</inkml:trace>
  <inkml:trace contextRef="#ctx0" brushRef="#br0" timeOffset="218837.3957">26721 8990 179 0,'8'-14'337'16,"-8"-1"22"-16,0 3 13 16,6 2-115-16,0-1-99 15,1 3-74-15,-1 1-43 16,7 3-48-16,6-2-91 16,-5 1-132-16,6 1-75 0,-8 4-36 15,8 0-15-15,-7-3 17 16</inkml:trace>
  <inkml:trace contextRef="#ctx0" brushRef="#br0" timeOffset="219238.8151">27458 8561 219 0,'-20'-7'275'15,"-12"7"27"-15,-14 3-53 16,1 9-47-16,-8 5-18 16,1 10-10-16,7 2-14 0,-1 7-20 15,1 1-19-15,6 4-26 16,6-1-28-16,13 0-27 16,7 0-18-16,6-7-21 15,14-3-23-15,6-5-33 16,7-7-34-16,5-3-23 0,8-4-18 15,-7-7-3-15,7-4 11 16,-13-4 26-16,0-3 31 16,-14-4 31-16,0-3 45 15,-12-5 46-15,-8 1 41 0,-5-1 25 16,-1 2 15-16,-6-2 1 16,7 4-29-16,6 1-74 15,6 6-113-15,7 1-157 16,7-1-105-16,6 4-54 0,12-3-24 15,9 4 26-15</inkml:trace>
  <inkml:trace contextRef="#ctx0" brushRef="#br0" timeOffset="219599.5873">27660 8719 11 0,'6'-4'255'0,"-6"0"31"16,0 8 28-16,-13 0-64 0,-6 7-59 16,6 3-36-16,-7 9-28 15,1-2-25-15,5 2-24 16,2 2-25-16,6 0-16 16,6-2-16-16,0-4-8 15,6-5-5-15,0 1-5 0,0-8-5 16,8-4-3-16,5 1 0 15,-5-8 2-15,5-3-2 16,-6-4 0-16,0 0 5 16,0-8 1-16,-6 5 7 15,-7-5 6-15,0 1 5 0,-14 0 4 16,8 0-4-16,-7 3-11 16,7 1-68-16,-1 3-132 15,7 3-105-15,0 0-56 16,7 5-26-16,5-4-5 15</inkml:trace>
  <inkml:trace contextRef="#ctx0" brushRef="#br0" timeOffset="220169.5773">28298 8598 30 0,'-19'-4'138'0,"-1"-4"-39"0,-6 8-33 16,-6-2-17-16,-1 2-10 15,1 0-3-15,-1 2-14 16,1-2-11-16,5 4-6 16,1 0-6-16,6 3 0 0,1-2 5 15,6-2 6-15,0 1-7 16,0 3 4-16,6 0 7 15,1-3 2-15,0 3-8 16,6 1-3-16,-7-2-2 0,7 3-13 16,7-6-7-16,-7 4-2 15,6-3-1-15,0-1 0 16,1 5 7-16,6-4 8 16,-6-1 5-16,5 1 6 15,2-4 9-15,-2 3 20 0,2-3 28 16,5 0 31-16,-6 0 29 15,6 0 22-15,1 0 8 16,0 0-6-16,6 4-20 16,-7-1-25-16,8-3-21 15,-1 8-10-15,0-1-3 0,0 5 1 16,-13-2 4-16,0 2 3 16,0-1-2-16,-13 0-2 15,-6 3-6-15,-14-3-7 16,-13 4-9-16,-6-5-9 15,-7 5-12-15,-5-3-21 16,-2-2-47-16,1-3-66 0,7 1-105 16,5 0-121-16,8-5-62 15,5 0-25-15,21-3 20 16,6 0 50-16</inkml:trace>
  <inkml:trace contextRef="#ctx0" brushRef="#br0" timeOffset="220657.2078">28703 8785 135 0,'0'0'225'0,"0"0"15"16,6 0-43-16,-6 0-58 15,7 0-36-15,-7 0-17 16,12 3-6-16,-5 1-10 16,12 0-14-16,-5-1-17 0,12 1-9 15,7 0-8-15,-1 0-6 16,7-1-5-16,6 1-5 15,7-4-3-15,7 0-5 16,-13 0-31-16,6-4-81 16,-6 1-98-16,-7-1-52 0,-1-4-26 15,-11 5-11-15</inkml:trace>
  <inkml:trace contextRef="#ctx0" brushRef="#br0" timeOffset="225319.1928">29510 8492 124 0,'-12'-4'281'16,"4"4"54"-16,-4 0-6 15,12-3-19-15,-7 3-16 16,1 0-20-16,-1 0-36 0,7-4-39 16,0 4-47-16,0 0-37 15,-6 4-30-15,6-1-4 16,-7 1 0-16,1 6 0 16,0 5-2-16,-2 8-2 0,2-2-3 15,6 8-21-15,-6-4-17 16,6 6-15-16,0-2-6 15,6 3-4-15,-6-5-6 16,6 2-7-16,-6-4-23 0,8 1-42 16,-8-4-61-16,0-3-81 15,6-5-103-15,-6 1-132 16,6-5-67-16,-6-1-5 16,7-9 35-16,-7 0 66 15</inkml:trace>
  <inkml:trace contextRef="#ctx0" brushRef="#br0" timeOffset="225840.0713">29823 8506 17 0,'20'-11'195'0,"-14"1"21"15,8 2-27-15,-8 4-26 16,-6 1 3-16,0 3 21 16,0 3 15-16,-6 9 3 15,-8 2-5-15,1 8-18 16,0 4-33-16,0-1-37 16,7 4-27-16,0 1-19 0,6 3-16 15,0-4-12-15,0 0-12 16,6-3-9-16,0-4-9 15,0 0-7-15,1-7-3 16,6-4-5-16,-6-1-3 0,-1-6-2 16,8-4 2-16,-8-4 2 15,6-3-1-15,2-7 4 16,-8-1 2-16,1-4 4 16,-1 2 6-16,1 2 28 15,0 0 23-15,-1 0 13 0,-6 4 8 16,6 4 2-16,1 4-4 15,0-1-24-15,-1 8-21 16,7 3-13-16,0 3-7 16,0 5-4-16,1-1-3 0,-2 1-13 15,2 4-38-15,-2-1-59 16,1-3-83-16,1 0-122 16,-8-1-121-16,0 1-54 15,0-7 1-15,2-6 40 16,-8-2 73-16</inkml:trace>
  <inkml:trace contextRef="#ctx0" brushRef="#br0" timeOffset="226048.2488">30214 8748 275 0,'7'-12'406'0,"-1"2"53"15,-6 3 48-15,7-1-107 16,-7 1-101-16,0 3-75 15,6 1-64-15,-6-1-74 16,6 4-89-16,8-3-110 0,-8-1-139 16,7 4-154-16,-13 0-74 15,0 0-19-15,0 0 21 16,0 0 63-16</inkml:trace>
  <inkml:trace contextRef="#ctx0" brushRef="#br0" timeOffset="226427.8343">30299 8584 217 0,'13'-15'296'0,"-6"3"28"16,5 5-51-16,8-3-62 16,-1 1-54-16,7 6-45 15,7 0-32-15,-7 3-24 0,6 0-9 16,-5 3-3-16,-7 5 4 15,-14 3 7-15,0 3 6 16,-12 4 5-16,-14 1-5 16,-5 6-9-16,-1-2-12 15,-7 2-12-15,1 1-7 0,-2-4-7 16,2 0-2-16,13 0 0 16,-1-3-2-16,0-5 4 15,14-3 4-15,-1 0 4 16,7-1 0-16,13-2 1 15,0-4-4-15,14-4-10 0,5 0-24 16,1 0-49-16,-1-8-72 16,1 1-105-16,-7-4-113 15,6 0-58-15,-5 0-12 16,-1-3 26-16,-7-1 60 16</inkml:trace>
  <inkml:trace contextRef="#ctx0" brushRef="#br0" timeOffset="226939.2654">30657 8586 7 0,'0'-7'234'15,"7"0"35"-15,-1 4-14 16,8-5-30-16,4 4-35 16,2-3-40-16,7 4-39 0,-1-1-32 15,0 1-29-15,0 3-20 16,-1 0-12-16,-5 0-7 15,0 3 0-15,-7 1 4 16,-7 3 4-16,-6 0 2 0,-13 4 3 16,-6 1 0-16,-14 2-1 15,1 1-7-15,-7-1-3 16,6-3-5-16,1 0-1 16,6 1-7-16,6-6-6 15,7 2-3-15,7-1-3 0,6-3-1 16,6 0-1-16,7-1 6 15,7-3 5-15,6 0 10 16,-7 0 5-16,1 0 7 16,6 0 5-16,0 0 1 15,-7 0 3-15,7 4 3 0,-6-1 6 16,6 4 5-16,-7 1 3 16,-5 3 9-16,-2-1 5 15,2 2 1-15,-8 3-4 16,-6-5-6-16,0 5-3 15,-6-4-6-15,-8 1-8 0,2-5-9 16,-15 3-8-16,8-2-25 16,-8-4-42-16,-5-1-56 15,6 1-81-15,0-4-109 16,0 0-89-16,13-4-30 0,0-3 12 16,7-1 38-16</inkml:trace>
  <inkml:trace contextRef="#ctx0" brushRef="#br0" timeOffset="227363.9503">31113 8521 159 0,'0'-4'255'15,"0"1"21"-15,0 3-43 16,7-3-46-16,-1 3-36 0,14 0-33 16,-7-5-33-16,20 5-27 15,-8 0-22-15,8 0-11 16,0 0 8-16,0 0 6 16,-1 0 8-16,-6 5 6 15,0-5 9-15,-6 0 20 0,-1 3 11 16,-6 4 17-16,1 0 22 15,-8 5 19-15,0 2 11 16,-6 4-6-16,7 4-13 16,-7-1-19-16,0 6-22 15,-7-2-24-15,7 1-22 0,0-4-16 16,-6-1-16-16,0 2-31 16,6 0-58-16,-8-9-86 15,2 1-135-15,0-5-162 16,-8 1-81-16,8-3-25 0,-13-5 25 15,-1-3 70-15</inkml:trace>
  <inkml:trace contextRef="#ctx0" brushRef="#br0" timeOffset="228154.5897">22904 9704 148 0,'12'4'273'15,"1"-1"17"-15,1-3-11 16,-2 4-30-16,14 0-33 16,1-4-36-16,18 4-39 15,13-4-34-15,15 0-31 16,12 3-25-16,6-3-21 15,6-3-19-15,-5 3-47 0,-1-4-93 16,-14 0-138-16,-12 0-75 16,-18 1-35-16,-21-1-19 15,-26 0 28-15</inkml:trace>
  <inkml:trace contextRef="#ctx0" brushRef="#br0" timeOffset="228392.9606">22975 9972 186 0,'-14'14'293'16,"14"1"44"-16,8-5-28 0,4-2-51 16,21-1-47-16,13-2-43 15,5-5-50-15,22-5-106 16,4 2-153-16,2-5-134 15,6-3-70-15,-14 4-36 16,0-8-11-16,-18 5 52 16</inkml:trace>
  <inkml:trace contextRef="#ctx0" brushRef="#br0" timeOffset="246940.4024">24500 9752 143 0,'6'-4'256'0,"1"4"35"16,6-4-21-16,-13 0-54 15,6 4-26-15,0-3-12 16,-6-1-16-16,8 2-23 16,-8-3-24-16,0 2-20 15,6-1-17-15,-6 4-14 16,0-4-11-16,0 4 1 0,-6 0 2 16,6 0 2-16,-8 0 0 15,-4 0-1-15,-14 4-17 16,-7 0-18-16,-6 6-17 15,-7 5-12-15,1 4-7 16,5 3-3-16,1 7 8 0,13 0 5 16,0 5 3-1,13-2 1-15,7 1 0 0,6-4-1 16,13 0-1-16,7 1-1 16,0-8 2-16,5 0 11 15,7-4 6-15,8-7 6 16,-1 0 2-16,7-11 3 15,-1 0-2-15,1-11-11 16,-1-3-7-16,-6-5-3 0,1-3-3 16,-8-4 0-16,-5-3-1 15,-8 0-1-15,-6-3 2 16,-13 2 0-16,-7-3-1 16,-12 4-1-16,-7 0-1 15,-1 6 0-15,-5 0-1 16,-7 10-1-16,7-3-10 0,-14 7-6 15,7 4-2-15,-7 2-3 16,1 6-8-16,6 2-15 16,13-3-33-16,6 5-90 15,20 1-154-15,12 0-80 16,14-1-37-16,7-1-5 16,7 2 30-16</inkml:trace>
  <inkml:trace contextRef="#ctx0" brushRef="#br0" timeOffset="247348.885">25060 9927 151 0,'0'-3'236'0,"0"6"31"15,-7-3-49-15,1 4-48 0,0 1-23 16,-8 1-12-16,8 2-14 16,-1-1-27-16,1 1-23 15,0-1-13-15,6 0-16 16,-8 0-11-16,8 1-2 15,-6-5 12-15,6 1 20 16,-6-1 20-16,6-3 18 16,0 0 7-16,0-3-2 0,0-1-15 15,0-7-25-15,6 0-29 16,-6-3-39-16,6-1-70 16,2 0-103-16,-2 1-143 15,0-1-81-15,7 1-40 16,-6 2-3-16,6 1 49 0</inkml:trace>
  <inkml:trace contextRef="#ctx0" brushRef="#br0" timeOffset="247839.8621">25529 9627 175 0,'0'-15'238'0,"-12"1"-22"15,-15 3-23-15,1 5-43 16,-13 1-31-16,6 10-32 16,0-3-26-16,8 9-23 15,-1 1-10-15,12 6-4 0,14 0-2 16,7 4 5 0,6-1 1-16,13 5 3 0,7-4 1 15,-1 5-1-15,7 2-3 16,0-3-5-16,-5 3-4 15,-2-4-3-15,-13 0 3 16,1 2 11-16,-14-2 6 16,-12 1 6-16,-14-4 8 15,1-1 4-15,-13-2-1 0,-2-5-8 16,-5-2-9-16,-6-5-7 16,5-3-5-16,2-4-8 15,5-4-7-15,1-7-1 16,5-5-5-16,7-1-3 15,14-5 0-15,20-7-2 16,5-1-1-16,7-2-4 0,20-2 0 16,-1 2-1-16,1-1-2 15,6-1-3-15,-6 5-17 16,-1 4-37-16,-5 2-59 16,-8 8-82-16,-6 1-81 15,-7 3-51-15,1 4-10 16,-7 3 22-16</inkml:trace>
  <inkml:trace contextRef="#ctx0" brushRef="#br0" timeOffset="248319.9902">25920 9606 109 0,'7'0'217'0,"-14"6"17"16,1 1-6-16,-8 13-1 16,2-3 4-16,-2 9-12 15,2 0-51-15,5 3-46 0,1 3-34 16,12-1-29-16,1-2-20 16,5 0-15-16,2-3-9 15,-2 0-7-15,8-9-3 16,6-2-3-16,-7 0-1 15,14-7-2-15,-7-5-3 16,0-3-1-16,-6-3 1 16,-1-9 1-16,-5 1-1 15,-2-4 2-15,-12-2 1 0,8-3 5 16,-8 6 8-16,0-1 10 16,-8 1 8-16,8 7 1 15,8-1 2-15,-2 8-1 16,0 4-7-16,1 7-10 15,12 3-3-15,-6 6-4 0,7 1 0 16,0 4-5-16,5-2-5 16,-5 2-13-16,6 1-52 15,0-4-91-15,-7-5-125 16,1 3-75-16,-7-6-36 16,0-2-11-16,-6-9 37 15</inkml:trace>
  <inkml:trace contextRef="#ctx0" brushRef="#br0" timeOffset="248588.9036">26468 9612 99 0,'12'-14'224'0,"-5"3"47"16,-7 11-23-16,-7 11-30 15,1 8-17-15,0 6-1 16,6 8-12-16,0 7-40 16,0 5-37-16,12-2-27 15,2 5-29-15,-2-1-24 0,8 1-26 16,-7-8-79-16,7 0-144 16,0-3-102-16,-1-7-52 15,0-5-24-15,0-11-4 16</inkml:trace>
  <inkml:trace contextRef="#ctx0" brushRef="#br0" timeOffset="248805.3523">26904 9840 222 0,'26'-19'241'16,"0"4"-7"-16,7 5-57 15,-1-1-64-15,7 0-38 0,7 4-23 16,13 3-18 0,-7-3-18-16,7 7-78 0,6 0-101 15,-14 0-54-15,-11 4-28 16,-14 3-14-16</inkml:trace>
  <inkml:trace contextRef="#ctx0" brushRef="#br0" timeOffset="248979.1135">27035 9994 20 0,'0'3'197'15,"6"-3"12"-15,13 0-48 16,7-3-48-16,7-1-38 16,13-4-25-16,6 1-35 15,0-3-65-15,6 2-79 0,1-3-46 16,-7-4-22-1,7 5-11-15</inkml:trace>
  <inkml:trace contextRef="#ctx0" brushRef="#br0" timeOffset="249422.0013">27868 9690 105 0,'-6'-11'151'0,"-14"0"-15"0,1 7-11 16,-7 0-35-16,0 4-23 15,6 8-16-15,1-1-14 16,12 3-10-16,0 5-6 16,14 0-4-16,6 3-3 0,0 1 2 15,13-2-2-15,-6 6-13 16,13-4-3-16,-7 2 0 16,-1 5-1-16,-11-3 8 15,-2 2 14-15,-5 0 24 16,-14 1 24-16,-5-1 14 15,-15-3 6-15,-5 5-6 16,-7-10-9-16,-1-2-8 16,-5 0-14-16,6-7-9 0,-7-5-2 15,7-3-4-15,1-3-2 16,4-5-6-16,15-3-8 16,13-8-8-16,12-3-4 15,13-3-7-15,15-4-5 16,11-1-4-16,1-2 0 15,5-2-18-15,2-2-24 0,-1 2-22 16,-7 2-24-16,-6 6-54 16,-6-3-69-16,-7 10-39 15,-6 1-6-15,-8 4 5 16</inkml:trace>
  <inkml:trace contextRef="#ctx0" brushRef="#br0" timeOffset="249918.1015">28122 9602 61 0,'-6'15'201'0,"0"3"14"15,-1 0 17-15,1 8-21 0,-1 3-36 16,0 0-35-16,14 1-32 16,-7 3-28-16,13-4-24 15,-6 3-20-15,5-3-14 16,8 2-9-16,0-6-5 16,-1-3-4-16,1-8-2 15,0 1-1-15,-1-8-1 16,0-7 0-16,1-3-2 0,-7-4-1 15,-7-5-1-15,8-2 2 16,-8-4 5-16,-6-1 13 16,6 1 18-16,1 3 19 15,0 1 12-15,-7 3 3 16,6 3 1-16,-6 4-11 16,7 4-14-16,-1 4-16 0,0 7-10 15,2 3-5-15,-2 6-3 16,-6-3-2-16,12 6-2 15,-5-1-4-15,6 3-16 16,0-3-37-16,1-1-65 16,-8-1-115-16,6-2-87 15,-4-3-46-15,-8-5-12 0,0-6 23 16</inkml:trace>
  <inkml:trace contextRef="#ctx0" brushRef="#br0" timeOffset="250142.5571">28481 9931 188 0,'6'-10'350'16,"-6"-5"35"-16,0 3 1 16,0 6-87-16,7-1-90 15,-7 2-68-15,0 2-59 16,7-1-39-16,5 0-42 15,2 4-88-15,-2 0-144 16,8 4-96-16,-1-4-48 0,1 4-24 16,-6-1 5-16</inkml:trace>
  <inkml:trace contextRef="#ctx0" brushRef="#br0" timeOffset="250737.4166">28598 9612 42 0,'0'-10'204'0,"6"-2"3"15,-6 5 9-15,0 0-12 16,0 0-6-16,0 2-15 16,8 2-34-16,-8 0-33 15,6 6-12-15,0 5 1 16,1 4 4-16,-1 5 5 15,-6 9 8-15,7 3 5 0,0 3-12 16,-1 6-22-16,0 2-18 16,8 3-12-16,-2 2-10 15,8 2-8-15,6-3-9 16,-7 4-10-16,1-7-19 16,6-5-51-16,-7-3-78 15,1-3-129-15,0-13-135 0,-1-3-68 16,1-6-25-16,-7-4 24 15,-13-11 58-15</inkml:trace>
  <inkml:trace contextRef="#ctx0" brushRef="#br0" timeOffset="251075.5013">29843 9514 159 0,'-20'7'244'0,"-13"4"-13"15,-6 11-13-15,1 11 0 16,-8-1 2-16,0 13-29 0,0-1-30 15,1 8-28-15,-7-1-29 16,-1-1-31-16,-5 2-30 16,6-8-27-16,6 0-29 15,-5-11-58-15,11-4-111 16,1-6-112-16,0-13-58 16,7-3-25-16,-2-14 4 15,9-3 42-15</inkml:trace>
  <inkml:trace contextRef="#ctx0" brushRef="#br0" timeOffset="251257.5218">29257 9598 138 0,'18'-17'227'0,"2"5"8"0,-13 1-58 15,6 7-75-15,-6 4-51 16,5 7-30-16,2 1-48 15,5 4-81-15,13 1-63 16,14 5-36-16,-1 1-13 0</inkml:trace>
  <inkml:trace contextRef="#ctx0" brushRef="#br0" timeOffset="251452.9984">29875 10096 158 0,'-6'11'346'0,"0"-3"45"0,-8-8 23 16,14 0-108-16,0-8-100 15,0-3-162-15,20-3-214 16,6-5-128-16,7-4-66 16,-7-2-38-16,-7 0-7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55:41.836"/>
    </inkml:context>
    <inkml:brush xml:id="br0">
      <inkml:brushProperty name="width" value="0.05292" units="cm"/>
      <inkml:brushProperty name="height" value="0.05292" units="cm"/>
      <inkml:brushProperty name="color" value="#FF0000"/>
    </inkml:brush>
  </inkml:definitions>
  <inkml:trace contextRef="#ctx0" brushRef="#br0">2866 11254 169 0,'-6'-4'214'0,"-1"1"-24"15,1-1-11-15,0 0 2 16,-1 4 4-16,0 0-6 16,7 0-20-16,-6 0-25 15,6 0-30-15,-6 0-27 16,6 0-19-16,6 0-16 16,-6 0-11-16,6 0-8 15,1 0-2-15,0 0-2 16,5 0 1-16,1-3 0 15,7-2-3-15,6 3-3 16,7-10-3-16,6 1-3 16,7-1-8-16,-8-2-2 0,9-1-3 15,-9-3 1-15,-11-3 0 16,5 2 0-16,-13 1-2 16,-12 0-4-16,-14 3-5 15,-12 3-5-15,-20 5-6 16,-19 5-3-16,-15 4 0 15,-18 5 3-15,-7 13 7 16,-5 1 7-16,4 9 6 16,15 2 5-16,6 6 6 15,13-6 0-15,26 5-4 0,13-7-23 16,12-1-12 0,14-4-3-16,14-3-7 0,12-3 1 15,6-9 4-15,7 1 22 16,-6-4 10-16,5-3 7 15,-11 0 10-15,-1 0 8 16,-20-1 2-16,0 1 0 16,-12 0-3-16,-6 2 6 15,-15 6 2-15,-5 3-2 16,-7 7 3-16,-7 3 5 16,1 1 4-16,-1 3-11 0,7 4-7 15,13-3-7 1,-1-1-7-16,21-4 0 0,6 1 4 15,6 0 1-15,7-9 6 16,13 3 1-16,0-6 3 16,7-2-1-16,-1-6-2 15,1-2-1-15,0 0-2 16,0-8-2-16,0-6 0 16,-8-2-3-16,8-6 0 15,-8-1-2-15,2-3-3 16,5 4 2-16,-6-4-1 0,1 8-2 15,-1-1-2 1,6 4-4-16,1 0-3 0,-1 6-5 16,-6 5-4-16,7 5-4 15,-13-1 2-15,-1 7 0 16,-12 0 2-16,-7 4 4 16,-7 2-1-16,-6 2 2 15,-7-1-3-15,8-3-2 16,-8-4-6-16,7 0-3 15,0-4 4-15,6 1-18 16,1-8-31-16,0-4-31 0,6-3-29 16,12-8-22-16,2 1-17 15,11-9 9-15,9-3 27 16,4-3 29-16,1 0 31 16,7-5 42-16,-7 9 40 15,-6 4 31-15,-7 2 18 16,0 4 5-16,-13 8 1 15,0 0-15-15,-6 10-23 16,-1 1-16-16,0 3-5 16,0 4 1-16,2 0 3 15,4 1 4-15,-5-2 2 0,6 1 0 16,0-3 9 0,0-5 7-16,6 2 5 0,1-3 3 15,6-4-1-15,1-3 1 16,-2-6-11-16,1-3-9 15,-12 3-4-15,5-8 3 16,-19 5 5-16,0-1 18 16,-13 1 23-16,-1 5 17 15,-4 2 6-15,-2 1-2 16,1 6-9-16,-8 0-22 16,8 6-19-16,-1 10-18 15,1-2-10-15,12 9-1 0,0-6-3 16,14 5-2-16,6 0 0 15,7-4 1-15,-1 1 3 16,13-8 2-16,1 0 4 16,7-4 5-16,-1 1-1 15,6-8 4-15,1-8 0 16,-1 1 1-16,1-4 1 0,-7-3 12 16,-7-6 18-16,-12 3 11 15,0-5 8-15,-14 3 10 16,-12 2 5-16,-1-2-7 15,-12 1-13-15,5 2-12 16,-5 6-14-16,6-2-24 16,0 5-28-16,7-1-40 0,-1 6-44 15,14-6-43-15,-1 4-33 16,7 1-8-16,7-5 9 16,-8 4 26-16,14-3 34 15,1-4 43-15,5-3 34 16,1-1 20-16,5-3 14 0,-4-1 17 15,-9 1 20-15,-5 3 18 16,0 1 5-16,-14 6-4 16,7 1-8-16,-13 3-13 15,0 4-19-15,0 4-18 0,0 7-5 16,0 1 1-16,7 5 6 16,-7 3 2-16,7 1 3 15,5 5 5-15,2-5 0 16,5 1 1-16,7 1-2 15,0-2-2-15,13 2-33 0,-7-5-71 16,14-4-104-16,0 2-76 16,0-10-39-16,-1 2-20 15,-5-8 20-15</inkml:trace>
  <inkml:trace contextRef="#ctx0" brushRef="#br0" timeOffset="950.7688">4495 11455 87 0,'-12'-13'285'0,"-8"-3"39"15,-6 5-9-15,0 3-53 16,-1 1-64-16,2 0-57 16,5 3-49-16,-6 4-41 0,6 4-27 15,7 3-17-15,1 4-15 16,5 0-15-16,7 3-11 16,7-2-10-16,5-1-13 15,1 1-14-15,7-5 0 16,-6 0 8-16,4-3 13 0,-4-1 16 15,-1 1 24-15,7-4 30 16,-8 0 20-16,8 0 10 16,-7 0 4-16,7 0-5 15,-1 4-8-15,-6 3-17 0,7 4-17 16,-1 3-11-16,-5 9-7 16,-14-2 3-16,-8 8 3 15,-4 5 6-15,-8 3 6 16,-6-1 5-16,-7 0 1 15,1-2-1-15,-7-2 1 16,0-6 2-16,6-4 9 0,1 0 14 16,6-8 16-16,6-6 9 15,7-5 0-15,6-3-4 16,7-11-2-16,13-3-19 16,6-8-15-16,8-4-14 15,5-7-11-15,14-3-13 0,7-9-15 16,5-1-5-16,1-2 0 15,6 4 3-15,-6 0 9 16,-8 7 11-16,-11 5 5 16,-8 9-5-16,-5 5-3 0,-15 7-3 15,8 7-3-15,-7 4 0 16,-1 11 5-16,-4-1 8 16,4 5 5-16,8 1 1 15,-7 2-6-15,7-3-15 16,-8-1-15-16,8-2-12 0,0-2-3 15,-7-3 4-15,-1 1 7 16,2-8 15-16,-1 0 16 16,0-8 18-16,-7-3 8 15,1-3 14-15,6-4 24 16,-6-2 31-16,5-1 34 0,2 4 34 16,-8-6 28-16,7 9 5 15,-7-2-13-15,8 9-29 16,-2 0-34-16,8 7-38 15,6 4-37-15,1 6-23 16,-1 6-13-16,-1 5-6 16,-5 8 1-16,-14 8-1 0,0 3-2 15,-18 4-4-15,-8 4-9 16,-13 0-9-16,-5-1-8 16,-7 1-3-16,-8-8 1 15,1-4 5-15,-7-7 13 0,7-3 14 16,0-6 11-16,6-6 12 15,1-7 4-15,12-7 5 16,14-4 1-16,12-3-1 16,14-8 1-16,19-7-2 15,6 0-5-15,21 0-11 0,5-3-18 16,7 0-36-16,0-1-55 16,0 0-77-16,0 3-106 15,-6 6-106-15,-6 2-46 16,-1 1 0-16,-13-1 32 15,0 0 65-15</inkml:trace>
  <inkml:trace contextRef="#ctx0" brushRef="#br0" timeOffset="2264.7987">5701 11012 40 0,'6'-29'218'0,"1"3"16"16,-1 4-36-16,-6 4-72 16,7 7-55-16,-7 4-17 15,-7 7 16-15,7 11 25 0,-6 10 20 16,-1 12 15-16,7 11 11 16,0 8-10-16,7 3-39 15,-1 3-39-15,14 5-27 16,0-5-15-16,6-2-8 15,7-6-6-15,5-6-11 0,1-8-20 16,-6-2-8-16,7-12-5 16,-8-7-1-16,1-4-4 15,-7-8 6-15,-7-6 18 16,-6-4 9-16,-13-8 14 16,-7 1 25-16,-12-5 27 0,-7-3 33 15,-7 0 31-15,7-5 21 16,0 6 10-16,7-1 1 15,12 0-4-15,7 3-13 16,13 5-25-16,14 3-17 16,11-1-20-16,21 2-22 0,19 3-23 15,7-1-24-15,12 4-19 16,-6 2-18-16,8-3-19 16,-15 5-12-16,-6 0-15 15,-13 0-9-15,-6 0 1 16,-20 0 7-16,-13 0 12 15,-12 5 11-15,-14-3 14 0,-8 2 16 16,-10 0 12-16,-15 3 8 16,1-3 8-16,-15 6 2 15,9 2 4-15,-1-1-3 16,5 1-3-16,15-2-5 16,-1-2-4-16,8 3-4 0,12-8-5 15,0 4-2-15,12-7 0 16,2 4 7-16,-1-8 4 15,13 4 1-15,0-7 7 16,0-4 3-16,7 0 7 16,-7-3 0-16,-1-2 6 0,-5 1 13 15,-6 5 12-15,-2-1 16 16,1 3 4-16,-13 1 1 16,7 7-6-16,-7-3-12 15,7-1-17-15,-1 4-16 16,6 0-4-16,2 4 4 0,12-4 4 15,7 0 5-15,-1 0 7 16,1 0 3-16,6-8 1 16,0 1-5-16,0-4-3 15,6-8-4-15,-5-2-4 16,-15-4-5-16,9-9-4 16,-9 1-6-16,-5-4-4 0,-7-7-1 15,0 1 4-15,0-8 2 16,-6-1 5-16,-1-3 2 15,-6 8 14-15,0-1 24 16,-6 8 13-16,-8 14 1 16,-12 8 4-16,0 14 5 0,-19 15-8 15,6 14-18 1,-7 13-10-16,7 13 1 0,13 4-4 16,13 6 0-16,13 2-4 15,7-1-5-15,12 0-5 16,0-7-15-16,14 1-26 15,13-12-41-15,-7-4-61 16,13-11-71-16,0 1-73 16,6-13-69-16,7-5-39 0,-6-8 5 15,0-12 42-15,0 0 63 16</inkml:trace>
  <inkml:trace contextRef="#ctx0" brushRef="#br0" timeOffset="3247.5523">7799 11254 216 0,'0'-18'285'16,"-6"-1"16"-16,-8 8-18 15,-5-1-44-15,-1 10-53 16,-6 2-52-16,6 2-46 0,-5 6-35 16,12 7-24-16,6 4-15 15,7-1-9-15,7 4-8 16,6-4-4-16,6 3-11 16,1-6-2-16,6 1-4 15,-7-2 2-15,1-6 5 16,0-5 3-16,-1-3 9 15,1-3 5-15,0-5 5 16,-8-6 1-16,2-5 1 0,-2 1 1 16,8-1 6-16,-7-3 8 15,0 8 6-15,0-1 2 16,0 5-3-16,0 2 0 16,6 4-5-16,1 8-7 15,0 0-6-15,-1 7-3 16,-5 0 1-16,4-1-2 0,-4 1 0 15,-1 5-4-15,7-6 1 16,-14-3-1-16,0 1 4 16,8-4 2-16,-8-2-1 15,-6-2 3-15,6-2-4 16,1-10 1-16,0 1-5 16,6-3-3-16,-1-5 0 15,2 1 0-15,-2 0 2 0,2 3 3 16,-1 1 2-16,0 2-2 15,6 5-2-15,-5-1-1 16,5 8-2-16,1 0-4 16,-1 4 0-16,0 4 2 15,1 3 0-15,0 1 1 16,5 2 1-16,-5-3 2 16,0-5-1-16,-7 6 1 15,0-8 5-15,6-1-1 0,-5-3 0 16,5-3-1-16,-6-5 0 15,6-2-1-15,7-5-2 16,-6-5-1-16,-1 6-1 16,1-3 0-16,-6-2 1 15,-2 1 1-15,-5 2 1 16,-1 6 1-16,-6-1 1 16,-6 7 6-16,-13 8 5 0,-7 3 5 15,-1 7 1-15,1 5 2 16,6 3 3-16,1 4-4 15,19 3-8-15,7 1-4 16,5-5-4-16,21 0-4 16,-1 2-1-16,2-10 0 15,11-1 3-15,-6-5 3 16,1-4 1-16,5-3-1 0,-7-8 0 16,9-8-2-16,-9-2-1 15,1-3-5-15,-5-6 2 16,-9-3 1-16,-5 1 13 15,-8 3 28-15,-4-1 29 16,-8 6 27-16,-14 1 15 16,1 5 9-16,-6 8-2 0,-8 6-19 15,1 8-24-15,1 8-21 16,5 3-12-16,7 4-12 16,13 3-11-16,19-4-7 15,8 0-8-15,19 2-6 16,5-1-14-16,14-8-25 15,7-4-48-15,0 1-68 16,-7-8-111-16,-7-3-153 0,-11-4-72 16,-35 0-18-16,-38 0 23 15,-45 0 60-15</inkml:trace>
  <inkml:trace contextRef="#ctx0" brushRef="#br0" timeOffset="4001.0514">2006 12331 97 0,'79'0'190'0,"18"-4"19"16,27 0 16-16,32-2 4 0,33-1-14 16,40-2-12-16,31-5-18 15,27-1-22-15,19 5-28 16,13-5-29-16,21-4-23 16,11 5-26-16,7-4-20 15,7-1 1-15,-6 2-1 0,-8-2-1 16,-11 4 2-16,-8-4 4 15,-19 1 3-15,-7 0-12 16,-13 0-8-16,0 4-6 16,-12-6-6-16,-15 2-7 15,-25 0-6-15,-12 3 0 16,-40 1-1-16,-27 3-4 16,-24 0 2-16,-27 3 1 15,-20 2 2-15,-20-3-1 0,-12 6-4 16,-14 0-1-16,-12-2-15 15,-7-2-43-15,-6 3-78 16,-8 4-122-16,2-3-101 16,-14 3-52-16,-20 0-17 15,-6-4 28-15</inkml:trace>
  <inkml:trace contextRef="#ctx0" brushRef="#br0" timeOffset="4394.5563">9812 11185 65 0,'-6'-27'257'15,"6"5"11"1,0 4-13-16,0 4-90 0,6 3-71 16,1 7-82-16,6 0-118 15,7 8-82-15,-1 3-42 16,1 1-22-16,-1 3-9 16</inkml:trace>
  <inkml:trace contextRef="#ctx0" brushRef="#br0" timeOffset="4597.235">10047 11507 111 0,'6'19'309'16,"-6"-5"32"-16,7-3 22 16,-7 0-95-16,7-8-86 0,-1 4-69 15,7-3-47-15,7 0-109 16,6 0-161-16,0-1-88 15,1 4-47-15,-2 0-20 16,-5 1-3-16</inkml:trace>
  <inkml:trace contextRef="#ctx0" brushRef="#br0" timeOffset="6365.7886">5949 12942 81 0,'6'-3'161'0,"0"0"-14"0,8-5-27 16,-2 5-22-16,8-5-18 15,7 4-21-15,-1 0-23 16,-1 0-15-16,1 4-3 0,7 0 3 16,-1 4 8-16,8 4 12 15,-1 3 6-15,7 0 2 16,-7 7-1-16,-7 5-6 16,1-2-4-16,-13 4-8 15,-8 4-2-15,-12-2 2 0,-6 2-2 16,-14-3-5-16,1-1 0 15,-14-3 1-15,0-3 2 16,1-4-2-16,-1-4 3 16,7-4 3-16,1-4-2 15,5-6-5-15,20-4-7 0,6-9-8 16,14-1-7-16,6-5-6 16,19-5-2-16,1-5-3 15,6-1 0-15,7-3 1 16,6-5 0-16,-7 1 0 15,1 3 1-15,-7 0 4 0,-7 8 2 16,-11 3 1-16,-9 8 1 16,-11 7 24-16,-20 8 32 15,-8 10 17-15,-12 8 11 16,-7 6 10-16,-6 5 8 16,13 6-23-16,0 2-30 0,13-5-22 15,13 4-14-15,7-4-12 16,13 1-9-16,6-8-19 15,13 0-46-15,6-4-74 0,7-3-125 16,13-1-64-16,-12-6-32 16,5-1-4-16,-13-7 37 15</inkml:trace>
  <inkml:trace contextRef="#ctx0" brushRef="#br0" timeOffset="7309.6914">7076 13496 52 0,'13'-7'237'16,"0"3"19"-16,0-4-19 16,0-3-24-16,6 4-24 0,1-7-38 15,0 2-31-15,-1-5-29 16,1 2-24-16,6-4-16 16,-6 1-7-16,-1 4 1 15,1-5 5-15,-8 4 7 16,2 4 3-16,-8 3-3 15,0 2-13-15,1 2-14 16,0 4-13-16,-1 4-10 0,1 2-4 16,5 2-1-16,2 7 3 15,-2-4 0-15,2 4-1 16,-1-1-3-16,0 1-4 16,0-1-2-16,7-2 0 15,-8-5-4-15,1 1 2 16,7-6 1-16,-7 3 5 0,0-10 1 15,7 3 2-15,-7-6 4 16,6-3-3-16,-6 1 0 16,7-5-1-16,-7-4-1 15,6 5-1-15,-6-1 0 16,1 0-1-16,-2 1 1 16,2 6 0-16,5 1-2 0,1 3 1 15,6 4 0-15,0 0 0 16,7 7 1-16,-7 5 1 15,6-2 2-15,-6 1 1 16,0 4-1-16,-6-3 1 16,0 2-4-16,-8-3 2 15,1-4 3-15,-6 0 3 0,-1-2 6 16,1-3-1-16,-1-4 5 16,1-3 3-16,0-2 3 15,-1 0 3-15,6-4 2 16,2-3 3-16,5 2 0 15,1 1-4-15,6 3-6 16,-6 1-4-16,5 4-7 0,1 3-4 16,1 3-6-16,-1 1-7 15,0 3-28-15,-6 5-57 16,-7-1-91-16,-7 0-140 16,-6 3-70-16,-13-3-35 15,-13 1 8-15,-13-2 43 16</inkml:trace>
  <inkml:trace contextRef="#ctx0" brushRef="#br0" timeOffset="7531.6634">7349 13082 138 0,'-12'-19'307'16,"-2"5"13"-16,8-1 5 16,6 7-119-16,0 1-96 15,13 4-116-15,6 3-157 0,8 0-82 16,5 0-39 0,1 0-21-16,5 0-6 0</inkml:trace>
  <inkml:trace contextRef="#ctx0" brushRef="#br0" timeOffset="7962.4278">8815 13001 198 0,'-6'-4'260'0,"0"4"21"0,12 0-46 16,0 0-57-16,20-3-38 16,14 3-19-16,5-4-14 15,20 1-18-15,-6-1-21 16,12 4-22-16,-5-3-21 16,6-1-11-16,-7 0-9 15,0 4-17-15,0-4-61 16,-7 1-114-16,1 3-87 0,-13-8-47 15,7 5-22-15,-21 0-1 16</inkml:trace>
  <inkml:trace contextRef="#ctx0" brushRef="#br0" timeOffset="8524.8949">9786 12784 118 0,'26'-13'194'15,"14"-3"-22"-15,5 2-20 16,14 3-27-16,12 0-16 0,2 1-12 16,-8 6-19-16,0 4-30 15,-13 4-7-15,-7 6-2 16,-12 5 16-16,-20 6 13 15,-13 6 8-15,-7-2 11 16,-12 4-9-16,-1 1-10 16,-6 0-24-16,1-5-18 0,-1-4-11 15,12-2-7-15,-5 0-4 16,5-9-4-16,8-6-4 16,12-1-3-16,1-3-2 15,6-7 0-15,6-3 1 16,1-5 0-16,6-4 2 15,1-2 0-15,5-5 1 0,1-4-15 16,5 1-8 0,-5 0-3-16,7-4 3 0,-8 3 13 15,-7 5 21-15,-5 2 27 16,0 6 14-16,-7 5 7 16,0 9 6-16,-6 3-6 15,-1 7-17-15,0 8-10 16,-6 4-5-16,14 2-5 0,-8 4-10 15,14 2-5-15,-7-2-9 16,7 1-9-16,6-4-33 16,-1-1-57-16,8-1-95 15,6-3-87-15,0-2-42 16,0-1-17-16,1-2 17 16</inkml:trace>
  <inkml:trace contextRef="#ctx0" brushRef="#br0" timeOffset="9440.8015">11227 13147 35 0,'-7'-2'200'0,"-6"-3"4"16,-6 2-8-16,-7-1-13 16,-7 1-27-16,1 3-26 15,-2 3-34-15,-5 4-30 16,7 0-19-16,6 1-16 16,7 3-10-16,-1-1-11 0,7 2-4 15,6-1 0-15,1-3-4 16,12-2-1-16,1-1-2 15,12-1 1-15,-5-4-2 16,11-4 2-16,-5-1-2 16,12-5-2-16,-5 0 0 15,-1-7-1-15,6 3 2 0,1-1-2 16,-1-2 3-16,1 2 2 16,-1 1 1-16,-5-1-1 15,-1 7-2-15,0 2 0 16,-7 6-3-16,1 0 1 15,0 6-2-15,-8 2-1 16,2 3 1-16,-2 0-2 0,1-1-7 16,-6 5-10-16,0-3-6 15,-1-2-4-15,0-3 2 16,2-3 3-16,-2 0 8 16,6-4 9-16,-5-4 8 15,6 0 10-15,0-7 5 16,-7 0 14-16,8 1 14 0,-2-2 25 15,-4 2 16 1,4 3 9-16,1-1 0 0,1 1-10 16,4 3-15-16,9 0-23 15,-7 4-18-15,12 0-12 16,-6 4-6-16,7 0-4 16,-1-1-2-16,-5 1-2 15,5-4 1-15,1 0 1 16,-7 0-2-16,6-7 3 0,-6-1 1 15,1-3 3-15,-15-7 0 16,8-1 4-16,-7-6 2 16,-7 0 1-16,1-4 15 15,0-5 23-15,-14 1 25 16,0 0 25-16,1-3 32 16,-7 3 38-16,7 6 18 0,-8 2-8 15,2 7-14-15,-2 3-22 16,1 8-29-16,0 11-32 15,-6 7-31-15,5 10-14 16,2 5-7-16,5 6-7 16,7 10-7-16,7-2-11 15,13 3-14-15,-1-1-35 16,7-6-53-16,13 1-70 0,7-8-100 16,-1 0-145-16,7-7-89 15,-6-8-23-15,-13-2 23 16,-1-9 57-16</inkml:trace>
  <inkml:trace contextRef="#ctx0" brushRef="#br0" timeOffset="9623.8954">11722 12951 85 0,'20'-12'107'15,"12"5"-25"-15,13-4-19 0,14 3-12 16,13 0-4 0,12 2-32-16,15-2-80 0,18 1-48 15,7-8-23-15</inkml:trace>
  <inkml:trace contextRef="#ctx0" brushRef="#br0" timeOffset="10074.1562">12836 12741 100 0,'-13'-3'232'0,"6"-1"18"0,7 0-43 15,20 0-50-15,6 1-38 16,13-5-27-16,20 2-21 16,0-3-16-16,6 3-20 15,6-2-18-15,1 5-17 16,0-5-63-16,-1 1-99 0,-5 0-68 16,-1 0-32-16,-14 3-17 15,-11-4-3-15</inkml:trace>
  <inkml:trace contextRef="#ctx0" brushRef="#br0" timeOffset="10556.4453">13710 12529 120 0,'25'-15'186'0,"8"5"-22"16,6-2-21-16,6 5-23 15,8 3-14-15,-1 4-8 16,-1 8 1-16,-11 3 3 0,-14 3-21 16,-13 12-10-16,-13-1-8 15,-13 1-2-15,-6 4-12 16,-14 3-33-16,0-8-20 16,1 1-16-16,6-5-7 15,0-1-6-15,6-3-6 16,7-5 12-16,7-9-4 0,6 1-7 15,12-8 11-15,8-3 6 16,6-9 2-16,7-1 4 16,-1-6 13-16,7 2 12 15,7-9-10-15,-7-2-1 16,-6-2 0-16,-1-2 3 16,-6 3 20-16,1 0 30 15,-8 4 29-15,-6 6 12 16,0 5 5-16,0 7 5 0,0 4-15 15,-7 14-27-15,14 0-26 16,-7 12-9-16,7 0-10 16,0 6-8-16,6 1-7 15,6-1-5-15,1-2-15 16,-1 2-30-16,1-7-59 16,6 1-85-16,-7-1-89 15,8 0-47-15,5-7-15 16,-6 0 16-16</inkml:trace>
  <inkml:trace contextRef="#ctx0" brushRef="#br0" timeOffset="11591.4496">14680 12921 168 0,'-32'-8'224'0,"-14"0"-5"15,1 2-24-15,-1 3-26 16,7 3-31-16,-1 3-36 15,7 1-34-15,8 2-28 16,18 6-16-16,7-1-12 0,7-1-6 16,12 5-8-16,7-4-5 15,7 1-10-15,-1-5-10 16,1-4-7-16,7 1-5 16,-1-8-3-16,-1 1 0 15,1-8 8-15,1-8 8 16,-8 1 11-16,-5-4 6 15,-2-4 7-15,8-3 7 0,-7-3 2 16,-7-9 6-16,14 4 0 16,-7-6 5-16,-6-5 14 15,5 0 15-15,-5 4 19 16,-6 0 24-16,-2 8 15 16,-5 2 1-16,-7 12-8 15,0 8-12-15,-13 7-14 16,-13 14-17-16,-7 7-11 0,-5 16-1 15,-2 3-2-15,7 7-3 16,14 4-7-16,-1-3-9 16,14 2-9-16,12-2-10 15,7 0-4-15,7-5-6 16,0-7-7-16,5-4-4 16,9-2-1-16,-9-6-8 15,7-5-9-15,-5-4-9 0,5-8-2 16,1-5-2-16,-7-2-1 15,-6-8 9-15,0-3 11 16,-2 0 12-16,-4-4 10 16,-8 0 8-16,1 4 8 15,-1-1 4-15,1 5 1 16,0 2-2-16,-7 9-1 0,6 6-3 16,0 5-6-16,8 4-2 15,-2 1-5-15,8 6-1 16,-1-1-10-16,-5 1-20 15,5-1-20-15,1-4-13 16,-1 1-3-16,0-8 0 0,-5 0 6 16,5-3 21-16,-6-4 24 15,6-4 20-15,1-3 20 16,0-3 19-16,6-5 22 16,1 1 19-16,11-1 18 15,1 0 15-15,7-1 4 16,-1 7-2-16,2-3-6 15,4 4-11-15,-5 5-12 0,-7 3-9 16,-7 3-1-16,-5 5-1 16,-21 7-5-16,-6-1-6 15,-19 5-6-15,-14 0-14 16,-6 2-16-16,-20-3-20 16,0 1-30-16,-12-2-50 15,6-1-69-15,0-5-109 16,6-4-127-16,7 0-65 15,19-7-12-15,1-7 24 0,18 0 57 16</inkml:trace>
  <inkml:trace contextRef="#ctx0" brushRef="#br0" timeOffset="11804.1264">16140 12584 76 0,'45'-8'161'15,"1"-3"-42"-15,6 5-37 16,6-3-19-16,1-1-20 16,6 3-44-16,-6 3-84 0,-1-4-46 15,-5 1-25-15,-14-1-14 16</inkml:trace>
  <inkml:trace contextRef="#ctx0" brushRef="#br0" timeOffset="12021.4273">16100 12719 92 0,'-12'7'283'16,"12"-3"23"-16,12-4 3 15,8 0-85-15,6 0-81 16,13-4-56-16,7 1-38 16,6-1-70-16,0 0-118 0,13 1-95 15,-6 0-50 1,6-6-25-16,-7 3-8 0</inkml:trace>
  <inkml:trace contextRef="#ctx0" brushRef="#br0" timeOffset="12504.2664">17293 12356 60 0,'-26'0'225'16,"-6"4"11"-16,-8 0 2 0,-5 7-1 16,-1 7-6-16,-6 4-22 15,12 1-25-15,2 6-32 16,5 0-28-16,13-4-26 16,7 4-22-16,13-3-20 15,20 0-18-15,7-1-12 16,11-2-12-16,21-5-12 0,6-3-20 15,6-1-10-15,8-6-9 16,-1-1-2-16,0-7 0 16,-6-7 2-16,-14-1 16 15,-5-6 12-15,-8-5 7 16,-19-3 5-16,-12-3 0 16,-14-4 4-16,-14-5 2 0,-5 1 6 15,-21 1 7 1,2 3 19-16,-15-1 9 0,8 12-1 15,-1-1-32-15,7 11-59 16,7 2-90-16,12 10-146 16,13-2-91-16,7 6-43 15,7 3 4-15,13-3 40 16</inkml:trace>
  <inkml:trace contextRef="#ctx0" brushRef="#br0" timeOffset="12961.6406">18362 12550 96 0,'0'-7'230'16,"0"4"1"-16,6-4-23 0,14-1-20 15,12-3-26-15,7 3-36 16,14-2-34-16,-1-1-32 16,13 1-21-16,6-2-19 15,1 4-20-15,13-3-60 16,0 5-102-16,-7 1-78 15,0 2-42-15,-7 3-15 16,-12 3-2-16</inkml:trace>
  <inkml:trace contextRef="#ctx0" brushRef="#br0" timeOffset="13170.3632">18720 12748 105 0,'-20'7'240'0,"8"-3"25"16,12 0-42-16,12-4-53 16,8 0-45-16,13-4-36 15,6 0-36-15,7-3-80 16,5 0-121-16,-11 0-76 16,5-1-37-16,-12-6-21 15,-14 2-1-15</inkml:trace>
  <inkml:trace contextRef="#ctx0" brushRef="#br0" timeOffset="13442.4536">19130 12269 39 0,'46'-5'199'16,"-1"13"-2"-16,2 3-8 15,-9 7 9-15,7 4 7 16,2 9-6-16,-9 5-22 16,9 4-26-16,-15 7-20 15,-6-3-20-15,-13 4-29 16,-13 0-23-16,-19-4-15 0,-7 4-17 16,-27-5-74-16,-5 1-145 15,-21-4-108-15,-12-3-57 16,-7-5-30-16,-12-9-9 15</inkml:trace>
  <inkml:trace contextRef="#ctx0" brushRef="#br0" timeOffset="14469.824">20499 12385 201 0,'13'-2'247'0,"-7"-6"-15"0,14 1-37 15,-7-1-45-15,13 2-36 16,7 0-25-16,5 0-18 15,2 3-10-15,12 3 14 16,-6 0 16-16,-1 7 15 0,-5 3 9 16,-1 9 4-1,-21 3-3-15,-4 3-27 0,-8 1-23 16,-12 7-35-16,-8-8-24 16,-4 5-11-16,-9-1-8 15,-5-6-4-15,-1-2-6 16,-7-3 13-16,8-3 6 15,7-3-6-15,5-9-9 16,14-3-21-16,12-3-15 0,14-9-15 16,19-5 0-16,6-6-2 15,13-6 2-15,7-4 16 16,8-3 14-16,4-5 10 16,2 0 0-16,0-2 8 15,-8 3 17-15,-12 2 29 16,-14 6 27-16,-5 6 15 15,-15 4 20-15,-5 11 26 16,-14 7 14-16,-12 8-8 0,-1 4-13 16,-6 9-8-16,6 6-14 15,-5 2-26-15,6 2-24 16,-2-2-14-16,8 0-11 16,8-2-9-16,-2-2-11 15,6-3-37-15,2 1-58 16,5-8-91-16,13 0-128 15,1-4-79-15,7-7-35 0,-1 0 9 16,-1 0 50-16</inkml:trace>
  <inkml:trace contextRef="#ctx0" brushRef="#br0" timeOffset="15534.6125">21893 12746 42 0,'0'-5'224'0,"-6"-2"25"0,-1-1-21 16,-6 1-37-16,0 0-33 15,-13-5-18-15,6 6-16 16,-5-2-18-16,-15 5-17 16,8 3-16-16,-14 3-12 15,7 1-11-15,-6 6-8 0,6 2-6 16,-1 2-8-16,14 1-9 16,1-1-9-16,11 2-9 15,14-5-4-15,6 3-5 16,14-6-2-16,13-1-11 15,5-3-16-15,9-1-15 16,5-10-10-16,-1 0-5 16,-5-5 1-16,7-2 8 0,-8-9 18 15,-6-2 17-15,7-5 9 16,-14-2 7-16,7-2 3 16,-13-4 5-16,1-4-1 15,-7-1-1-15,-2-1 2 16,2-1 0-16,-7 2-1 15,1 3-2-15,-8 2 5 0,0 9 4 16,-6 7-1-16,0 11 7 16,-12 7 12-16,-8 8 10 15,0 11 7-15,-13 11 5 16,8 4 5-16,-8 6-1 16,7 1-7-16,6 2-9 15,14 2-11-15,6 0-8 0,6-5-6 16,7-3-5-1,13-4-7-15,7-4-5 0,-1-2 1 16,8-5-5-16,-1-7-5 16,0-4-13-16,0-3-9 15,0-4-15-15,-6-4-14 16,-1-3-12-16,-5-8-3 0,-9 1 2 16,2-9 8-1,-6 5 13-15,-8-3 16 0,-6-2 17 16,0 5 12-16,0 7 9 15,0 4 7-15,-6 3 6 16,-1 8 0-16,0 7 2 16,7 3-2-16,-6 1 0 15,6 4-4-15,6 2-5 16,-6-3-3-16,7-3-4 0,0 0 1 16,-1-1-3-16,-6-6 5 15,7-1 1-15,-1-3 2 16,7-4 5-16,0-4 5 15,7-3 14-15,6-1 15 16,-1-2 28-16,15-5 26 16,-1 1 29-16,6-1 27 15,1 0 16-15,13 4 6 0,-7 0-10 16,0 4-18-16,0 3-19 16,-6 4-14-16,-1 4-17 15,-18 7-14-15,-1 1-9 16,-20 1-4-16,-6 5-11 15,-13-3-13-15,-20 7-11 16,-18-3-12-16,-8-2-14 0,-6 2-34 16,-8-4-48-16,2-1-70 15,6-7-99-15,13 1-149 16,13-4-72-16,13-8-16 16,6-4 24-16,14-1 53 15</inkml:trace>
  <inkml:trace contextRef="#ctx0" brushRef="#br0" timeOffset="15789.9212">23372 12247 183 0,'20'-8'252'16,"6"4"25"-16,7 2-60 16,0-6-64-16,5 4-44 15,1 1-35-15,7-1-72 0,-13 4-136 16,6-4-84 0,-13 4-45-16,-6 0-21 0,-20 0-6 15</inkml:trace>
  <inkml:trace contextRef="#ctx0" brushRef="#br0" timeOffset="15968.4093">23275 12452 109 0,'-14'11'235'0,"8"1"13"16,12-6-45-16,8-2-71 15,12 0-52-15,13-4-52 16,13 0-103-16,0 0-88 15,6 0-49-15,-5-4-24 16,-1 0-12-16</inkml:trace>
  <inkml:trace contextRef="#ctx0" brushRef="#br0" timeOffset="16521.7469">24076 12143 138 0,'32'-10'181'16,"15"3"-10"-16,-2-1-31 16,13 4-6-16,1 4 1 15,6 4-4-15,-12 4-11 16,-1 7-13-16,-13 4 1 0,-19 1-5 15,-8 10-12-15,-18-5-15 16,-14 4-15-16,1 1-14 16,-14-4 3-16,0 0-6 15,8-8-9-15,-1-3-10 16,12-1-20-16,-5-6-30 16,12-1-44-16,1-7-29 15,12-7-34-15,8-4-15 0,4-4 6 16,9-4 14-16,-1-2 25 15,6-4 20-15,8-5 27 16,-7 0 18-16,-1-2 11 16,7-1 12-16,-7-4 21 15,-5 3 34-15,-1 2 41 16,0 6 21-16,-13 4 11 0,-1 7 14 16,-12 8 7-16,0 11-17 15,0 3-30-15,-6 9-14 16,0 9-7-16,6-4-14 15,0 6-19-15,6 2-13 16,0-4-10-16,14-2-11 16,0 2-26-16,6-6-58 0,13-2-104 15,-6-3-101-15,5-2-49 16,9-5-24-16,-9-3 10 16</inkml:trace>
  <inkml:trace contextRef="#ctx0" brushRef="#br0" timeOffset="17301.3289">24976 12690 158 0,'-7'4'257'0,"7"-4"1"0,0-4-18 15,0 0-25-15,7 4-29 16,-1-3-34-16,0-5-34 16,8 4-29-16,-2-3-25 15,1 0-19-15,13-4-15 16,-6-1-12-16,6-1-6 0,0-3-6 15,7-1-2-15,0-2 0 16,-1 0 4-16,-6 2 15 16,0 2 10-16,0 1 6 15,-6 2 6-15,-1 5 1 16,0 3-5-16,1 4-7 16,0 4-6-16,-7 3-5 15,-7 7-3-15,1 1-3 16,0 0-3-16,-1 3-8 0,-6-3-10 15,0 0-15-15,0-1-16 16,6-3-11-16,-6 1-6 16,7-6 0-16,-7-1 5 15,7-3 11-15,-1-2 16 16,0 0 13-16,7-7 5 16,1 1 2-16,6-6 0 0,-8-1 1 15,8-3 2-15,-1 1 0 16,7-3 0-16,-6 4 1 15,6-1 1-15,-7 1-2 16,7 2-3-16,-6 1 0 16,-7 7-2-16,7 2 1 15,-8-3-3-15,8 10 2 16,-7-5 2-16,7 6 0 0,0-2 2 16,-8 0-2-16,8-1 3 15,-1 1-2-15,1 0 1 16,0 0-1-16,-7-4 2 15,6 0 3-15,0 0-1 16,1 0 0-16,0 2 0 16,6-2-1-16,0 8-5 0,6-4-5 15,2-1-19 1,-2 5-50-16,-7-1-76 0,2 0-97 16,-14 4-70-16,-7-3-37 15,-6-1-1-15,-12-3 38 16</inkml:trace>
  <inkml:trace contextRef="#ctx0" brushRef="#br0" timeOffset="17603.1063">25262 12218 74 0,'-13'-12'285'0,"0"-3"15"16,0 4 2-16,13 4-119 0,6 0-176 15,14 1-153-15,19 1-83 16,7-2-41-16,-1 2-18 16</inkml:trace>
  <inkml:trace contextRef="#ctx0" brushRef="#br0" timeOffset="18235.1734">26533 12287 1 0,'-7'0'288'0,"1"-4"43"16,6 1 19-16,13-1-59 0,6 0-72 16,14 1-64-16,6-2-57 15,13 3-43-15,7 2-27 16,0-4-22-16,6 4-42 15,-7 0-66-15,1 0-110 16,0 0-82-16,6-4-40 16,-14 4-15-16,-5-7 19 0</inkml:trace>
  <inkml:trace contextRef="#ctx0" brushRef="#br0" timeOffset="18781.3216">27432 11991 221 0,'19'-19'236'0,"14"4"-16"16,6 5-44-16,20-2-61 16,6 5-32-16,0 7-18 15,0 0-4-15,0 7 6 16,-12 8-4-16,-27-1-1 15,-14 13-4-15,-24 1 1 0,-14 1-5 16,-13 5-14-16,-1-4-11 16,-5-1-7-16,6 0-8 15,6-8-9-15,7-2-5 16,6-4-8-16,14-7-27 16,6-2-29-16,19-10-20 0,7-3-10 15,7-3-2 1,7-10-3-16,11-1 22 0,-5-5 26 15,6 1 15-15,0-4 17 16,0-4 7-16,-7-1 9 16,-5 1 13-16,-1 4 26 15,-6 4 29-15,-7 3 15 16,-14 4 7-16,2 2 5 0,-14 13 1 16,-14 3-13-16,2 7-21 15,-21 8-14-15,7 7-7 16,6 0-4-16,1 4-11 15,6-5-9-15,6 5-5 16,21-1-5-16,5-2-6 16,7 3-24-16,7-9-44 15,13 6-84-15,5-5-100 0,8-3-54 16,6 0-23-16,1-2 5 16</inkml:trace>
  <inkml:trace contextRef="#ctx0" brushRef="#br0" timeOffset="19697.6885">28943 12346 27 0,'7'-7'228'16,"-14"-5"21"-16,1 5-9 16,-7-1-21-16,-7 6-25 15,-6 2-35-15,-6 2-41 16,-7 3-33-16,6 1-25 16,1 6-21-16,-1 1-18 15,13 3-13-15,0-1-11 0,2-1-17 16,11-3-17-16,7 0-16 15,0-4-11-15,7-3-20 16,5-4-12-16,8 0-7 16,6-4 7-16,0-3 5 15,7 0 7-15,6-8 20 16,-7 5 18-16,7-5 20 16,-13 3 12-16,0 2 12 0,1-1 5 15,-7 3 3-15,-2 1 1 16,-4 7-1-16,5 0-5 15,-5 0 2-15,-2 7 0 16,-5 1-1-16,6 3 0 16,0-1-3-16,-7 2-10 15,8-1-18-15,-2 0-18 0,-4-4-9 16,4 0-2-16,8-3 0 16,-1 0 13-16,1-8 19 15,6 0 31-15,0 1 35 16,-1-8 31-16,2 4 23 15,-1-5 17-15,6 1 6 16,-5 5-6-16,5-6-22 16,-6 5-25-16,0-1-22 15,1 4-18-15,-8 1-11 0,1 0-7 16,-8-2-6-16,2 5-1 16,-2-2 1-16,-4-3 0 15,-2 1 2-15,7 1 0 16,-13-4 11-16,6-4 23 15,1-7 19-15,-1-1 23 16,1-3 28-16,-1-8 25 0,0 1 14 16,-6-7 5-16,0-5 2 15,0-5-7-15,0 0-16 16,0 0-19-16,0-3-17 16,-6 2-11-16,6 7-8 15,-6 3-11-15,6 11-10 16,-7 8-4-16,-6 10-6 0,7 8-15 15,-7 15-14-15,-1 11-6 16,8 11-4-16,0 6 0 16,-1 5 0-16,14 4 1 15,-1 2-3-15,14-3-16 16,6-2-43-16,13-3-61 16,0-4-78-16,0-9-106 0,7-1-131 15,6-10-54 1,-7-3 5-16,1-12 38 0,-13-7 67 15</inkml:trace>
  <inkml:trace contextRef="#ctx0" brushRef="#br0" timeOffset="19899.5791">29145 12160 179 0,'14'2'196'16,"31"-2"-35"-16,20 0-53 16,20 0-31-16,19-2-25 15,21-3-81-15,11 1-88 0,8 1-51 16,-8-4-28-16,-5-1-14 16</inkml:trace>
  <inkml:trace contextRef="#ctx0" brushRef="#br0" timeOffset="23260.0609">25164 12932 29 0,'-6'0'42'0,"6"-4"14"15,0 1 13-15,-6 3 5 16,6 0 4-16,-8-4-5 16,2 8 4-16,0-4 2 0,-8 7 8 15,-11 0 19-15,-1 8 14 16,-14 3 7-16,1 11-11 16,0 0-14-16,1 4-19 15,-2 5-25-15,1-2-21 16,0 3-11-16,-1-2-9 15,8 1-8-15,-7-2-17 0,13-7-22 16,0-2-37-16,7-6-53 16,-1-3-67-16,7-3-61 15,13-4-23-15,-7-7 0 16,7-4 25-16</inkml:trace>
  <inkml:trace contextRef="#ctx0" brushRef="#br0" timeOffset="24085.0908">24637 13203 41 0,'0'0'84'0,"0"4"22"16,0 2 30-16,0 6 29 0,-7-1 22 16,0 4 0-16,-5 2-11 15,-2 6-25-15,8-2-30 16,-7 6-29-16,6-6-22 15,1 6-18-15,-1-6-14 16,1 1-7-16,12-4-3 16,1-4 0-16,-1-2-1 0,14-1 3 15,6-7 1-15,6-2-2 16,7-2-7-16,14-2-5 16,-1-6-9-16,13 1-10 15,6-5-36-15,2-2-82 16,4 3-126-16,2 0-67 15,-8 1-33-15,-12 2-14 0,-7-3 21 16</inkml:trace>
  <inkml:trace contextRef="#ctx0" brushRef="#br0" timeOffset="25525.5581">22813 13950 21 0,'0'0'155'0,"6"-4"-29"16,0 1-27-16,0-1-24 0,14 4-15 15,-7-3-11-15,7-4-12 16,6 3-12-16,0-4-3 15,7 5-2-15,-1-5-1 16,1 2 7-16,6-2 4 16,-7 4 7-16,7-4 9 0,1 5 10 15,-2 3 14 1,-5 0 5-16,0 0 11 0,-1 7 10 16,1-3-2-16,-7 8-9 15,-6-6-12-15,-1 5-10 16,-6 1-18-16,0-2-16 15,-6-3-8-15,-1 1-1 16,-6-1-1-16,7-3 6 16,-7 0 11-16,0-1 14 0,0-3 6 15,0 0 2-15,0 0-4 16,0-3-8-16,0-5-12 16,6 1-14-16,8-1-11 15,-2-2-6-15,1-1-3 16,7 0 0-16,-7-1-2 15,6 2-2-15,-5 2 0 0,5 1-1 16,-6 3 3-16,0 4-2 16,7 0 0-16,6 4 2 15,-7-1 1-15,1 5 2 16,0 4-1-16,-8-6-1 16,1 5-3-16,1-3-4 15,-2 3 1-15,2-4-5 0,-14-4 4 16,6 5 2-16,0-8 6 15,-6 0 3-15,-6-4 1 16,6 0 3-16,-6-6 0 16,6-1 0-16,6 0 2 15,0-3 2-15,1-6 5 16,13 3 7-16,-1-2 5 0,0 0 1 16,1 5 2-1,6 3-1-15,1 4-3 0,-2-1-6 16,15 8-6-16,-2 4-4 15,-5 3-6-15,6 1-3 16,1 6-12-16,-2 1-41 16,1 0-74-16,-6 0-113 15,7-1-104-15,-14 1-52 16,6-5-21-16,-7-3 24 0</inkml:trace>
  <inkml:trace contextRef="#ctx0" brushRef="#br0" timeOffset="26454.6977">23691 13668 77 0,'7'-8'356'16,"-7"2"40"-16,7-2 27 15,-7 1-43-15,0 3-95 16,0 0-96-16,6 2-66 16,8 2-73-16,5-5-104 15,13 5-150-15,8 5-137 16,5-5-69-16,7 2-32 0,0 2 15 15,0-4 68-15</inkml:trace>
  <inkml:trace contextRef="#ctx0" brushRef="#br0" timeOffset="27306.6641">25770 13063 135 0,'0'-3'171'15,"0"-2"-4"-15,0 5-13 16,0 0-17-16,0-2-19 0,0 2-15 15,0 0-6-15,0 0-3 16,0 0-4-16,0 0-10 16,0 0-13-16,0 0-11 15,0 0-3-15,0 7 5 16,7 0 7-16,6 4 8 16,0 0 12-16,7 8 12 15,6 3-4-15,13 3-11 16,0 1-11-16,7 3-12 0,5 0-16 15,8 0-15-15,-7 0-9 16,7 2-6-16,6-6-7 16,-6 1-5-16,-1-1-12 15,-13-3-33-15,2-3-51 16,-15-5-61-16,-6 1-77 16,-7-4-83-16,-12 0-57 0,-14-4-5 15,-5-2 29-15,-15-3 52 16</inkml:trace>
  <inkml:trace contextRef="#ctx0" brushRef="#br0" timeOffset="27918.9316">26083 13466 97 0,'0'0'187'16,"0"0"-26"-16,0 0-30 16,6 5-22-16,8-2-23 15,12 0-15-15,6 5-11 0,14 3-11 16,0 1-14-16,12-2-13 15,-6 1-8-15,6-1-6 16,-5 5-4-16,-1-3-3 16,-13-5-3-16,0 0 1 15,-13-4 0-15,0 1 3 16,-12-8-1-16,-1 1 0 16,-7-8 5-16,-6 0 10 0,0-3 14 15,0-5 12-15,-6 2 14 16,-1-6 8-16,1 0 2 15,-1 2-10-15,7-4-13 16,0 2-12-16,0 5-12 16,7-4-10-16,-1 3-9 15,1 5-3-15,-1-1-27 16,0 5-60-16,-6 2-84 0,7 1-69 16,0 3-36-16,-7 4-17 15,0 0 13-15</inkml:trace>
  <inkml:trace contextRef="#ctx0" brushRef="#br0" timeOffset="29005.7177">26064 13888 157 0,'-14'-4'235'0,"2"4"-9"16,-8 4-20-16,-6 0-29 15,-1 4-24-15,2-2-28 16,-1 9-31-16,0 0-29 16,6-1-24-16,1 1-13 15,5 4-10-15,2-5-9 0,4 1-5 16,8-1-5-16,0 1-2 16,8-5-2-16,4-3-3 15,2 1 1-15,-1-8 2 16,-1 0 0-16,8 0 1 15,0-8 1-15,-1 1 1 16,1-3 2-16,6-2 0 0,-7-2 2 16,1 3 2-16,6 0 5 15,-6 1 3-15,-1 1 3 16,7 6 4-16,0 0 2 16,7-1 1-16,-1 8-1 15,7-1 1-15,1 4-5 16,-1 1-3-16,6 3-5 0,-5-4-3 15,5 4-5-15,-6-4-2 16,-6 0 0-16,-1 1 0 16,1-4 1-16,-7 0 0 15,-7-4 4-15,1-8 4 16,-7 4-1-16,-6-7-1 0,-7 1 2 16,-7-5-1-1,-12-4 1-15,-1 5-2 0,-6-5 0 16,-7-2-5-16,1 5-8 15,-1-1-32-15,1-2-53 16,-1 4-75-16,7 1-86 16,0 3-52-16,-1 3-23 15,1 1 16-15</inkml:trace>
  <inkml:trace contextRef="#ctx0" brushRef="#br0" timeOffset="29375.1706">26076 13733 24 0,'0'-3'156'0,"7"3"6"0,-7 0 5 16,0 3 0-16,0 2-9 16,-7-1-14-16,1 2-16 15,6-2-25-15,-6 0-21 16,6-1-22-16,0 2-17 15,0-2-21-15,0-3-23 0,0 4-46 16,0-4-97-16,0 0-83 16,6-4-45-16,0 1-19 15,1-9 1-15</inkml:trace>
  <inkml:trace contextRef="#ctx0" brushRef="#br0" timeOffset="32002.108">28474 12880 129 0,'-6'-4'174'0,"6"4"8"15,-6 0 2-15,6 0-10 16,0 0-12-16,-8-3-18 0,8 3-23 15,-6 0-19-15,6 0-21 16,-6-4-16-16,6 4-12 16,0 0-7-16,0 0 0 15,0-3-4-15,0 3-4 16,0 0-2-16,0 0-2 16,0-4-1-16,0 4-3 0,0 0-2 15,0-3-3-15,0 3-4 16,0 0-6-16,0 0-3 15,0 3-6-15,6-3-2 16,8 4-1-16,-2 3 3 16,21 0 8-16,6 4 1 15,13 7 5-15,1 1 0 0,-1 4 0 16,6-2-5-16,-6 4-3 16,0 2-4-16,-6 2 0 15,0-4-1-15,-8-2-4 16,-5 2-2-16,0-4-10 15,-14-2-24-15,1-1-42 16,-1-3-59-16,1-1-82 0,-7 2-101 16,0-6-44-1,0 2-6-15,-7-5 23 0</inkml:trace>
  <inkml:trace contextRef="#ctx0" brushRef="#br0" timeOffset="32785.4707">29068 13019 75 0,'-14'-3'169'0,"2"-1"2"16,-8 4-5-16,13-3-22 15,1-1-22-15,-8 4-20 16,14-4-16-16,-6 4-13 16,0-4-13-16,6 4-11 15,0 0-10-15,0 0-5 0,0 0 3 16,0 8 17-16,6-4 13 15,0 6 5-15,8 1 6 16,5 8-2-16,7-1-9 16,7 4-17-16,-1 0-13 15,1 4-9-15,7-4-5 16,-14 3-3-16,6 4-3 16,-13-6-4-16,-5 2-4 15,-2-3-2-15,-5-3-2 0,-7-5 0 16,-13 1 1-16,-7-3-1 15,-6-5 0-15,-7 0-3 16,1-4-7-16,-7 5-13 16,0-4-27-16,7-4-42 15,-2 3-65-15,9-3-77 16,5 4-78-16,0-4-31 16,8 3 1-16,-2-3 30 0</inkml:trace>
  <inkml:trace contextRef="#ctx0" brushRef="#br0" timeOffset="36173.8696">29133 14023 86 0,'-6'-2'222'15,"-2"-3"0"-15,2 2-12 16,-7-1-10-16,6 0-15 0,1-3-18 15,-1-1-18-15,7 5-15 16,0-5-14-16,0-2-19 16,7 2-16-16,6-3-11 15,14 0-15-15,-9-3-14 16,9 3-13-16,5-1-9 16,1-2-10-16,-1 3-6 15,7 0-4-15,-6 3-2 16,6 1-1-16,-6 4 0 0,-1 3 7 15,-6 3 5-15,1 0 3 16,-1 9 3-16,-7-1 0 16,1 0 0-16,-14 3-5 15,0-2-3-15,2 3-4 16,-2-5-4-16,-6 1-1 16,0 0-1-16,0-3 1 0,0-2-1 15,-6-2 4-15,-2-4-1 16,8 0 2-16,-6-4 1 15,0-2-3-15,-1-2-2 16,7-3-2-16,7 0 1 16,-7 1-2-16,12-5-1 15,2 3 0-15,-1-2 0 0,6 3-2 16,0 3-3-16,-5 2 2 16,12 1 0-16,0 5-1 15,-7 0 0-15,7 8-1 16,1-5-2-16,-7 8-8 15,-2-3-3-15,2 4-9 16,-7-3-6-16,1-1-1 0,-2 0 2 16,-6-1 11-16,-6-3 8 15,8-4 9-15,-2 0 12 16,0-4 11-16,1-3 9 16,-1-4 6-16,1-1 6 15,6 2 9-15,0-5 3 16,6 1-2-16,1 2-5 0,7-2-6 15,-1 2-8 1,-1 2-10-16,1 6-10 0,0-3-8 16,1 7-19-16,-1 0-27 15,0 4-40-15,0 3-45 16,-13 0-55-16,7 0-74 16,-14 1-82-16,0-1-27 15,1 0 10-15,-14-4 32 0</inkml:trace>
  <inkml:trace contextRef="#ctx0" brushRef="#br0" timeOffset="36463.5113">29790 13489 278 0,'-12'-8'376'16,"5"1"20"-16,-6 4-1 15,13-6-179-15,0 6-217 16,7-1-196-16,6-3-106 15,7 4-55-15,-2-1-16 16,2-4 22-16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56:56.712"/>
    </inkml:context>
    <inkml:brush xml:id="br0">
      <inkml:brushProperty name="width" value="0.05292" units="cm"/>
      <inkml:brushProperty name="height" value="0.05292" units="cm"/>
      <inkml:brushProperty name="color" value="#FF0000"/>
    </inkml:brush>
  </inkml:definitions>
  <inkml:trace contextRef="#ctx0" brushRef="#br0">3407 15090 57 0,'0'0'138'15,"0"3"14"-15,0-3 11 16,0 0 6-16,-6 4 7 16,6-4-4-16,-6 0-11 15,6 0-14-15,0 0-17 16,-7 0-27-16,7 0-29 15,-7 0-27-15,7 0-20 16,0 0-14-16,0 0-6 16,-6 3-5-16,6-3-3 15,0 0 2-15,0 0 1 16,0 0-1-16,0 0 2 16,-7 0 8-16,7 0 10 0,-6 0 9 15,6-3 9-15,0-1 8 16,6 1 5-16,7-1-6 15,1-3-11-15,12-1-9 16,6 5-22-16,7-5-19 16,13 2-9-16,0 1-4 15,7 2-1-15,-1 3 0 16,-5 3 15-16,-1 2 7 16,-7 4 7-16,-5 7 2 0,-7 2 2 15,-7 0 1-15,-14 4 3 16,-12-1-1-16,-6 2 1 15,-8-4 0-15,-12 2 0 16,1-2 1-16,-1-5 7 0,-7 1 11 16,1-8 11-16,6 1 6 15,6-8 4-15,7 0 0 16,6-8-7-16,14-3-10 16,6-6-14-16,19-2-10 0,1-6-5 15,5-4-3-15,9 2-3 16,-1-6 0-16,-1-3-1 15,0 6 1-15,-5-3 8 16,-14 8 13-16,-1-1 11 16,-5 11 4-16,-6 1 3 0,-2 3-1 15,-12 7 5-15,0 8-1 16,-6 7-5-16,0 3 2 16,-2 8 1-16,-4-3 1 15,12 2-7-15,0 1-12 16,12-2-5-16,2-6-7 15,5 4-19-15,1-7-33 0,12 0-56 16,7-4-86-16,1 0-125 16,5-3-100-16,-5-1-39 15,5 1 4-15,-13-8 39 16</inkml:trace>
  <inkml:trace contextRef="#ctx0" brushRef="#br0" timeOffset="1167.3327">4678 15221 101 0,'-6'-3'226'0,"6"-4"34"16,-7 3-27-16,-6-3-23 15,0-1-9-15,-7 4-13 0,1 0-21 16,-7 4-30-16,0 0-33 16,-7 0-26-16,1 4-25 15,-1 3-14-15,1 5-8 0,6-6-7 16,6 6-9-16,0-1-10 16,13 1-3-16,1-6-3 15,6 5-4-15,6-3-8 16,1-2-3-16,6 2-1 15,6-4 0-15,8-4 2 16,-1 0 1-16,6-7 5 0,8-4 4 16,-7-4-1-16,-1-3-8 15,7-4-11-15,-7-4-9 16,-5 0-5-16,5-7-5 16,-12 0 1-16,-7-7 6 0,-1 0 9 15,2-1 8-15,-14 1 13 16,0 3 25-16,0 5 24 15,-7 3 14-15,7 6 8 16,-7 5 0-16,1 4-6 16,0 10-19-16,-1 4-22 0,-6 7-10 15,6 12-4-15,-5 6 2 16,-2 4 2-16,2 5 3 16,-2 3 5-16,1-1 1 15,7 0 1-15,6-3 0 16,6 0 0-16,7 0-3 0,1-4-3 15,5-4-4-15,7-2-3 16,0-4-4-16,0-1-6 16,7-7-7-16,-1 0-5 15,-6-3-1-15,7-6-1 0,-7 2-3 16,0-8 2-16,-6 2 5 16,-7-10 3-16,-1 1 0 15,2-1 4-15,-8-1 5 16,-6-6 15-16,0 4 9 15,0 4 7-15,0 0 2 0,0 4 0 16,0 3-2-16,13 0-11 16,-6 4-9-16,6 4-5 15,7 0 0-15,-8 7 0 16,8-4 0-16,-7 4 1 16,7 0-5-16,0 0-12 0,5-4-14 15,-5 2-10-15,12-2-7 16,1-5-5-16,-1 3 5 15,8-5 11-15,-7-5 11 16,5 3 23-16,1-5 28 16,-6-2 36-16,-1 2 41 0,-6 0 41 15,-6 1 33-15,0-3 7 16,-7 6-14-16,-1 3-30 16,2 0-37-16,-1 3-39 0,-7 6-31 15,7 0-16-15,-6 2-8 16,-1 7-2-16,-12 2-1 15,-1-3-1-15,-19 6-12 16,0-5-16-16,-19 4-24 16,-1-1-31-16,-7-5-47 0,2 3-67 15,-1-9-94-15,5 1-130 16,15-7-57-16,-1 0-12 16,15-8 23-16,10-7 54 15</inkml:trace>
  <inkml:trace contextRef="#ctx0" brushRef="#br0" timeOffset="1470.9397">6450 14862 217 0,'7'-4'329'0,"-1"4"14"16,1-3 7-16,6 3-125 16,0 0-96-16,7 0-54 15,12 0-25-15,1 3-15 16,-1-3-31-16,13 4-68 0,-5 0-113 15,5 0-94-15,-6-1-52 16,-5 1-25-16,-15 0 5 16</inkml:trace>
  <inkml:trace contextRef="#ctx0" brushRef="#br0" timeOffset="1665.3599">6417 15129 234 0,'-6'12'286'16,"0"-1"12"-16,6 0-43 16,12-4-32-16,8-2-35 0,13-3-47 15,6 2-83-15,7-4-127 16,6 0-148-16,7-6-80 16,-2 1-43-16,2-2-18 15,-6-1 25-15</inkml:trace>
  <inkml:trace contextRef="#ctx0" brushRef="#br0" timeOffset="4246.3702">8235 14752 45 0,'0'0'169'16,"8"-3"-25"-16,-8 3-32 16,0 0-20-16,6 0-14 15,-6 0-21-15,6 0-22 16,-6 0-13-16,0 0 4 16,0 0 10-16,0 0 19 15,0 0 23-15,0 0 25 0,7 0 12 16,-7 0-1-16,0 0-6 15,0 0-17-15,0 0-22 16,6 0-22-16,-6 0-15 16,0 0-11-16,0 0-7 15,0 0-5-15,0 3 5 16,0 2 21-16,-6 4 15 16,-7 7 18-16,-7 10 12 0,-6 3 9 15,0 4-1-15,-7 4-18 16,-6 3-16-16,7-4-18 15,-1 1-10-15,1 0-8 16,6-4-7-16,6-8-3 16,1-3-2-16,5-4 1 15,2-7 13-15,5 0 5 0,7-7 1 16,0-4 2-16,7-11 0 16,-1-4-5-16,7-3-13 15,6-4-7-15,1-7-2 16,-7 0-1-16,7-5 0 15,-1-2 1-15,1-1 4 16,0 5 0-16,-2-5 4 0,9 7 4 16,-7 1-1-16,-8 7-1 15,8 8-4-15,0 3-2 16,-1 11-3-16,7 7-1 16,0 8 1-16,7 6 0 15,-13 5 5-15,6 3-1 16,-1 5 1-16,-5-5-12 15,0 0-29-15,-7 4-57 0,0-8-99 16,-13 1-146-16,0 0-84 16,-13-8-33-16,-7 1 4 15,-13-5 45-15</inkml:trace>
  <inkml:trace contextRef="#ctx0" brushRef="#br0" timeOffset="4484.7319">7793 15276 109 0,'-14'8'305'15,"8"-5"25"-15,-7 5 36 16,6-5-62-16,7-3-85 16,0 4-53-16,0-4-28 0,14 3-20 15,6-3-36-15,12 0-44 16,20-3-60-16,13-1-73 15,7 1-98-15,13-5-119 16,-8 5-67-16,8-5-23 16,-13 1 19-16,0 0 52 0</inkml:trace>
  <inkml:trace contextRef="#ctx0" brushRef="#br0" timeOffset="6353.2816">8691 14870 54 0,'0'0'169'0,"8"0"-2"15,-8 0-2-15,0 0-2 16,0 0-9-16,0 0-9 0,0 0-9 15,0 0-3 1,0 0-5-16,0 0-9 0,6 0-13 16,-6-4-15-16,6 4-21 15,-6 0-19-15,7-4-20 16,6 4-13-16,0-4-12 16,13 4-7-16,0-3-2 15,-7 3 0-15,7 0 6 16,1 3 12-16,-7 1 12 0,6 4 13 15,-7 3 10 1,1-1 4-16,-8 9 2 0,-5-1-9 16,0 1-5-16,-14-1-14 15,7 0-8-15,-13 1-5 16,7-5-3-16,-8 1-3 16,1-4-4-16,7 1 1 15,0-6 2-15,-2-3 0 16,8 2 0-16,-6-2-3 0,12-3 0 15,-6-3-6-15,14-5-5 16,-1-3-4-16,7-4-4 16,-1-3 1-16,7 0 0 15,-6-4 3-15,-1-4 1 16,0 4 3-16,1-4 3 16,-7 5 0-16,0-2 1 15,0 9 2-15,-7-1-1 0,2 4-2 16,-2 1 0-16,-6 6-3 15,0 0-1-15,0 4 1 16,0 8 1-16,-6 2 1 16,-2 5 2-16,2 3 2 15,6 4 2-15,-6-4 0 16,6 1 1-16,0 4 0 0,6-6 2 16,0-2-1-16,8-1 2 15,-1 1-10-15,0-4-32 16,0-4-63-16,7 1-105 15,-8-1-120-15,8-3-62 16,-7-4-26-16,-6-4 15 16,-7-3 52-16</inkml:trace>
  <inkml:trace contextRef="#ctx0" brushRef="#br0" timeOffset="7395.1194">8640 14720 144 0,'0'-4'261'0,"0"0"33"16,0 0-25-16,0 4-23 15,0-3-21-15,-7 3-29 16,7-4-36-16,0 4-39 16,0-3-41-16,0 6-28 15,0 1-9-15,0-1 11 16,-7 9 17-16,1 2 16 16,0 9 19-16,0 2 10 0,-2 1-3 15,2 3-19-15,0 0-18 16,-1 4-20-16,7-4-18 15,0-3-13-15,0 3-18 16,7-7-26-16,-7 0-42 16,0-3-66-16,0-5-98 15,0-3-149-15,-7-3-84 0,-6-4-28 16,-13-8 9-16,0 0 52 16</inkml:trace>
  <inkml:trace contextRef="#ctx0" brushRef="#br0" timeOffset="7658.1682">8490 14737 78 0,'13'-10'217'16,"0"3"37"-16,0-1-18 15,0 1-29-15,0 0-23 16,6 2-8-16,1-1-14 15,0 2-29-15,6-3-37 16,-1-1-30-16,1 4-18 0,7-3-19 16,-7 0-34-16,7 2-59 15,-7-1-84-15,-6-1-101 16,-8 3-72-16,-5 0-31 16,-7 4 0-16,-7-4 40 15</inkml:trace>
  <inkml:trace contextRef="#ctx0" brushRef="#br0" timeOffset="7875.1585">8574 14766 38 0,'7'9'202'0,"-7"-6"11"16,7 5-3-16,5-5-15 0,2 1-34 15,5 0-40-15,1-4-47 16,6 0-75-16,6 0-94 16,1 0-94-16,-1 0-52 15,1 0-27-15,-13 0-7 16</inkml:trace>
  <inkml:trace contextRef="#ctx0" brushRef="#br0" timeOffset="8192.461">8600 15054 186 0,'-6'6'214'0,"0"-3"15"15,6 2 7-15,-7-2-2 16,7 1-18-16,0 0-28 15,-7 0-29-15,7-1-31 16,-6 1-30-16,6-4-28 16,6 3-20-16,-6-3-18 15,7 4-12-15,0-4-18 16,5 3-27-16,8-3-41 0,0 0-61 16,5 0-86-16,-5 0-100 15,6 0-45-15,-6-3-5 16,-1-1 24-16</inkml:trace>
  <inkml:trace contextRef="#ctx0" brushRef="#br0" timeOffset="8916.5857">9695 15097 203 0,'-6'3'247'0,"6"-3"5"15,-7 0-31-15,7 4-28 16,7-4-17-16,-1 0-12 0,1 4-16 16,6-4-25-1,-1 0-17-15,8 0-9 0,0 4-3 16,6-4-5-16,7 0-12 15,6-4-14-15,13 4-12 16,7 0-13-16,0-4-11 16,12 0-14-16,-6-3-37 15,0 4-56-15,0-1-88 16,-13-3-119-16,-6 3-89 0,-13-3-45 16,-8 2 3-16,-18-1 39 15</inkml:trace>
  <inkml:trace contextRef="#ctx0" brushRef="#br0" timeOffset="9258.1491">10047 14928 173 0,'-6'-3'277'0,"0"3"-2"16,6-4-14-16,-8 4-36 16,8 0-31-16,-6 0-24 0,6 7-12 15,0 1-1-15,-6 3 8 16,-1 7 14-16,7 0-4 16,0 7-20-16,0 1-26 15,0 3-30-15,13 1-30 16,1 3-28-16,-2-4-38 15,1 0-53-15,7-2-61 0,-8-2-83 16,8-3-108-16,-6-4-126 16,5 1-45-16,-6-9 4 15,6-2 38-15,-5-5 69 16</inkml:trace>
  <inkml:trace contextRef="#ctx0" brushRef="#br0" timeOffset="11639.4648">10939 14855 30 0,'0'0'137'15,"0"-4"-5"-15,0 4-8 16,0-3-2-16,0-1-6 15,0 4-4-15,0-3-1 16,0-1 1-16,0 4 12 0,0-4 6 16,-6 4 0-16,6 0-7 15,-6 4-2-15,-7 0-5 16,-13 6-10-16,0 5-4 16,-7 6-5-16,7 2-3 15,-6 6-14-15,5-3-16 16,1 3-11-16,6-3-16 0,1 0-10 15,13-1-8 1,-1 1-5-16,7-8-6 0,7 4-5 16,-1-7-7-16,7-1-4 15,7-5-3-15,6-3-1 16,0-3 1-16,7-6-1 16,-7-3 7-16,7-3 3 15,-8-2 2-15,1-3-1 16,0-1 0-16,0 4 2 0,1-4 2 15,-8 1 4-15,0 3 4 16,-5 4 0-16,-1-1 2 16,6 5-1-16,-6 3-2 15,7 3-3-15,-1 0-2 16,7 5 1-16,0 4 1 16,1-2-1-16,-1 5 0 0,0-4-1 15,0-1-1-15,-1-2 0 16,-11-1 2-16,5 1-2 15,-6-8 3-15,7 0 5 16,-7-4 12-16,0-7 9 16,6 0 16-16,-6-3 18 15,1-5 13-15,-2-3 9 0,2-3 1 16,-2-1-4-16,-5 0-13 16,0-3-17-16,-1 3-16 15,-6 0-11-15,0 4-16 16,0 1-27-16,-6-1-41 15,-1 7-46-15,0 0-59 16,7 5-80-16,-12-1-105 16,6 3-111-16,-14 5-32 15,0-1 9-15,-6 0 40 0,0-3 68 16</inkml:trace>
  <inkml:trace contextRef="#ctx0" brushRef="#br0" timeOffset="12372.6539">11122 14536 243 0,'7'0'312'16,"0"0"11"-16,-7 0-16 15,6 0-128-15,-6 0-109 16,6 0-93-16,0 5-115 0,-6-3-93 16,8 2-50-1,4 0-26-15,-12-4 5 0</inkml:trace>
  <inkml:trace contextRef="#ctx0" brushRef="#br0" timeOffset="28644.1078">6920 16104 143 0,'0'4'172'15,"0"-4"0"-15,0 0-4 16,0 0-9-16,0 4-12 0,6-4-9 15,-6 0-12-15,0 0-7 16,6 0-1-16,-6 0-2 16,0 0-5-16,0 0-15 15,0 0-15-15,7 0-14 16,0 0-13-16,5 0-4 0,8-4-4 16,13 0-4-16,6 1-3 15,7-1-4-15,12 0-5 16,7-2-9-16,0 1-6 15,7-2-5-15,6 4-4 16,0-5-7-16,-6 5-28 16,-7-5-55-16,-6 4-110 15,-7 0-126-15,-13 0-66 16,-19 4-29-16,-14-3 6 0,-12-1 47 16</inkml:trace>
  <inkml:trace contextRef="#ctx0" brushRef="#br0" timeOffset="29075.1284">7089 16445 202 0,'7'4'264'15,"-7"-4"39"-15,6 3-42 0,0-3-52 16,8 0-35-16,5 0-18 15,1-3-22-15,12 3-30 16,7-4-29-16,7 0-22 16,-7 1-13-16,13-4-10 15,7 3-7-15,0-4-7 16,-1 5-8-16,0-5-16 0,8 4-30 16,-1 2-57-16,7-6-90 15,-7 4-111-15,0 1-57 16,1-1-21-16,-1-4 13 15,-14 1 45-15</inkml:trace>
  <inkml:trace contextRef="#ctx0" brushRef="#br0" timeOffset="30088.358">8829 15636 125 0,'-20'-4'223'15,"-6"4"18"-15,-7 0-45 0,-6 4-35 16,1 2-18-16,-9 9-2 16,9 7 7-16,5 11 4 15,13 11-6-15,8 8-12 16,18 10-15-16,7 4-15 15,6 7-17-15,14 0-17 16,-1 0-17-16,7 0-14 16,7-6-10-16,7-4-5 0,6-13-4 15,6-2 0-15,0-11-1 16,12-7-3-16,-5-5-5 16,13-11-26-16,-7-3-53 15,7-3-89-15,-6-8-129 16,-14-8-94-16,-14 1-46 15,-5-7-3-15,-20-5 33 0</inkml:trace>
  <inkml:trace contextRef="#ctx0" brushRef="#br0" timeOffset="30670.9611">9429 15903 23 0,'0'-12'212'0,"0"2"20"0,0-1-1 15,0 3 1-15,0 1-7 16,0 0-27-16,0 0-30 16,0 3-36-16,0 4-22 15,6 4-13-15,6 3-2 16,2 11 5-16,5 4 9 16,7 10 7-16,0 14-11 0,1-3-24 15,-1 4-22-15,6 5-17 16,-6 0-14-16,1-4-10 15,-8-5-6-15,7-3-2 16,-6-7-4-16,-8-3-5 16,2-9-1-16,-1-2 0 15,-7-5-2-15,7-3-5 0,-6-7-2 16,-7-4-2-16,0-4-1 16,6-3-4-16,0-8-4 15,1 1-5-15,6-4-5 16,13-4-3-16,1-1-3 0,11 1 0 15,8 0 2 1,0 4 7-16,-8 4 8 0,9-2 4 16,-15 13 5-16,7 0-12 15,-13 6-38-15,0 5-65 16,1-1-96-16,-1 7-105 16,-7 1-61-16,1-1-19 15,-2 1 23-15,2-1 57 16</inkml:trace>
  <inkml:trace contextRef="#ctx0" brushRef="#br0" timeOffset="31452.986">10829 16281 160 0,'0'-5'249'16,"0"2"29"-16,0-1-35 16,0 1-46-16,0-1-34 15,0 0-16-15,0 0-12 0,0 1-14 16,0 3-18-16,0-4-12 16,0 4-8-16,0 0 1 15,0 0-1-15,0-3 0 16,0 3-4-16,0 0-8 15,-6 0-9-15,6-4-11 16,0 4-9-16,0 0-14 16,0 0-7-16,6-3-8 0,-6 3-7 15,13-4-4-15,-7-1-4 16,14 2 0-16,-7 0-2 16,7-1-1-16,0 0 3 15,-2-2 1-15,2 1-1 16,7 1 1-16,5 1-1 15,1-2 2-15,5 3-3 0,-5-2-1 16,7 0 0 0,-8 4 1-16,-6 8 2 0,0-1 0 15,-13 5 1-15,-13 5 2 16,-6 5 3-16,-1 0 0 16,-12 4 0-16,-1-1-1 15,1-2 1-15,-1 2 0 0,-6-6-1 16,6-2 0-1,7 2 0-15,7-9 1 0,-8 6 2 16,14-9 3-16,0 0 3 16,8 0 1-16,4-3 1 15,8 1 1-15,5-5-3 16,9 0-15-16,11-5-43 0,1 1-83 16,6-3-144-1,0 0-123-15,0-4-63 0,0-3-22 16,-12-1 21-16,-2-4 72 15</inkml:trace>
  <inkml:trace contextRef="#ctx0" brushRef="#br0" timeOffset="31792.6704">11624 16072 277 0,'13'0'308'0,"0"0"25"15,0 0-30-15,13-4-78 16,7 4-63-16,5-4-34 15,9 1-21-15,5 3-21 16,7-5-30-16,-1 2-20 16,14-1-17-16,-7 0-17 0,6-3-28 15,1 0-53-15,-7-4-77 16,7 3-90-16,-14-2-81 16,1-5-38-16,-13 0 2 15,-7-3 38-15</inkml:trace>
  <inkml:trace contextRef="#ctx0" brushRef="#br0" timeOffset="32252.9842">12790 15611 49 0,'0'-23'267'16,"-6"9"32"-16,6 2-22 15,0 5-18-15,0 3-18 16,-7 8-16-16,7 10-11 0,-6 8-3 15,6 7 2-15,0 8-21 16,-7 4-36-16,7 6-31 16,0 1-30-16,0 0-20 15,7 2-17-15,-7-5-14 16,6-1-15-16,1-12-9 16,-1-3-5-16,1-2-4 15,6-13-3-15,0-3-1 16,0-11-2-16,6-3-2 0,7-5-4 15,-6-6-2-15,6-9-2 16,1 5-2-16,5-7 0 16,-6 3-1-16,7-1 2 15,-7 2-3-15,-1 3 2 16,-5 6-2-16,6 5 2 16,-6 3-1-16,-1 8 1 0,7 3 5 15,-12 7 1-15,11 6-13 16,-11-3-25-16,-2 6-39 15,8-5-56-15,-7 4-80 16,0-4-114-16,0 0-105 16,1 1-37-16,-8-7 7 15,7-6 38-15,-7-2 71 16</inkml:trace>
  <inkml:trace contextRef="#ctx0" brushRef="#br0" timeOffset="32490.3379">13527 15983 59 0,'13'-7'331'16,"-7"3"46"-16,-6 4 52 0,0 8-20 15,0-1-79-15,0 8-74 16,0-1-35-16,6 8-36 16,2 1-44-16,-2 3-44 15,0-5-33-15,1 4-25 16,6-3-38-16,-7-3-49 15,1-2-70-15,-1-5-97 0,1-1-135 16,0 0-105-16,-7-11-36 16,-7-3 10-16,-6-5 47 15</inkml:trace>
  <inkml:trace contextRef="#ctx0" brushRef="#br0" timeOffset="32884.4844">13461 15276 173 0,'34'-18'219'15,"4"8"20"-15,8 5-53 0,12 10-28 16,7 5-4-16,8 16 9 15,-2 3 11-15,7 12 0 16,-6 5-9-16,-1 9-7 16,-5 1-7-16,-7 2-3 15,-8 5 1-15,-18 3-1 16,-7-1-11-16,-20 2-13 0,-12-2-16 16,-20 1-15-16,-7-7-19 15,-25-1-8-15,-7-6-10 16,-7-8-12-16,0-4-18 15,-6-10-38-15,6-5-64 16,-6-7-101-16,13-7-164 16,0-3-142-16,13-12-64 15,6-3-8-15,7-7 39 0,26-13 79 16</inkml:trace>
  <inkml:trace contextRef="#ctx0" brushRef="#br0" timeOffset="33214.479">14478 15793 193 0,'13'-3'344'0,"0"3"19"16,6 0 16-16,7 0-98 16,1 0-90-16,11 3-58 15,2 1-28-15,5-4-16 16,1 3-12-16,6 5-23 16,7-5-18-16,-1 1-32 0,7 0-46 15,1-4-69-15,-1 0-110 16,0 0-113-16,-6 0-59 15,-7-8-15-15,-6 1 19 16,-14-7 58-16</inkml:trace>
  <inkml:trace contextRef="#ctx0" brushRef="#br0" timeOffset="33473.523">15423 15526 30 0,'0'-7'329'16,"6"3"31"-16,-6 8 39 0,0 3-2 16,6 7-90-16,2 8-64 15,-2 7-28-15,7 5-16 16,0 2-30-16,6 4-37 16,-5 4-38-16,-2 1-34 15,2-2-39-15,-8-6-60 16,-6 4-85-16,0-12-124 15,0 0-157-15,-6-11-83 0,0-7-27 16,-14-7 20-16,-7-8 64 16</inkml:trace>
  <inkml:trace contextRef="#ctx0" brushRef="#br0" timeOffset="33687.5735">15110 15574 160 0,'13'-23'316'16,"13"1"17"-16,7 8 15 16,5-1-101-16,21 5-85 15,6 2-52-15,14 4-29 16,12 1-24-16,0 3-58 16,14 0-117-16,-7 7-135 0,-1-5-69 15,-6 4-37-15,-12 0-11 16,-14 2 33-16</inkml:trace>
  <inkml:trace contextRef="#ctx0" brushRef="#br0" timeOffset="34166.5925">16205 15980 27 0,'0'0'192'0,"-6"0"33"16,-8 0-24-16,1-4-14 16,-6 4 0-16,-1 0 14 15,-13 4 8-15,8-1-9 16,-9 1-21-16,9 7-24 15,-1 0-26-15,0 0-31 0,12 3-29 16,8-3-23 0,12 5-17-16,1-2-15 0,12-2-13 15,1-6-12-15,7 2-10 16,-1-1-7-16,0-7-4 16,-1-4-2-16,1 1 4 15,1-8 7-15,-8-1 8 16,-6-5 14-16,1 1 14 15,-8-5 15-15,-6 2 13 0,-6-3 6 16,-8 0 2-16,8 4-10 16,-7 0-40-16,6 4-81 15,1 2-133-15,6 1-126 16,0 0-68-16,0 0-33 16,13 0 11-16,-7-3 57 15</inkml:trace>
  <inkml:trace contextRef="#ctx0" brushRef="#br0" timeOffset="34517.0649">16941 15207 229 0,'6'-23'338'16,"-12"5"29"-16,-7 15 27 15,-19 3-81-15,-2 14-63 16,-4 9-18-16,-8 10 3 16,0 10 8-16,1 13-2 0,5 6-7 15,2 11-15-15,5 4-27 16,7 7-30-16,7 4-31 16,12-4-35-16,20-7-33 15,6-3-26-15,15-13-15 16,5-5-11-16,12-12-24 15,1-8-34-15,7-10-57 0,0-11-76 16,-1-8-109-16,8-7-167 16,-8-7-119-16,-5-8-41 15,-15-7 15-15,-5-7 56 16,-13-7 97-16</inkml:trace>
  <inkml:trace contextRef="#ctx0" brushRef="#br0" timeOffset="35094.0029">17515 15375 162 0,'0'-12'284'15,"-7"3"19"-15,-13 1-31 16,-6 4-68-16,-13 0-54 15,-7 0-34-15,-5 4-24 16,-2 8-14-16,8-4-10 16,-1 7-16-16,14 1-19 0,5 2-13 15,8-3-5-15,6 3-4 16,19-3-4-16,8 4-2 16,5-1-2-16,13 1 1 15,1 0-5-15,7-1 9 16,5 5 8-16,1-4 5 15,-7 3 7-15,7 0 10 0,-14 0 10 16,1 1 2-16,-14-1 1 16,-6-3 5-16,-6 3 4 15,-14-3 1-15,-6-1-1 16,-14 1-11-16,-11 0-11 16,-1 0-8-16,-7-1-11 0,1-3-12 15,-2 1-31-15,2-6-53 16,7 2-119-16,11-1-142 15,7-3-75-15,14-4-38 16,6 0 0-16,6-4 42 16</inkml:trace>
  <inkml:trace contextRef="#ctx0" brushRef="#br0" timeOffset="35587.9044">17964 15745 109 0,'13'0'253'0,"1"-4"35"16,-2 1-25-16,8 3-38 16,-1-4-33-16,13 0-24 15,-5 1-27-15,-1 3-18 16,-6 3-12-16,-8 1 0 16,-5 3 6-16,-14 8 6 15,-5 4-2-15,-21-1-7 0,1 8-20 16,-8 0-20-16,1-1-15 15,7 0-9-15,-1-2-2 16,7 2-3-16,6-7 2 16,7 4 0-16,13-7-5 15,7-1-7-15,13-2-5 16,6-5-3-16,19-4-8 0,1-3-10 16,13-3-33-16,-8-4-52 15,8-5-76-15,6 2-121 16,-6-9-152-16,-1 2-75 15,-5-6-15-15,-7-2 26 16,-7-5 61-16</inkml:trace>
  <inkml:trace contextRef="#ctx0" brushRef="#br0" timeOffset="35998.3768">18792 15625 141 0,'19'0'328'0,"-6"-5"32"15,1 2 34-15,-2 3-78 0,1-4-75 16,13 2-56-16,-6-4-39 16,6 4-29-16,7-2-31 15,6 0-33-15,13 4-26 16,0-4-33-16,13 1-42 15,-6 3-57-15,6-4-89 0,-6 0-127 16,-8-2-75-16,-5-2-21 16,-7-3 14-16,1-4 44 15</inkml:trace>
  <inkml:trace contextRef="#ctx0" brushRef="#br0" timeOffset="36419.0496">19951 15305 174 0,'-26'-10'221'0,"1"6"11"16,-9 0-55-16,-11 4-42 16,-1 4-22-16,1 3-10 15,-1 4-5-15,1 5-14 0,12-7-16 16,13 11-15-16,1-5-6 15,19 2 1-15,7-3 4 16,12 2 4-16,7-2 4 16,6 1 5-16,1-5 4 15,7 5-3-15,-8-3-3 16,1-2-3-16,-1 2-4 0,1-1-2 16,-13 3-2-16,6-3 4 15,-14 4 2-15,-5-4 0 16,-7 7-2-16,0-3-3 15,-13-1-8-15,-13 1-10 16,0 4-6-16,-13-5-6 16,-1 1-6-16,8-1-22 15,-7 1-37-15,6-4-65 0,7 0-117 16,0-4-140-16,7 0-74 16,5-3-23-16,14-4 12 15,0 0 53-15</inkml:trace>
  <inkml:trace contextRef="#ctx0" brushRef="#br0" timeOffset="36699.8018">20186 15647 234 0,'6'3'317'0,"-6"4"45"15,0 5-7-15,0-2-70 16,-6 5-43-16,6 0-27 16,-6 3-37-16,6 0-38 15,0 0-38-15,0-3-31 16,0 4-23-16,6-5-25 16,-6 1-45-16,0 0-88 0,6-5-140 15,-6-2-125-15,0-5-66 16,0-3-30-16,7-7 19 15,-7-3 70-15</inkml:trace>
  <inkml:trace contextRef="#ctx0" brushRef="#br0" timeOffset="37147.9923">20538 14657 134 0,'19'-3'248'0,"7"10"60"0,13 8-23 15,1 10-23-15,11 15-1 16,8 8-2-16,6 11-25 16,8 6-43-16,-2 9-43 15,7 2-30-15,0 5 3 16,-6 4 21-16,-13-1 26 16,-14 8 15-16,-12-5 11 15,-20 9-3-15,-26-5-27 16,-26 0-42-16,-20-6-32 0,-26-4-27 15,-19-8-43-15,-19-7-62 16,-21-11-76-16,-26-11-88 16,-5-7-118-16,-15-8-140 15,2-3-110-15,-1-11-20 16,6-9 31-16,14-2 64 16,6-12 93-16</inkml:trace>
  <inkml:trace contextRef="#ctx0" brushRef="#br0" timeOffset="39376.4343">8073 15478 75 0,'0'4'116'0,"6"-4"10"15,-6 0 11-15,0 0 12 16,0 0 7-16,0 0 2 16,0 0-5-16,0 0-12 15,0 0-20-15,0 0-22 16,0 0-19-16,0 0-16 0,0 0-15 16,0 0-13-16,0 0-8 15,0 0-3-15,0 0 1 16,0 0-4-16,0 0 2 15,0 0-1-15,0 0 0 16,0 0-2-16,0 0-4 16,0 0-5-16,0 0-3 0,0 0-2 15,0 0-1-15,0 0-1 16,0 0 0-16,0 0 5 16,0 0 5-16,6 0 5 15,8 0 4-15,12 0 4 16,13 0 1-16,6 0-7 15,8 0-2-15,12-4-6 16,7 4-7-16,6-3-5 0,6-2-1 16,1 2-1-16,0-1-1 15,7 0-1-15,-9-2 0 16,9 1 2-16,-14-2 0 16,-6 3 0-16,-6-3 0 15,-15 3 0-15,-11 1 2 16,-8 3 2-16,-6-4 7 0,-7 4 9 15,-5-3 3 1,-8 3 3-16,1-4 0 0,-14 0-3 16,7 4-5-16,-6 0-9 15,-1-3-4-15,0 3-4 16,1-5 0-16,6 5-2 16,0 0-3-16,0 0-6 15,0 0-17-15,0 0-20 16,0 0-27-16,0 0-31 0,6 0-27 15,-6 0-17-15,0 0-8 16,0 0-9-16,0 0-16 16,0 0-36-16,0 0-34 15,0 0-8-15,-6-2 7 16</inkml:trace>
  <inkml:trace contextRef="#ctx0" brushRef="#br0" timeOffset="41297.5222">9141 16911 165 0,'0'-4'231'0,"-6"4"-21"15,6-4-12-15,0 0-16 16,-6 4-20-16,-2 0-25 0,2-4-28 16,6 4-28-16,0 0-19 15,-6 0-15-15,6 0-3 16,0 0-2-16,0 0 0 0,0 0 1 16,6 0-7-16,14 0-5 15,6 0-10-15,7 0-11 16,12-3-4-16,7 3-5 0,1 0-2 15,12 0-2-15,6 0 0 16,8 0 0-16,5-4 1 16,8 4 5-16,12-4 7 15,7 1 19-15,19-4 11 16,7-1 9-16,12 1 4 0,1 3 1 16,7-3-6-16,-7-1-17 15,6 5-9-15,-6-1-9 0,-7 1-8 16,0-1-3-16,1 4 1 15,-14 0 1-15,7-3-2 16,-7 3-2-16,-6 0 1 16,0 0-1-16,0 0-1 0,-1 0-3 15,-12 0-1-15,7-4 2 16,-14 4-1-16,1-4 0 16,-8 4 1-16,7-4 0 15,-7 4-1-15,2-3-1 0,5-1 0 16,7-4-6-16,-1 6-6 15,7-6-2-15,7 4 0 16,0 1 2-16,-7-5-2 16,7 4 6-16,0-3 3 15,-7 4 0-15,7-1 3 16,-7 0-3-16,1 0 2 0,5 1 4 16,-5-1 2-16,6 0-4 15,6 1-3-15,1-1-6 16,-1-4-5-16,7 5-5 15,-1-1-1-15,-6-3 1 16,8 0 1-16,-2-1 4 16,1 5 4-16,0-9 2 15,0 6 0-15,-1-2 12 0,2 5 9 16,5-5 7 0,-6 2 3-16,-7-2 2 0,1 1 4 15,-1-1-9-15,-13-3-6 16,1 8-3-16,-8-5-1 15,1 0 3-15,-14 1 1 16,8 4 1-16,-14-5 3 16,7 4 2-16,-7-3 2 0,-6-1 1 15,6 6-2-15,0-6-1 16,1 4-4-16,-8-3-1 16,1 3-2-16,-1-2-4 15,1 1-2-15,7-2 0 16,-1 0 0-16,0 3-2 0,0 0-2 15,0-3 2-15,1 4 0 16,5-2-1-16,-12-2 1 16,6 3-1-16,-6 1 0 15,-1-1-3-15,-5 1 2 16,-1-1 0-16,0 0 0 16,7 1-9-16,-6-1-2 0,4 0 0 15,2 4-1 1,0-3 4-16,-13-2 3 0,0 3 14 15,-1 2 9-15,-12-4 7 16,0 0 2-16,-7 4-1 16,7-4-2-16,-1 1-4 15,8-1-5-15,-1 0-5 16,0 0-2-16,-7 2-2 0,1-3-2 16,-14 2 0-16,-5-1 3 15,-8 1 10-15,-5 3 13 16,-8-4 8-16,-6 4 5 15,0-4 2-15,-7 4-1 16,0 0-13-16,2-4-14 16,-2 4-11-16,-6 0-8 0,0 0-9 15,6 0-20-15,-6 0-37 16,0 0-73-16,0 0-131 16,0 0-88-16,0 0-40 15,-12-3-6-15,-21-1 25 16</inkml:trace>
  <inkml:trace contextRef="#ctx0" brushRef="#br0" timeOffset="43205.2184">22187 15628 173 0,'-7'0'304'16,"7"-3"36"-16,-7-2 6 15,7 5-65-15,0-3-55 0,0 3-39 16,7 0-32-16,0 0-27 15,-1 0-22-15,20 0-13 16,7 3-5-16,19 2 3 16,13-5 3-16,20 3 4 15,6-3-13-15,0 0-15 16,7 0-21-16,-1 0-19 0,1 0-38 16,-13 0-53-16,-7-3-70 15,-6-2-108-15,-20 2-140 16,-13-3-90-16,-13-2-23 15,-26-4 18-15,-12 5 52 16</inkml:trace>
  <inkml:trace contextRef="#ctx0" brushRef="#br0" timeOffset="43498.6328">22819 15412 48 0,'6'-7'274'0,"-6"2"26"0,0 3 37 16,0 2-51-16,0 0-36 15,-6 10-13-15,0 5 7 16,-8 10 7-16,8 9-13 16,6 3-32-16,0 6-39 15,6 6-38-15,0-3-36 16,8 6-33-16,-2-5-48 0,-5-3-62 15,6-3-89-15,-6-1-131 16,5-7-162-16,8-4-84 16,6-11-21-16,-6 1 24 15,-1-12 67-15</inkml:trace>
  <inkml:trace contextRef="#ctx0" brushRef="#br0" timeOffset="46141.1866">24461 15416 13 0,'0'-8'190'16,"-7"5"14"-16,7-2-1 15,-7 3-13-15,7-2-9 16,0 0-18-16,-6 0-19 0,0 1-36 16,-1 3-25-16,-6 3-8 15,-14 5-3-15,-5 3 4 16,-13 7 6-16,-1 4 4 15,1 3-4-15,-2 5-18 16,15-1-19-16,6 0-12 16,7 1-12-16,5-1-6 15,14-6-8-15,8 2-3 0,-2-11-3 16,13 5-4-16,7-8-5 16,6-4-2-16,-5-3-4 15,13-4-8-15,-8-4-4 16,1-7-3-16,5 0 1 15,-5-4 1-15,6-3 2 16,-7-1 8-16,1-3 10 0,0 5 16 16,0-6 10-16,-1 9 8 15,1-1 5-15,-7 4 2 16,6 8-2-16,7-1-6 16,0 4-8-16,7 4-5 15,-7 3-1-15,13 0 0 16,-7 0-1-16,8 1-5 15,-8 0 1-15,7-5 0 0,1 0 4 16,-1 1 10-16,-13-4 15 16,6-4 14-16,-12-7 11 15,-7 4 14-15,0-7 17 16,-6-5 9-16,-7-3-3 16,-7-3 1-16,1-2-5 15,-7-2-8-15,-13 1-15 0,6-1-18 16,-13-6-14-1,1 10-13-15,0-5-25 0,-8 9-44 16,1-1-64-16,7-1-84 16,-7 10-119-16,0 1-143 15,6-1-62-15,-13 4-6 16,1 1 40-16,-1-2 69 0</inkml:trace>
  <inkml:trace contextRef="#ctx0" brushRef="#br0" timeOffset="46698.1982">24637 15163 129 0,'6'0'209'0,"7"0"13"16,-7 3-57-16,8-3-53 15,-14 0-26-15,6 4-11 16,0 1-2-16,2-5-4 0,-8 2-6 16,6 2 5-16,-6-1 7 15,0-3 11-15,0 4 8 16,0-4 3-16,0 4-4 16,0-4-12-16,0 0-14 15,0 0-12-15,0 0-9 16,0 0-7-16,0 0-3 15,0 0 2-15,6 0 5 0,-6 0 4 16,0 0-1-16,7-4-5 16,-7 4 4-16,6-4 5 15,-6 1 5-15,7-3 1 16,-7 6 3-16,0-5 1 16,0 1-12-16,0 1-51 15,0 3-118-15,0 0-193 0,0 0-103 16,0-8-53-16,0 1-25 15,-13 0 22-15</inkml:trace>
  <inkml:trace contextRef="#ctx0" brushRef="#br0" timeOffset="61306.9142">20740 14478 81 0,'-7'-4'129'0,"1"0"17"16,-8 4 17-16,8-4 8 15,0 1-8-15,0-1-1 0,-1 2-7 16,7-4-16-16,-7 4-19 16,7 2-9-16,7-4-7 15,0 4-17-15,-1-4-24 16,14 4-30-16,5 0-23 16,21-4-41-16,19 4-29 0,26 0-12 15,14 0-1-15,5 0 10 16,-5 4 9-16,-1 0 24 15,-13 0 14-15,-6 4 7 16,-14-6 3-16,-6 5 3 16,-12 1 1-16,-7 0 3 15,-14-2 3-15,-5 1 2 16,-15 5 7-16,1 3 7 0,-6-1 5 16,-7 1 2-16,0 4 1 15,6 2 0-15,1 2-4 16,-1 2-3-16,8 0-2 15,-8-2-3-15,7 6 3 16,0-4 1-16,0 9 2 16,0-1 3-16,0 3 1 15,-7 4 0-15,1 1-1 0,-7 3-3 16,0 3 2-16,0 0 2 16,-13 5 12-16,0 8 7 15,0-2 0-15,-6 7 5 16,-1 0-4-16,-6-2-4 15,0 3-14-15,7-3-6 16,-8-1-4-16,8-3-5 0,-1-1-1 16,7-2 0-16,-1 2-2 15,8-3-1-15,0-1-2 16,-1 1 1-16,7 1-1 16,-6-1 2-16,-1-4 4 15,1 3 2-15,-7-1 5 16,-1-3 0-16,8 2 2 0,-7-4-5 15,13-5-4-15,-7-2-4 16,1-4-3-16,6-5-4 16,0-3-2-16,0-3-1 15,0-4 0-15,0-3 1 16,6-1 0-16,1-7 1 16,-7-1 1-16,7 2 0 15,-1-5-2-15,0-3 1 16,-6 3-1-16,8-3 0 15,-2-4-2-15,0 4 2 0,1-4 2 16,6 0-1-16,0 0 1 16,7-4-1-16,-1 4 2 15,1 0-2-15,-8 0 1 16,8 0-2-16,-6-4 0 16,-2 4 1-16,-5 0 0 15,-7 0 1-15,-7 0 1 16,-5 4 2-16,-15-4 0 0,-19 0-4 15,-19 0 0-15,-20 4-2 16,-12-1-1-16,-21 0 8 16,-12-3 5-16,-13 4 3 15,-13 0-4-15,-14-4-32 16,-13 0-62-16,-18-4-120 16,-14 0-142-16,-20-2-74 15,-26-6-36-15,-31-2 12 16,-22-5 53-16</inkml:trace>
  <inkml:trace contextRef="#ctx0" brushRef="#br0" timeOffset="62955.6675">9024 15569 129 0,'6'0'148'15,"1"-3"-33"-15,-7 3-23 16,0-4-15-16,7 4-15 0,-1 0-15 15,-6-4-3 1,0 4 0-16,6 0 1 0,-6 0 5 16,8 0 4-16,-8 0 6 15,0 0 2-15,0 0 2 16,0 0-1-16,0 0 4 16,0 0 0-16,-8 0-2 15,8-3-7-15,0 3-8 16,0 0-12-16,-6 0-9 0,6-4-14 15,-6 4-8-15,-1 0-2 16,-12 0-4-16,-8 4-1 16,-11-1-1-16,-9 1 1 15,-11 3-1-15,0 4-2 16,-14 0 0-16,0 1 4 16,7-2 0-16,0 2-1 0,7-1 0 15,12-5 1-15,7 6 1 16,6-1-3-16,7-4-1 15,6 0 2-15,1 1 1 16,12-1 1-16,-6 0-2 16,7 1 1-16,0-1 3 15,6 1-4-15,-8-2 1 0,8 2 1 16,-6-5 3-16,6 1 0 16,0 0-1-16,0 0 5 15,0 4 3-15,0-2 6 16,0 2 13-16,0 7 10 15,0-1 7-15,6 8 2 16,2 3 11-16,-2 8 9 0,7 3-5 16,0 10-1-16,12 0-2 15,2 10-2-15,12 2-10 16,0 5-10-16,0-1-11 16,7-1-8-16,6 2-8 15,-6 0-2-15,6-5 4 16,-7-6 1-16,1-5 3 0,-1-3 2 15,-6-8 2-15,1-6-2 16,-7-1-6-16,-7-3-3 16,-1 0-5-16,-5-4-3 15,0-4 1-15,-8 0 0 0,2 4 0 16,-1-7-3-16,-1 3 2 16,2 0 1-16,6 1-1 15,-1-4-3-15,0 3 0 0,8 0 1 16,-8-3-1-16,13-1 0 15,-6 1-1-15,7-1 2 16,-7-2-1-16,0-2 2 16,0-3-1-16,1 1-1 15,5 0 0-15,1-4-1 0,-1-4 1 16,14 0-3-16,6-4-14 16,0-4-33-16,7-2-56 15,0-1-87-15,-1-5-135 16,1 2-80-16,-8-4-28 0,-5-1 9 15,-13 5 47-15</inkml:trace>
  <inkml:trace contextRef="#ctx0" brushRef="#br0" timeOffset="64403.8547">7734 16973 14 0,'-6'3'178'0,"-1"1"15"0,7-4-36 16,-7 4-26-16,7-4-13 15,0 0-3-15,0 3 2 16,0-3-2-16,0 0-4 16,0 0-2-16,0 0 2 0,0 0 2 15,7 0 6-15,-7-3 1 16,0 3-11-16,7-4-20 16,-7 0-22-16,0 1-20 0,6-5-19 15,0 1-14-15,7-4-10 16,7 4-2-16,0-4-6 15,-7-1 1-15,6 2-1 0,0 2 0 16,-5 4 0-16,6-3 0 16,-8 7 3-16,1 0-2 15,1 4 2-15,-2 3 2 0,2 5 3 16,-8-2-2-16,7 5 2 16,-6 3 2-16,-7-3-1 15,6 0-1-15,-6 0-1 16,0-1 0-16,0-3-1 15,-6-4-2-15,6 0 2 0,0 0 0 16,0-3 2-16,0 0 7 16,0-4 3-16,0 0 1 15,-7-4-1-15,7 0 0 0,0-3-1 16,0-3-9-16,7-2-3 16,-7-2-2-16,6-1-2 15,1 1-3-15,-1-1-1 0,8 4 0 16,-8 4 0-16,0-1 1 15,14 5 0-15,-7-2 2 16,7 5-1-16,6 5 1 16,-7 2 0-16,13 1-3 0,-6 2-3 15,-6 1-4-15,6 0-1 16,-7 0-5-16,-5-4 0 16,-1 1 3-16,0 3 3 15,-6-8 2-15,-1 5 5 0,0-4 9 16,-12-1 4-16,6-3 1 15,-6 0 1-15,-1-3 9 16,-6-5 2-16,6 1-4 16,7-4-1-16,0-1-2 0,0-2-1 15,0 3-5-15,7-3-5 16,6 3-1-16,-6 0-1 16,5 3 1-16,-6 2 0 15,8 2 1-15,6 4 0 0,-1 0 1 16,1 4 4-16,6-2-1 15,0 5-3-15,-7 5-7 16,7-4-11-16,-6 2-35 0,-7-3-64 16,-7 5-106-16,1-5-105 15,0 0-52-15,-14-7-19 16,-6 0 18-16,0-3 54 16</inkml:trace>
  <inkml:trace contextRef="#ctx0" brushRef="#br0" timeOffset="65092.2406">8197 16683 153 0,'-7'-3'271'0,"1"3"13"16,6 0-14-16,0 0-112 15,0 0-70-15,0 0-30 16,6 0-8-16,-6 3-3 0,0 1-1 16,7-1 1-16,-7 5 3 15,6-1-2-15,-6 0-6 16,0-3-2-16,0 3 3 15,0-3 8-15,0 0 14 16,0-1 15-16,6-3 23 16,-6 4 11-16,0-4 3 15,0-4-6-15,0 1-17 16,-6-1-21-16,6 0-28 16,0 0-24-16,0 1-30 0,0-1-56 15,0 1-78-15,6-1-108 16,-6 4-120-16,7 0-62 15,12-3-15-15,1 3 28 16,7-4 66-16</inkml:trace>
  <inkml:trace contextRef="#ctx0" brushRef="#br0" timeOffset="65625.1782">8874 16738 104 0,'0'0'217'0,"0"0"17"0,-6 0-38 16,6 0-38-16,-7 4-19 16,-6-1-3-16,0 9-1 15,1-2-6-15,-8 5-15 16,7 3-24-16,-1 1-20 0,2 2-18 16,-2 2-12-16,2-5-12 15,-2 4-7-15,1-4-6 16,7 1-5-16,-8-5-5 15,8-3-6-15,0 0-10 0,-8-3-40 16,8-5-110-16,-7 0-108 16,0-3-60-16,0-3-27 15,1-8-7-15,4 0 31 16</inkml:trace>
  <inkml:trace contextRef="#ctx0" brushRef="#br0" timeOffset="65868.8499">8549 16794 105 0,'0'-4'294'0,"6"-4"21"0,-6 5 20 15,0-2-77-15,0 5-57 16,13 0-20-16,0 5-3 16,6 2 5-16,1 3 0 15,13 5-18-15,-1 0-28 0,14-1-32 16,-1 5-26-16,8 3-23 15,-1-4-56-15,0 0-93 16,6 1-190-16,-5-4-128 16,5-5-67-16,-5 2-36 0,-2-9 15 15,-11 1 72-15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1:57:44.674"/>
    </inkml:context>
    <inkml:brush xml:id="br0">
      <inkml:brushProperty name="width" value="0.05292" units="cm"/>
      <inkml:brushProperty name="height" value="0.05292" units="cm"/>
      <inkml:brushProperty name="color" value="#FF0000"/>
    </inkml:brush>
  </inkml:definitions>
  <inkml:trace contextRef="#ctx0" brushRef="#br0">6190 15555 165 0,'0'-4'148'16,"-7"-3"2"-16,7 0 1 15,-7-1-7-15,7 0-10 16,0 2-5-16,0-2-9 0,0 5-16 15,0-5-9-15,0 2-10 16,7-2-14-16,0 1-15 16,-1 2-15-16,0-2-13 15,2 3-14-15,4 0-4 16,-5-3-4-16,6 4-2 0,0-1-3 16,13 0-2-16,7 1 3 15,5-1-3-15,15-3-2 16,12 3 0-16,13-3-2 15,14 0 10-15,5 0 4 16,21-1 4-16,5 1 3 16,7-1 4-16,8-4-1 0,12 6-6 15,-1-1-8-15,8-5-1 16,-1 6-3-16,0-1-2 16,0-2-1-16,1 2-2 15,6 0 1-15,-7 0-1 16,7-4 0-16,0 3 0 0,-6 1 1 15,-1 0-1 1,0-1-2-16,-6 2-1 0,0-2-3 16,0 4-3-16,0-3-1 15,-6-1 1-15,-8 0 0 16,0 2 3-16,1-1 3 16,-13-1 1-16,0 0 5 0,-7 1 1 15,1 0 2 1,-7 0 1-16,5-1 1 0,-5-3 1 15,1 4-1-15,5-1-2 16,-1 1 0-16,9 0-1 16,-1 0-1-16,-8-1-2 15,2 5-1-15,-1-1 1 16,1 1 0-16,-7-1 0 16,-7 1-3-16,7-1 3 0,-1 0-1 15,-5 4-1-15,6-4-4 16,5 4 0-16,-11 0 3 15,5-3-2-15,-5 3 2 16,-8 0 2-16,-5-5 3 16,-7 5 2-16,-1-3 0 15,-6 0 1-15,-13 0 0 16,7-2 0-16,-7 2-1 0,-6-1 1 16,6-4-1-16,-12 5 0 15,-8-5 1-15,1 5-1 16,-7-1 1-16,-7-4-3 15,1 5 0-15,-1 0-1 16,-6 3-2-16,1-4 1 16,-8 4-1-16,0 0 0 0,1 0-1 15,0 4-3-15,-7 2-2 16,-1 2-1-16,2 3-5 16,-8 0-2-16,1 5-1 15,-7 5 0-15,-7 4 3 16,1 1 2-16,-8 6 5 15,2 2 0-15,-8 7 4 16,1-1 1-16,-1 7-3 16,0 2 5-16,1 1 3 15,-1 1 5-15,14 8 3 0,0 0 1 16,6 3 5-16,6 0 0 16,0 4-1-16,14 4-2 15,-1-4-2-15,1 3 3 16,0-7-3-16,-1 1-2 15,1-1 0-15,-8-7-2 0,2 3 0 16,-1-2-5-16,-7-5-2 16,1 0-2-16,-7-3-1 15,-7-4-3-15,7-4-1 16,-6 0-1-16,-1-7 1 16,1 1 0-16,6-5 2 15,-6-4-1-15,-2-2 3 0,-4-1 3 16,5-5 1-16,1 2-1 15,-7-4 0-15,6-1 2 16,-6-3-1-16,-6 0-2 0,-1 1 1 16,1-2-2-16,-7-3 1 15,0 1 1-15,-1 0 0 16,1-2-1-16,-6 1 1 16,-1 1 1-16,1 0 1 0,-7 3-2 15,6-4-1-15,-7 0 0 16,-5 1 0-16,-1-1 0 15,-5 0 12-15,-8-4 6 0,-7 6 5 16,-12-3 0-16,0 2 5 16,-7-5 1-16,-6 5-12 15,-7-4-5-15,1-1-3 16,-1 2 1-16,-7 1-4 0,8 1-1 16,-7-3 0-16,-1 4 0 15,8-2-1-15,-7 1-1 16,5-2 2-16,-4 2-1 0,5 1 1 15,0-1-1-15,0 0 2 16,7 0-2-16,7 1 0 16,-1-5-2-16,13 5 1 15,7-2-2-15,0-1 0 16,12 2 5-16,-6-3 2 0,8-1 0 16,-1 1 2-16,5-1 1 15,-4 1 2-15,5 0-2 16,-5 3-3-16,-8-7 1 0,6 7 1 15,-12-2-1-15,7-3 1 16,-1 6 0-16,-6-4 1 16,-7 0-2-16,0 0 2 0,-6-1-1 15,-6 1-6-15,-15-2-4 16,2 3 1-16,-13-2 4 16,-8-3 1-16,-5 4 3 15,-9-4 8-15,-4 0 6 0,-1 5-1 16,-6-5-5-16,6 0 0 15,-7 0 0-15,8 0-2 0,-1 0 0 16,13 0-1-16,6 0-3 16,15 0 0-16,5 0-4 15,7 0-2-15,12 0-3 16,2 0 0-16,4 0 2 0,8 0-2 16,0 0-1-16,7 0-1 15,-1 0-2-15,0 0 2 16,0 3-3-16,1 0 1 15,-7-3 0-15,6 4 3 0,0 0 0 16,-6-1 0-16,13 0-1 16,-7-3 0-16,8 5 0 15,5-5-2-15,-6 4-1 0,6-4 1 16,-6 0-2-16,0-4 3 16,0 4 0-16,-7-5 7 15,0 2 4-15,1 0-1 0,-1-5 4 16,7 5 0-16,7-5-1 15,-2 4-7-15,9-6-3 16,-1 3-1-16,13-1-1 16,-7 0-2-16,13-3 0 0,-6 4 0 15,7-4-2-15,5 0 3 16,-4 4-2-16,-2-5 1 16,0 2 0-16,1 0 0 0,-1-2 1 15,-6 1 1-15,7 0-3 16,-7-3 2-16,-1-1 1 0,1 3 2 15,6-2 1-15,1-1-1 16,0 1 3-16,-1-1-2 16,1 1-2-16,5-1 0 0,-5 1-4 15,6-1 0-15,0-3 0 16,-1 2 1-16,2 2 0 0,-8-1 3 16,7 4 4-16,1-4 5 15,-8 5 0-15,6-1 3 16,2 0 0-16,-1-1-3 15,6 6-1-15,-6-5-5 16,0 3 0-16,6 0-3 16,1-2 0-16,-7 2 0 15,6 1 2-15,1 0 2 16,-1-5-1-16,1 5 3 0,0 0 0 16,6 0-2-16,-8-1-2 15,2-2-2-15,6-1-1 16,0 0 0-16,-6-3 0 15,6-6-1-15,0 6 1 0,0-5-1 16,0 1 3-16,0-3-1 16,0 2-1-16,0-3-1 15,0 0-1-15,-6-4 0 16,6 1-1-16,0-1-3 0,-7-3 0 16,7 0-1-16,-7-5 1 15,7 1-2-15,0 0 1 16,0-3 0-16,14-1-1 15,-8 4-2-15,0-3-2 16,8 2 1-16,5-3-1 0,-6 5-1 16,6-1 0-16,-5 0 2 15,5 4-1-15,-6 3 1 16,6 0 3-16,-5 5 1 16,-2-1 0-16,2 3 1 15,-1 1 1-15,0-1 0 0,0 5 0 16,-7 3 0-16,8-3-1 15,-8-1 1-15,0 0-1 16,1 0 1-16,0 1-1 16,-7-1 2-16,0 1-1 0,6-5 0 15,-6 5 2-15,7-1-1 16,-7 1 1-16,6-2 2 16,-6 6 0-16,6-5 1 15,1 3 0-15,0 2 3 16,-7-1 0-16,6 1-2 0,-6 2-2 15,6 1 2-15,-6-1 0 16,0 0-4-16,7 4-1 16,0 2 1-16,6-3 0 15,0 2-3-15,0-5 3 16,7 5 2-16,-1-1 0 16,0-3 1-16,1 3-2 0,-7-3-22 15,13 3-54-15,0-4-88 16,1 2-102-16,11 2-53 15,1-3-28-15,7 3 9 16</inkml:trace>
  <inkml:trace contextRef="#ctx0" brushRef="#br0" timeOffset="17532.5288">18049 15569 101 0,'0'0'111'0,"-7"0"-19"0,7 0-8 16,0 0-5-16,0 0 0 15,0 0-5-15,0 0-9 16,0 0-9-16,0 0-11 15,0 0-6-15,0 0-9 16,0 0-9-16,7-3-6 16,6 3-6-16,7 0-2 0,6-4-4 15,13 4-1-15,6-4-3 16,14 1 2-16,6-1 1 16,7 1 0-16,6-1 2 15,13 0 3-15,7-3 4 16,0 3 5-16,12-6 4 15,7 2-1-15,7 1 2 16,0-5-2-16,-1 2-3 16,9-2-4-16,-2 1-6 0,0 5-3 15,1-6-3-15,-8 5-2 16,1-1-1-16,-7 1 1 16,-6 4 1-16,0-5-8 15,0 5-5-15,-1-2-1 16,-5-1 1-16,5 2 0 15,-5-3 0-15,-1 3 10 16,-7-4 6-16,2 6 3 0,-2-6-1 16,1 1-3-1,6 3 1-15,7-4 2 0,0 0 3 16,12 1-3-16,1 0 0 16,6 3 0-16,8-3-1 15,-2 0-2-15,-5 0-4 0,5-1 0 16,-6 0 2-16,-6 2 1 15,7-2-4-15,-7 1-2 16,-1-1 0-16,1 1 0 16,0-3-1-16,6 2-1 15,1 1-9-15,-1-4 2 16,0 4-3-16,-6-5-1 16,-7 5 0-16,-6 1 1 15,-7-6 9-15,-5 4 2 0,-2 1 3 16,-6-4 3-16,-13 3-1 15,1 1 1-15,-8 0 0 16,-6 0 1-16,-6-1-4 16,-7 1 1-16,-6 4 1 15,6-4-2-15,-13 3-2 16,6-4-2-16,2 5 1 0,-9-2-3 16,7 2 0-16,8-3 1 15,-7 1 3-15,-1 2 4 16,1-1 2-16,-7 0 1 15,0 0-1-15,0 1-3 16,-6-1 1-16,0 0-1 16,-1 4 1-16,-6-3 0 0,0-1 2 15,-7 4-2-15,1-4-1 16,-1 4-2-16,-5 0 1 16,-1 0-5-16,6 4 0 15,0 0 5-15,1 3-2 16,6 0 3-16,-6 5-1 15,6 2 4-15,0 1 3 16,6 7 1-16,8 0 4 16,-1 7 3-16,6 0 3 0,1 7 5 15,6 1 6-15,-13 4 4 16,0 2 6-16,1 2 3 16,-8 2 1-16,-5 9 0 15,-8-5 1-15,0 4-4 16,-6 4-3-16,1-1-2 15,-8 0 0-15,0 5-3 0,8-1-4 16,-2 1-5-16,1-2-1 16,7-5-3-16,6-1-4 15,-6-1-1-15,5-3-3 16,-5-3 1-16,0 5-2 16,-7-7 0-16,0-2 0 15,0-3-1-15,-7 3 1 16,0-4-2-16,2-3 2 0,-8-1-1 15,0-7-1-15,0 5 4 16,0-9-2-16,0 1 0 16,0 0 0-16,0-4 1 15,0-5 1-15,0 6-2 16,0-9 0-16,0 5 0 0,-8-8-2 16,2 4 2-16,-6-5-1 15,-2 1-2-15,-12-3 2 16,1 0 0-16,-8 1 1 0,0-1-2 15,-6 0-2-15,0-4 1 16,0 3-1-16,-7 0 0 16,1-4 0-16,-8 5 0 0,1-4 0 15,-13 3 0-15,0 0 1 16,-7 0-1-16,-12-2 0 16,-1 1 2-16,-13-2-1 15,-6 3-3-15,0-3 1 0,-7 4-2 16,7-5-1-16,-1 2 0 15,7 1-1-15,7-3 3 16,0 1-2-16,12 4 0 16,2-4 0-16,5 0-2 0,0-2 2 15,7 3-2-15,0-3 3 16,0 3 0-16,6 2 0 16,1-3 0-16,-1-4 0 0,7 4 1 15,0-1-2-15,0 1 3 16,6-1-1-16,1 1 2 15,6-1 0-15,-7 1-1 16,1 1 2-16,5-2 0 0,-5 4 1 16,-8-3 1-16,1-1 1 15,0 5 0-15,0-4-3 16,-7-1-1-16,1 4 2 16,-7-3 0-16,-8-1-2 0,2 1 1 15,-14 0-1-15,-6 0 2 16,-13-1-2-16,-7 2 0 15,-13-3-1-15,-12 3 0 16,-14-5 0-16,-14 2-1 0,-5 2 0 16,-13-4-3-16,-7 4-2 15,-7-4 0-15,1 0 11 16,-7 0 7-16,7 0 4 16,-8 0 6-16,7-4 5 0,1 0 5 15,7 4-8-15,-1-2 0 16,-1 2-1-16,8 0-1 15,7 0 0-15,5-5-4 0,14 5 2 16,12 0-4-16,14 0-2 16,6 0-2-16,13-2-3 15,20 2 0-15,6 0-2 0,14-5-1 16,6 5 2-16,12 0 0 16,14 0 0-16,7 0-2 15,6 0 0-15,-1 0-2 16,8-3-2-16,0 3-2 0,-1 0 0 15,7 0 0-15,0 0-1 16,0 0 0-16,7 0 0 16,-8 0 0-16,8-4 2 15,-1 4 0-15,0 0 1 0,7 0 0 16,-6-4 0-16,-1 4 2 16,1 0-2-16,0-4 0 15,-8 1 0-15,8-1 1 16,-7 1 0-16,0-4-1 0,0-2 0 15,0 3 2-15,0-5 2 16,-7-4-2-16,1-3 0 16,-1 0-1-16,-6-9-3 0,0 2-1 15,0-5-6-15,-1-2-3 16,-5-5 2-16,7 0 1 16,-9-7 3-16,2 0 0 15,7 1 4-15,-9-5 1 16,9 1-2-16,-9-4 2 0,2 6 6 15,7 1 4-15,-2 5 6 16,1-2 3-16,6 7 4 16,1 2-5-16,6 3-5 15,0 3-5-15,0 4-6 16,13 0-4-16,-7 0-3 16,7 4-3-16,0-1-1 15,7 1-2-15,-7 3 1 0,13 4-1 16,-7-4 2-16,1 5 1 15,6-5 2-15,0 4 0 16,7-4-1-16,-8 1 0 16,8-4-2-16,-1-1-1 15,1 0 1-15,-7-3-1 0,7 5 2 16,-8-6 0-16,8 2 1 16,0-2 1-16,-1 1 0 15,-5 0 1-15,6-3-1 16,-8 7-1-16,8-4 0 15,-7 3-1-15,7 1-2 16,-2-1-2-16,2 5-2 16,0 3-3-16,-1-3-7 15,7-1-5-15,1 4-5 16,-1 3-1-16,-7-3 0 16,1 4 4-16,-7 0 5 15,0-1 4-15,-1 1 2 0,2-1-3 16,5 6-7-16,-6-6-24 15,0 1-39-15,1 2-49 16,-2-2-62-16,2 5-59 16,5-6-25-16,7-4 5 15,7-2 32-15</inkml:trace>
  <inkml:trace contextRef="#ctx0" brushRef="#br0" timeOffset="34279.4972">25973 16222 93 0,'-8'0'192'16,"8"-4"-20"-16,0 0-27 0,-6 1-13 15,6 0-16-15,-6 3-18 16,6-5-7-16,0 1-5 15,0 1-4-15,0-2-7 16,0 5-5-16,0-2-8 16,0 2-14-16,0 0-17 15,6-4-14-15,-6 4-11 0,6 0-6 16,-6 4-2-16,8-4 2 16,4 0 2-16,1 0 2 15,7 0 1-15,0 0 0 16,12-8-1-16,13 1-6 15,14-5-27-15,13-5-48 16,6-2-57-16,7-6-74 16,6-1-59-16,0-4-26 0,1 5 9 15</inkml:trace>
  <inkml:trace contextRef="#ctx0" brushRef="#br0" timeOffset="42142.8772">13807 15640 125 0,'-20'7'117'0,"8"-4"-14"16,5 1-9-16,0-1 5 15,1 1 1-15,-1 0-2 0,7-4-4 16,-6 0-7-16,6 0-2 16,0 4-3-16,0-4-3 15,0 0 5-15,0 0 8 16,13-4-1-16,7-4-6 16,12-7-12-16,27-7-14 15,6-7-24-15,20-7-26 16,12-4-48-16,14-5-67 0,13-2-73 15,0-5-86-15,6 1-45 16,0 4-18-16,-6-5 24 16</inkml:trace>
  <inkml:trace contextRef="#ctx0" brushRef="#br0" timeOffset="44321.41">26018 15595 64 0,'0'0'184'16,"0"0"6"-16,0 4-38 16,0-4-26-16,0 0-13 15,0 0-7-15,0 0-7 0,6 0-8 16,-6 0-1-16,7 0 1 16,0-4 3-16,12 0-6 15,7-3-12-15,20-3-14 16,19-9-20-16,20-7-15 15,19 1-13-15,19-12-5 16,15-4-6-16,12-2-11 0,18-6-20 16,2 2-23-16,6-4-47 15,0-4-62-15,-7 3-71 16,-6 2-57-16,-7 2-13 16,-18 0 6-16,-8 4 37 15</inkml:trace>
  <inkml:trace contextRef="#ctx0" brushRef="#br0" timeOffset="57210.5752">27712 14170 122 0,'-26'-7'115'0,"6"-1"-17"0,1 1 0 16,6 0 1-1,6 0 6-15,1 3-1 0,0-1-5 16,-2-1-16-16,2 2-19 16,0 0-8-16,-1 1-6 15,1 0-6-15,-1-6-4 16,0 6-2-16,-5-1-3 16,-8 1-10-16,0-4-7 0,-5 3-7 15,-8 4-5-15,0-4-2 16,0 4-5-16,-5 0 1 15,-1 0-1-15,6 4 0 16,1 3 2-16,-1 0 0 16,13 4 5-16,8 0 1 15,-2 0 4-15,8 4 2 16,12-4 2-16,8 4 0 0,-2 0-1 16,21-5-2-16,-7 2-3 15,7-5-1-15,-1 3-5 16,-6-6 0-16,0 0-2 15,-7 0 1-15,1-8 0 16,0 0 0-16,-7 0 2 16,7-6 4-16,-8-2 1 0,8 1 2 15,-7-3 1-15,7-5 2 16,0 2-3-16,5-2-2 16,1 0-3-16,7 2-3 15,-1-3-3-15,8 7-4 16,-1-6 15-16,-7 5 9 15,7 2 3-15,1 1 0 0,-8 5 1 16,1 1-2-16,-7 5-14 16,-1 0-11-16,1 8-5 15,-6-1 2-15,0 8 0 16,-7-1 2-16,-7 1 1 16,0 4 0-16,2-5 0 15,-8 1-4-15,-8-1 0 0,8-3-1 16,-6 0 4-16,0-8 1 15,-1 6 3-15,1-9 5 16,6-4 3-16,-7-1 0 16,1-5 0-16,6 0-1 15,0-6 1-15,6 2-1 16,-6-4 4-16,7-1 4 16,-7 4 6-16,6 5 6 0,1-2-2 15,-1 1-2-15,8 5-2 16,-2 1-6-16,8 1-6 15,13 4-4-15,-1 0-1 16,7 4-1-16,7-4-1 16,-7 5 2-16,7-2 0 15,5-3-1-15,-4 0 1 0,4-3 2 16,-5-6-2-16,-1-1-1 16,1-5-3-16,-7-6 0 15,1-6-2-15,-8-6-4 16,1-3-1-16,-1-4 0 15,-5-8-1-15,-2-3-2 16,-5-4 1-16,0-4 2 0,-14 1 7 16,0 2 13-16,-6 2 11 15,0 6 8-15,-6 8 0 16,0 11-2-16,-8 6-5 16,8 17-8-16,-7 8-6 15,0 17-3-15,6 18 6 16,1 7 3-16,6 14 5 0,0 5-1 15,0 6-3 1,6-3-4-16,1-3-6 0,12-8-7 16,1-8-10-16,6-3-13 15,0-11-12-15,6-7-6 16,1-4-4-16,-1-11-5 16,8-4 0-16,-7-7 8 0,-1-7 5 15,1-1 7-15,-1-7 5 16,-12 1 3-16,-1-1 8 15,-5 0 4-15,-2 1 3 16,-6 7-1-16,2-5-1 16,-2 9 1-16,0-1-4 15,1 4 4-15,-7 7-1 16,6 1 2-16,1 3-1 16,0-1-2-16,5 2-6 0,-5 2-5 15,6-2-5-15,0-2 0 16,-6-3 5-16,6 1 6 15,-1-4 8-15,2 0 4 16,6-8 8-16,-8-3 1 16,1-1 10-16,7-6 17 15,-8 2 15-15,-4-2 13 0,4-1 10 16,2 4 4-16,-1 4-8 16,6 3-13-16,8 4-17 15,11 8-13-15,1 6-12 16,0 8-7-16,-6 5-3 15,0 9-3-15,-20 3-2 16,-7 7-2-16,-12-3 2 16,-7 4 1-16,-13 1 1 15,0-4 2-15,-7-4 1 0,-7-7 2 16,-5-4 0-16,-1-6 2 16,-13-6-1-16,2-5 4 15,-16-5 7-15,8-7 7 16,0-7 10-16,7-5 6 15,5-3 6-15,14-2-2 0,20-9-2 16,12 1-10-16,21-1-11 16,18-3-14-16,7 2-32 15,20 2-48-15,6 4-66 16,6-2-83-16,8 8-87 16,6 1-72-16,-8 7-13 15,2-1 24-15,-8 0 51 16</inkml:trace>
  <inkml:trace contextRef="#ctx0" brushRef="#br0" timeOffset="57687.9166">30364 14057 182 0,'-7'0'197'16,"1"2"-17"-16,0-2-51 15,-1 5-25-15,7-5-7 16,0 0-2-16,0 0 8 0,0 0 6 16,0 0-1-16,0 0-12 15,7-5-11-15,-7 3-8 16,6-5-14-16,-6-5-13 15,0 1-20-15,0-3-9 16,0-5-2-16,-6 0-2 16,-1-2 1-16,7-4-3 15,-7-2 1-15,7 2-1 0,0-1 4 16,7 0 5-16,-7 5 0 16,0 6 1-16,7 1-7 15,-7 6-4-15,6 5-5 16,0 6-7-16,7 5-3 15,1 2-1-15,-2 5 0 0,8 0 2 16,6 3 0-16,-7 0-15 16,15-3-37-16,-9-1-60 15,9 2-91-15,-9-6-96 16,1-2-48-16,-6-5-11 16,-14-3 22-16</inkml:trace>
  <inkml:trace contextRef="#ctx0" brushRef="#br0" timeOffset="57875.6989">30416 13697 97 0,'-32'-29'298'0,"5"0"33"16,1-1 17-16,0 8-105 16,7 1-72-16,6 2-67 15,6 5-46-15,7 3-60 0,13 3-76 16,13 4-100-16,14 4-89 15,-1 8-46-15,6 3-18 16,1-1 17-16</inkml:trace>
  <inkml:trace contextRef="#ctx0" brushRef="#br0" timeOffset="58711.7407">31107 13866 44 0,'-13'-3'190'0,"0"-6"9"16,-13 6-57-16,0-4-42 15,-1 3-32-15,-5 1-15 16,-7 3-15-16,0 3-7 15,-7 5-10-15,1-2-5 16,-1 9-3-16,7 0-5 0,7 1 2 16,5-2 0-16,7 4-1 15,8-4-1-15,6 1 1 16,6-1 0-16,6-5 0 16,6 1-3-16,2-6 0 15,5-1 0-15,7-6-3 16,0-5 1-16,1 2-5 15,-1-13-1-15,-7 0 1 0,1-6 0 16,-7-4 9-16,0-5 13 16,-1-6 17-16,-12-3 12 15,8-2 8-15,-8-2 12 16,0-5 0-16,-8 1-7 16,8 4-7-16,0-1-2 15,0 4-2-15,0 7-12 0,0 8-8 16,0 7-9-16,-6 8-4 15,6 14-9-15,-6 7-4 16,6 11 2-16,0 11 3 16,-7 8 3-16,7 7 1 15,7 4 2-15,-1-1-1 16,0 1-2-16,14-5-2 16,0-2-1-16,6 0-1 0,0-12-2 15,6-4-2-15,8-3 1 16,-1-3-3-16,0-8-8 15,13-8-12-15,-6-6-11 16,-7-5-25-16,6-7-16 16,-13-2-10-16,-5-6 0 15,-7-6 8-15,-8 3 6 16,-5-3 40-16,-7 3 23 0,0 5 14 16,-7 2 6-16,-5 8 7 15,-2 8 4-15,-5 3-13 16,-7 10-4-16,0 9-4 15,6 6 1-15,1 1 2 16,13 3-1-16,6-3 1 16,12 3-2-16,8-3 0 15,6 0-18-15,7-5-31 0,6 1-41 16,6-6-52-16,7-3-51 16,-6-5-48-16,-1 0-20 15,8-8 7-15,-21 0 24 16</inkml:trace>
  <inkml:trace contextRef="#ctx0" brushRef="#br0" timeOffset="59329.2383">31693 13863 86 0,'-20'-12'141'15,"8"5"-3"-15,-1 3-27 0,-7 1-29 16,0-1-27-16,8 8-25 16,-2-4-14-16,-5 7-8 15,6 0-3-15,0 5 0 16,7-6-1-16,6 5 0 0,0 1 2 15,12-2 0-15,-5 2 0 16,6-5-1-16,0-3 0 16,0 3-1-16,0-7-1 15,0 0-2-15,0 0 2 16,-6-7 1-16,-1-1 0 16,1 0 0-16,-7-1 10 0,0-3 15 15,0 1 7-15,0 0 9 16,0-1 6-16,0 9 1 15,0-4-7-15,6 3-11 16,1 1-11-16,5-1-8 16,15 4-5-16,-1 0-3 15,6 0-1-15,1 0-3 16,7 0 0-16,-8-4-2 16,7-3-1-16,-7 0-1 0,7-8-2 15,-6-6-1-15,-7-2-3 16,0-6 1-16,0-4-3 15,-13-3 0-15,-6-1-2 16,0-8 0-16,-7 2 1 16,-7-5 1-16,-6 4 5 15,0-4 11-15,-7 5 10 0,-6 5 10 16,13 6 0-16,-13 10-2 16,0 7 1-16,0 11-6 15,-1 19-6-15,-5 7-3 16,6 18 4-16,1 12 7 15,5 10 0-15,6 8 2 16,14 3-1-16,7 0 1 0,12-3-4 16,14-7 0-16,-1-5-2 15,14-3-5-15,1-4-38 16,4-7-83-16,-11-4-96 16,-8 0-52-16,-19-2-29 15,-26-2-15-15</inkml:trace>
  <inkml:trace contextRef="#ctx0" brushRef="#br0" timeOffset="61290.3622">29145 14991 146 0,'-6'-12'267'15,"0"2"26"-15,0-1-36 16,-14 0-46-16,0 0-46 16,-6 0-34-16,-7 4-31 0,0-1-25 15,1 0-26-15,-1 8-24 16,1 0-13-16,6 0-9 15,0 8-5-15,13 0 1 16,-1 2-1-16,2-2 0 16,12 3-6-16,6-4-8 15,0 1-4-15,8-1-2 0,-8-4-1 16,7-3 3 0,0-3 6-16,0-1 6 0,1-3 5 15,-2-4 6-15,-5 0 6 16,6 0 10-16,0-4 11 15,0 4 11-15,6-4 4 16,7 8 1-16,1 0-3 16,19 7-8-16,-1 0-7 15,7 11-8-15,1 4-7 0,-8 7-3 16,0 3-2-16,-12 8-2 16,-7 3-5-16,-13 6-1 15,-19-3 2-15,-8 5-1 16,-12-4 0-16,-6-4-2 15,-13 1-1-15,-8-8 1 16,-12 1-2-16,-6-7-1 0,-8-9 2 16,1 1 0-16,6-7 1 15,7-8 3-15,7 0 1 16,11-8-2-16,15-3-12 16,19-7-17-16,13-1-23 15,20-7-20-15,19 1-17 16,13-1-6-16,20-3 5 0,-1-1 15 15,8 5 20-15,6-1 19 16,-8 0 13-16,2 9 10 16,-8-3 3-16,-6 3 4 15,0-2 0-15,-6 4 3 16,-7 1 3-16,-13 3 4 16,-5-4 3-16,-15 8 4 15,7-4 3-15,-20 0 2 0,0 4 0 16,-6-1-4-16,0 1 0 15,-12-1-6-15,5 5-6 16,-6 0-5-16,0 3-1 16,-7 3 1-16,8 5 1 15,-2-1 0-15,2 4 5 16,5 3 1-16,1-2-1 16,6 2 0-16,0-3-2 15,6 0 0-15,1-1-8 0,-7 2-6 16,0-5-2-16,6-3-1 15,-6-1 0-15,0-3 1 16,0 0 6-16,0-3 6 16,0-5 4-16,-6 1 1 15,6-4 8-15,0 0 6 16,0 0 5-16,6 0 9 0,-6 1 1 16,6 2 0-16,1 1-5 15,0 3-5-15,5 0-6 16,2 4-7-16,-1 0-4 15,6 4-1-15,0 0-4 16,1 3 1-16,0-3-1 16,-7 3 0-16,7-3 1 0,-8-1 1 15,-5 1 5-15,6-4 1 16,-7 0 0 0,8-4 1-16,-8-3 1 0,7-4 6 15,1 0 7-15,-2-4 4 16,1-3 5-16,13 4 4 15,0-5-3-15,13 0-7 16,7 2-8-16,-1 2-6 16,8 1-6-16,-1 6-5 0,0 1-3 15,0 7-1-15,0 0-4 16,-13 7-4-16,1 1 0 16,-21 6-2-16,-6 1 1 15,-13 2 0-15,-13 6 5 16,-13-2 1-16,-13-2 3 15,0-1 4-15,-7-3 3 16,1-4 0-16,6 3 2 0,5-6 2 16,9-4 1-16,-1-1-1 15,12-3-7-15,14 0-7 16,14-3-5-16,5-9-4 16,13 2-4-16,8-5-2 15,-1-3 3-15,7 0 0 16,6-4 2-16,-6-1 0 0,-1-2 3 15,1 3-1-15,-7-4 1 16,-7 4 6-16,-6 4 5 16,-6-1 8-16,-7 5 4 15,-7 3-1-15,2 3 0 16,-8 5-2-16,-8 3-2 16,2 7-5-16,-14 4 1 0,7 7 1 15,1 1 4 1,-2-1 3-16,8 1 0 0,0-1 0 15,6 0-5-15,6-7-2 16,-6 0-1-16,12-4-4 16,2-3-1-16,-1-4 1 15,7-4 1-15,6-3 2 16,-7-7 1-16,7-1 3 16,0-3 5-16,0-4 10 15,7 0 9-15,-1-5 7 0,7 6 5 16,14-4 4-16,-1 2 2 15,0 5-4-15,0 0-7 16,0 2-5-16,1 9-2 16,-2 5-6-16,-5 2-6 15,-1 7-19-15,-5 3-12 0,-7 5-5 16,-7 0 15-16,-14 7 7 16,-12 0 5-16,-12 3 20 15,-8-3 10-15,-13-1 5 16,-13 2-16-16,-5 0-11 15,-14-6-43-15,-7 2-97 16,-6-5-128-16,-1-3-70 16,8-3-35-16,-1-8-19 0,0-8 28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3:57:48.995"/>
    </inkml:context>
    <inkml:brush xml:id="br0">
      <inkml:brushProperty name="width" value="0.05292" units="cm"/>
      <inkml:brushProperty name="height" value="0.05292" units="cm"/>
      <inkml:brushProperty name="color" value="#FF0000"/>
    </inkml:brush>
  </inkml:definitions>
  <inkml:trace contextRef="#ctx0" brushRef="#br0">3563 2484 146 0,'0'0'274'0,"0"0"41"15,0 0-25-15,-6-3-58 16,0-2-33-16,-7 1-5 15,0 1-8-15,0-2-3 0,-1 3 13 16,2-5 13-16,5 3 4 16,0-4-12-16,7 4-27 15,0 0-40-15,7 4-47 16,6-2-44-16,13-3-37 16,13 5-22-16,13 0-11 0,7 5 0 15,6-3 3-15,-6 6-2 16,-7 7 5-16,0 3 0 15,-20 4 4-15,2 7 0 0,-15 4 4 16,-13 0 5-16,-6 4-4 16,-6-4-1-16,-13 0 3 15,-1 0 0-15,-13-4 4 0,-7-3-1 16,2-4 3-16,5-3-5 16,1-5-27-16,-1-7-43 15,7-3-51-15,13-12-35 16,13-3-18-16,7-10-1 0,13-5 17 15,5-3 41-15,15-8 48 16,-2-7 35-16,1 0 20 0,1-1 13 16,-7-1 14-16,-1 2 32 15,-13 4 35-15,1 6 37 16,-14 5 22-16,8 7 4 0,-14 3-2 16,0 9-26-16,-8 6-32 15,2 8-33-15,-6 10-20 0,5 8-8 16,7 7-5-16,7 4-1 15,11 0-2-15,2 5-10 16,13-6-15-16,-1 2-19 16,14-5-23-16,6-4-42 0,7-3-74 15,7-4-130-15,5-3-84 16,-6-4-34-16,6-3-2 16,-12-8 26-16</inkml:trace>
  <inkml:trace contextRef="#ctx0" brushRef="#br0" timeOffset="1085.4587">4939 3048 144 0,'-7'0'322'15,"0"-4"35"-15,-12 0 26 0,-7 1-88 16,0-1-85-16,-13 1-51 16,-7-2-29-16,1 5-26 15,-1 0-26-15,-7 5-23 0,8-2-18 16,7 4-16-16,-2 5-13 15,7-2-14-15,7 5-15 16,7-4-15-16,6-1-10 16,13 5-10-16,0-3-3 0,7-5 4 15,5 0 12-15,15-7 10 16,-1 0 7-16,13-7 9 16,-7-4 5-16,14-7 3 15,-7-4 0-15,-6-4 4 0,-1-8 3 16,-6-2 2-16,0-8 3 15,-13 1 2-15,1-5 3 16,-8-4 4-16,-6-3 11 16,-6 1 8-16,-8-1 10 0,1 4 9 15,0-5 13-15,0 10 12 16,0 4 2-16,0 6-5 0,7 10-19 16,-1 4-26-16,0 8-19 15,7 7-24-15,0 14-13 16,-6 7-6-16,6 8 10 0,-6 15 13 15,6 0 6-15,6 7 7 16,7 3-1-16,0 1-2 16,13-1-10-16,0 1-13 15,1-4-12-15,5-4-14 0,7-3-7 16,-6-8-8-16,5-2 3 16,-5-10 9-16,7-2 4 0,-2-9 7 15,1-1 1-15,-6-10 6 16,-1-1 1-16,-12-9 3 15,0 0 9-15,-7 1 13 0,-1-5 20 16,-12 5 20-16,0-1 15 16,0 4 9-16,-6 0-8 15,6 8-17-15,-6-1-18 16,6 4-18-16,0 7-21 0,6 4-17 16,0 0-5-16,2 8-4 15,-2-5-8-15,14 5-12 16,-8-2-2-16,1-1 0 0,1-5 8 15,-2 3 13-15,2-7 14 16,-2 1 12-16,2-4 13 16,5-8 9-16,-5 0 7 15,4-3 8-15,-4-9 17 0,5 3 27 16,-5-6 29-16,4-3 32 16,-4 1 36-16,-1-2 34 15,0-2 11-15,0 3-1 0,0 0-13 16,6 3-25-16,-5 1-33 15,12 7-37-15,-1 0-27 16,8 7-24-16,7 1-16 16,-2 6-10-16,1 4-4 0,1 5-2 15,-15 3 0-15,2-1-2 16,-14 8 3-16,0-4 1 16,-13 4 1-16,-13 0 3 0,-7 1 0 15,-12-2 2-15,-13-3-15 16,-8 1-33-16,-6-4-45 15,1-4-61-15,-1-4-79 0,7-4-114 16,7-3-94-16,6-3-25 16,19-13 14-16,6-1 41 15,14-4 70-15</inkml:trace>
  <inkml:trace contextRef="#ctx0" brushRef="#br0" timeOffset="1335.4391">6235 2392 145 0,'26'0'305'0,"-6"0"16"0,-7-3 11 16,0 3-107-16,6 0-80 15,-5 0-32-15,12 0-17 0,0 0-5 16,13-4-7-16,13-1-16 15,0 2-33-15,0 0-60 0,1-1-79 16,-8 0-110-16,1 1-98 16,-14 3-47-16,-5 0-9 15,-15 3 21-15</inkml:trace>
  <inkml:trace contextRef="#ctx0" brushRef="#br0" timeOffset="1530.8929">6294 2593 135 0,'-19'12'276'16,"-1"-1"34"-16,7-5-14 16,6 2-66-16,1-4-50 0,6-1-32 15,13-3-38-15,20 0-34 16,12-3-30-16,7-4-29 16,13-1-58-16,7 1-106 0,6-4-113 15,-7 0-59-15,2-3-31 16,-8 2-8-16,-13-3 35 15</inkml:trace>
  <inkml:trace contextRef="#ctx0" brushRef="#br0" timeOffset="21295.8286">7363 2542 93 0,'-7'-3'85'15,"7"-1"-22"-15,-7 4-14 16,1-4-13-16,0 0-32 0,-1 1-67 15,-6-1-38-15,0 1-16 16</inkml:trace>
  <inkml:trace contextRef="#ctx0" brushRef="#br0" timeOffset="21994.9389">7629 2259 105 0,'-12'0'183'15,"-8"0"-18"-15,-13 5-45 0,7-1-25 16,-13 6-11-16,1 1 4 15,-2 5 1-15,-5 5 2 0,-1 4-1 16,7 4-9-16,6 9-12 16,7-1-12-16,7 3-10 15,12 0-14-15,0-4-7 16,7-2-9-16,14-5-1 16,5 0-2-16,7-7 1 0,13-7 0 15,13-5-1-15,7-2-3 16,6-8-5-16,0-8-2 15,-6-2-6-15,-7-5 0 16,-7 0 0-16,-5-7 1 0,-7-4 8 16,-13 1 16-16,-8-4 13 15,-12 0 15-15,-6-4 28 16,0-1 33-16,-14 1 26 16,-7 0 17-16,1 1 11 0,0 2 5 15,-6 0-16-15,5 5-28 16,1 0-30-16,7 3-31 0,-1 7-23 15,8 1-22-15,-8 2-31 16,14 2-47-16,-8 3-64 16,14 3-84-16,-6-4-74 15,6 8-86-15,6 4-78 0,1 4-14 16,6-1 34-16,7 3 67 16</inkml:trace>
  <inkml:trace contextRef="#ctx0" brushRef="#br0" timeOffset="22384.3697">8340 2455 76 0,'0'3'280'15,"7"-3"24"-15,-7 4 19 0,0-4-97 16,-7 2-65-16,1 3-41 16,-8-2-27-16,2 6-20 15,-2-3-12-15,-5 2-13 16,12 3-13-16,-6-4-15 0,7 0-7 16,0 0-3-16,6 1 1 15,0-4 12-15,0-1 28 16,0 1 41-16,0-4 46 15,-8 0 24-15,8-4 8 16,-6 1-6-16,0-9-25 0,-8 2-40 16,8-6-51-16,0 2-47 15,-1-1-58-15,-6 5-77 16,13-5-95-16,-7 3-126 16,7 3-100-16,7 1-35 0,0 0 17 15,-1 1 52-15</inkml:trace>
  <inkml:trace contextRef="#ctx0" brushRef="#br0" timeOffset="22827.4468">8744 2268 129 0,'6'-12'270'0,"-6"5"31"0,0 0-41 15,-6-1-54-15,-7 8-47 16,-13 0-38-16,0 5-29 0,-13 5-25 16,-1 5-15-16,8 6-12 15,-1 6-7-15,14-2-12 16,6 1-11-16,6 0-5 16,7-1-3-16,13 0-5 0,13-2-2 15,7-1 0-15,7-8-1 16,5 1-3-16,1-8-1 15,5-3 3-15,2-4 0 16,-1-4 1-16,-7-3 0 0,-6-8 2 16,-6 1 3-16,-7-6 7 15,-13 3 12-15,-13-4 17 16,-13-2 28-16,-6-3 15 16,-14 4 8-16,-7 1 6 0,2 1-5 15,-7 3-16-15,12 2-44 16,0 1-73-16,7 2-102 0,13 9-98 15,6-1-93-15,7 4-62 16,13 0-10-16,1 0 39 16,5 0 82-16</inkml:trace>
  <inkml:trace contextRef="#ctx0" brushRef="#br0" timeOffset="23412.9617">9096 2220 139 0,'0'-7'289'0,"0"-1"23"16,6 1-6-16,7 0-101 15,13 2-74-15,7-1-50 16,13-2-33-16,-1 5-22 0,7-2-11 15,7 2-8-15,-6 3-9 16,-8 3-6-16,1 5-1 0,-14 6-5 16,-6 1-6-16,-13 4-3 15,-13 6-4-15,-6 1 0 16,-14 0-4-16,-6-1 2 16,-7 1 3-16,1-4 6 0,-1 0 9 15,1-4 5-15,5-2 9 16,8-7 10-16,6 3 9 15,0-8 3-15,6 0 6 0,7-1 7 16,7-6 4-16,6-1-4 16,7 0-7-16,-1-4-3 15,7 4 0-15,6-3-1 16,-5 5 1-16,5-3 7 0,7 5 11 16,1 0 11-16,-8 0 5 15,7 7 1-15,0 0 1 16,-7 1-9-16,-5 0-12 15,-1 3-9-15,-6-1-11 16,-8 5-8-16,-12-4-7 0,-6 4-2 16,-7-1-1-16,-6 1 2 15,-14-1 0-15,-13 1-8 16,1-3-15-16,-1 2-28 16,1-6-47-16,6-1-82 0,-7-3-105 15,13-1-74-15,1-6-27 16,12-5 7-16,7-3 34 15</inkml:trace>
  <inkml:trace contextRef="#ctx0" brushRef="#br0" timeOffset="23976.5344">9871 2169 121 0,'6'-12'273'0,"8"2"37"16,-14 1-28-16,6-1-29 0,1 3-31 15,-1-1-33-15,7 1-36 16,0 0-28-16,7 3-31 16,0-3-35-16,12 3-29 0,1 0-30 15,-1 4-23-15,1 4-22 16,-7 4-9-16,-7-1-5 15,1 7 0-15,-6 5 6 0,-14-1 10 16,0 1 9-16,0 3 6 16,-14 0 1-16,-6-5 1 15,1 6 3-15,-1-8 5 0,-6-1 4 16,13 1 2-16,-7-5 4 16,8-3 0-16,-2 1 2 15,8 0 2-15,0-4 1 0,6-1 11 16,0 1 8-16,0-4 5 15,6 0 5-15,8 0 5 16,4 3 7-16,9 1-3 0,-1-1 0 16,0 1 6-16,0 4 3 15,1 3-2-15,-9 0-3 0,2 3-1 16,-7 1-8-16,-13-1-7 16,0 5-6-16,-13-2-6 15,-7 3 0-15,-6-3-1 16,0 6 0-16,-13-5-13 15,0-4-24-15,7 1-34 0,-8-3-55 16,8-2-82-16,6 2-109 16,13-9-49-16,0-3-7 15,6-3 19-15,20-5 44 16</inkml:trace>
  <inkml:trace contextRef="#ctx0" brushRef="#br0" timeOffset="24371.9094">10568 2245 166 0,'7'-3'220'0,"0"-5"8"16,-1 8-84-16,-12-4-59 0,-1 8-28 15,-6 1-16-15,-7 1 7 16,1 8 4-16,6 3 4 15,-6-4 0-15,5 5-7 16,8 1-4-16,6-1-27 0,6 1-18 16,0-5-7-16,14 1-6 15,6-4-4-15,1 0 0 16,11-7 11-16,1-1 6 0,7-3 0 16,0-7 4-16,-7-1 6 15,0 1 14-15,-13-3 20 16,1-5 23-16,-15 4 22 0,-6-4 12 15,-12 1 3-15,-20-1-4 16,-7 1-14-16,-12-2-20 16,-7 3-15-16,0 1-20 0,-1 1-58 15,8 0-109-15,6 8-132 16,7-2-69-16,12-2-43 16,6 7-13-16,2-7 39 15</inkml:trace>
  <inkml:trace contextRef="#ctx0" brushRef="#br0" timeOffset="24808.7238">10627 2040 127 0,'-6'-11'248'0,"-1"1"24"0,7-2-34 15,0 5-23-15,0-1-21 16,0 1-23-16,7 0-18 0,5 0-23 16,15-1-26-16,5 1-27 15,8 0-30-15,11 3-19 16,2-3-13-16,5 7-9 0,-5-4-3 16,-2 8-3-16,-5 0 0 15,-1 6 6-15,-5 5 1 16,-7 3 7-16,-7 4 0 0,-7 7 2 15,-6 5 5-15,-13 2-1 16,0 1 1-16,-13 6 1 16,0-2-1-16,0 3-3 0,0-1-4 15,-7-2-2-15,8 0-7 16,-2-2 0-16,1-5-10 16,1-2-20-16,4-2-40 15,2-5-61-15,0-2-87 0,-1-5-97 16,7-3-61-16,7-8-15 15,-7-7 21-15,6-3 49 16</inkml:trace>
  <inkml:trace contextRef="#ctx0" brushRef="#br0" timeOffset="25083.015">11995 2138 13 0,'14'-6'242'0,"-2"-2"12"0,-5 2 5 15,-14 6-78-15,-5 3-61 16,-8 4-34-16,-6 8-18 16,-7 3-4-16,-6 1-5 15,7 6-10-15,-8-3-19 0,8 4-13 16,-1 3-8-16,-6-4-26 15,7 2-38-15,-1-1-59 16,7-6-69-16,-6 3-64 16,5-5-34-16,7-6 1 0,-6-6 27 15</inkml:trace>
  <inkml:trace contextRef="#ctx0" brushRef="#br0" timeOffset="25310.4446">11298 2282 79 0,'0'-18'271'0,"0"-1"15"16,6 8 8-16,8-3-107 0,5 7-83 16,14 3-48-16,0 0-23 15,12 4-9-15,14 4-5 16,-1 0 2-16,1 3 0 0,12 0-1 16,2 5-3-16,-2-2-7 15,8 0-9-15,5 2-32 16,0-5-55-16,1 4-87 0,0-3-70 15,-7 0-36-15,-13-6-13 16,1-2 17-16</inkml:trace>
  <inkml:trace contextRef="#ctx0" brushRef="#br0" timeOffset="26943.2788">12875 1454 25 0,'-6'-6'166'16,"-1"1"11"-16,0-2 9 0,1 2-5 15,6 3-11-15,-7-6-14 16,1 8-16-16,6-4-24 16,0 1-31-16,-6-1-24 15,6 4-21-15,0 0-17 0,0 0-13 16,0-4-2-16,0 4-4 15,-7 0 2-15,0 0-3 0,-5 0 1 16,-15 0-2-16,-5 4-3 16,-27 0 0-16,-6-1-4 15,-7 1 2-15,-6 4-3 0,0-1 4 16,6 0-2-16,1 1 0 16,5-1-4-16,7 0-10 0,8 1-9 15,5-1-9-15,20 0-6 16,7 4 1-16,12 4 6 15,14-1 10-15,19 1 10 0,13 3 8 16,6 1 5-16,14 3-1 16,-7 0 0-16,7 3 0 15,-1 0 0-15,-5 2 6 0,-2 2 7 16,-5 4 8-16,-1 3 10 16,-12 8 5-16,-7 8 5 15,-6 3-2-15,-7 10-9 0,-13 5-4 16,-13 3-8-16,-1 9-2 15,-5-2-5-15,-13 4 0 16,-1 0 0-16,1 5-3 16,-8-2-2-16,1 0 2 0,7-2-3 15,-1-4 1-15,7-5-1 16,6-1-1-16,14-7-2 16,0-5-2-16,6-8 0 15,6-7-1-15,-6-8 2 16,6-4 2-16,2-6 0 0,-2-7 2 15,-6-2 1-15,6-6 11 16,-6-5 12-16,6 2 15 16,1-5 9-16,0 0 4 15,-1-4 1-15,14-3-10 16,13 0-11-16,6 0-15 16,6-3-16-16,7-4-15 0,7 3-29 15,0-3-40-15,6-1-47 16,-7 5-54-16,7-4-61 15,-6 3-56-15,0 1-11 16,-13-1 18-16,-1 0 37 0</inkml:trace>
  <inkml:trace contextRef="#ctx0" brushRef="#br0" timeOffset="32667.3535">12842 2138 177 0,'-19'-17'253'16,"6"2"17"-16,7-3-70 0,-8 7-37 15,8-1-23-15,-1 6-13 16,1-2-2-16,6 5-2 16,0-1-7-16,-7 0-19 0,7 4-24 15,-6 0-20-15,6 8-15 16,-7 3-4-16,1 7-3 15,-8 7 2-15,2 5 3 0,5 2 0 16,-6 5-13-16,7 4-9 16,-1-1-4-16,1 0-3 15,6 1-1-15,-7-5-3 16,7 0-17-16,0 1-35 16,7-8-54-16,-7-3-80 0,13 1-90 15,-7-10-79-15,7-3-27 16,0-6 12-16,7-4 43 0</inkml:trace>
  <inkml:trace contextRef="#ctx0" brushRef="#br0" timeOffset="33140.17">13175 2113 42 0,'12'-21'241'16,"-4"6"22"-16,-2 1-44 0,0 2-52 16,-6 9-40-16,0-1-34 15,-6 11-21-15,-8 7-6 16,2 9 5-16,-1 7 6 0,-7 2 0 16,8 4-13-16,4 5-19 15,2 0-15-15,6-2-13 16,6-2-4-16,2-1-5 15,4-2-6-15,1-5-10 0,7-3-13 16,0-4-7-16,-8-7-8 16,8-4-3-16,-1-8-2 15,7-3 5-15,1-3 12 16,-8-8 5-16,0-4 6 16,-5-4 15-16,-1 2 22 0,-7-3 28 15,1 3 32-15,-1 2 27 16,-6 1 13-16,7 2-9 0,-7 5-18 15,0 3-25-15,6 4-33 16,8 8-28-16,-2 3-14 16,2 3-5-16,5 8-4 0,-6 0-16 15,6 4-26-15,-5 0-44 16,5-1-71-16,-6-3-102 16,6 0-71-16,1-1-23 15,0-5 7-15,-1-5 35 0</inkml:trace>
  <inkml:trace contextRef="#ctx0" brushRef="#br0" timeOffset="33357.1795">13833 2464 330 0,'7'-13'425'16,"-7"1"47"-16,6 1 24 0,-6 4-145 15,0 0-112-15,0-1-85 16,0 1-81-16,0 4-81 0,0-1-90 16,6 1-118-16,-6-1-145 15,14-1-71-15,-8 2-23 16,14 0 15-16,-14-5 54 0</inkml:trace>
  <inkml:trace contextRef="#ctx0" brushRef="#br0" timeOffset="33733.3518">14042 2161 61 0,'19'-18'282'16,"1"-1"27"-16,0 1 24 0,-1 4-86 15,7-1-57-15,0 3-47 16,-6 6-32-16,-1-5-27 0,1 7-24 15,-1 4-18-15,0 4-15 16,-12 7-9-16,-7 7-5 16,-7 7 2-16,-12 8 0 0,-7 1-1 15,0 6-6-15,-6-4-5 16,5 1-3-16,1 0-1 16,-6-1-19-16,12-6-10 15,1-1 13-15,5-8-13 16,2-1 9-16,4-6 3 15,16 1 22-15,-2-8 12 0,20-3-17 16,7-4 3-16,12 0-31 16,7-8-40-16,1-3-63 15,5-3-102-15,1-1-68 0,-8-4-29 16,2-3-1-16,-14 1 24 16</inkml:trace>
  <inkml:trace contextRef="#ctx0" brushRef="#br0" timeOffset="34265.9472">14563 2180 104 0,'13'-8'304'0,"-7"-3"28"16,8 5 15-16,4-6-95 15,2 4-79-15,-6-3-55 16,11 5-34-16,-5-3-25 0,0 2-13 15,6 4-16-15,-7-1-19 16,1 4-25-16,-7 4-21 16,0-1-21-16,-7 8-16 0,-6 0-13 15,-6 3-12-15,-7 3-2 16,0 0-4-16,-1-3 10 16,-5 5 10-16,0-8 11 0,6 3 20 15,-1-2 18-15,8-5 26 16,0 0 26-16,-1-4 34 15,7 2 35-15,0-1 28 0,0-1 19 16,0-3 3-16,13 0-12 16,7 0-20-16,-1-3-25 15,7 3-24-15,0 0-16 0,0 0-8 16,7 3-4-16,-1 4 0 16,1 0-4-16,-7 1 3 15,-6 6 2-15,-1 1 7 0,-5 0 1 16,-8-1 3-16,-6 5-2 15,-6-4 1-15,-14-1-4 16,-7 5-4-16,-11-4-6 16,-8 3-6-16,-6-5-13 15,-7-1-33-15,7 3-54 16,-7-8-86-16,7 1-121 0,1-4-90 16,4-4-39-16,15-4 2 15,12-7 37-15</inkml:trace>
  <inkml:trace contextRef="#ctx0" brushRef="#br0" timeOffset="34668.1308">14993 2065 192 0,'13'-6'266'15,"-6"2"26"-15,5-3-49 16,1 3-54-16,7-4-36 16,6 1-26-16,0 0-15 0,7-4-18 15,6 3-18-15,-1 2-18 16,2-3-15-16,-1 6-13 16,-6-4-14-16,-1 3-8 15,1 4-8-15,-7 4-3 0,-6 0-1 16,-8 6 5-16,2 9 9 15,-14 4 8-15,0 2 6 0,-14 4 4 16,2 4 1-16,-8 3-3 16,7-2-5-16,-7 2-8 15,0-4-6-15,1 2-4 0,0-1-1 16,-1-4-1-16,7 5-3 16,0-9-22-16,0 0-43 15,0-2-74-15,6-1-116 16,1-8-80-16,6-2-38 0,0-5 0 15,0-7 32-15</inkml:trace>
  <inkml:trace contextRef="#ctx0" brushRef="#br0" timeOffset="34985.6902">15690 2341 120 0,'6'0'315'16,"1"3"18"-16,-7-3 15 0,7 0-93 16,-1 0-88-16,1 0-45 15,-1 4-14-15,14-4 0 16,6 0 3-16,0 0-4 0,13 0-10 15,6 0-20-15,14 0-35 16,0-4-56-16,13 4-65 16,-7-3-76-16,6-1-88 15,-6 1-103-15,-6-1-49 0,-7 0 0 16,-13-3 36-16,-6 2 56 16</inkml:trace>
  <inkml:trace contextRef="#ctx0" brushRef="#br0" timeOffset="40643.5989">17534 1594 119 0,'0'-11'202'0,"-7"3"-17"15,1 0-51-15,0 1-43 0,-14-1-25 16,7 6-6-16,-7 2 16 15,1-4 19-15,-7 4 17 0,-7 4 10 16,-6 3 5-16,-6 7-3 16,-14 9-14-16,-6 6-11 15,-7 11-7-15,0 7-4 16,1 8-2-16,-1 8-4 0,7 7-12 16,6 3-14-16,14 0-10 15,12 7-8-15,1-3-11 16,12-2-9-16,7-3-3 0,20-6-3 15,5-8-2-15,14-6-2 16,13-5-4-16,7-6 3 16,13-8-2-16,12-8-3 15,2-3-19-15,4-8-31 16,-5-6-69-16,0-4-80 0,-7-8-107 16,-13-4-79-16,-13-6-24 15,-6-1 6-15,-21-6 55 16</inkml:trace>
  <inkml:trace contextRef="#ctx0" brushRef="#br0" timeOffset="40936.2282">17188 2245 45 0,'0'-6'287'0,"0"-3"36"16,0 6 25-16,0-1-75 0,0 1-67 16,0 3-48-16,0-4-34 15,7 4-28-15,6-3-17 0,0 3-14 16,19 0-16-16,1-4-30 16,7 4-18-16,-1 0-20 15,-1-4-32-15,9 4-38 16,-9-4-54-16,1 4-42 15,1-3-67-15,-1-1-63 0,-7 1-16 16,-12-2 14-16,-1-1 39 16</inkml:trace>
  <inkml:trace contextRef="#ctx0" brushRef="#br0" timeOffset="41475.8966">17906 1871 10 0,'0'-7'198'0,"0"4"1"16,0-1-41-16,0 4-53 15,0 0-35-15,-7 7-6 0,0 5 2 16,-6 10 12-16,1-1 10 15,-8 12 4-15,6 0-14 16,2 8-20-16,-8-2-15 0,13 2-9 16,1-4-10-16,6 4-9 15,13-5-2-15,0-3-4 0,6-1-4 16,7-3-9-16,7-6-10 16,1-5-7-16,-2-3-6 15,1-5-1-15,-1-5 2 16,-6-10 8-16,7-1 10 0,-14-5 10 15,1-1 12-15,-1-5 14 16,-12-3 19-16,5 3 21 16,-12-2 25-16,7 0 27 15,-7 5 10-15,7 3-3 0,-7 0-22 16,0 8-23-16,6-1-31 16,1 8-31-16,-1 3-17 0,7 8-9 15,-6 2-1-15,5 6-1 16,2 2 2-16,-8-2-8 15,7 2-18-15,-6 0-26 16,-1-2-35-16,7 0-56 0,-6-6-88 16,0 2-81-16,-1-5-31 15,0-3 2-15,1-3 24 16</inkml:trace>
  <inkml:trace contextRef="#ctx0" brushRef="#br0" timeOffset="42341.4852">18863 1876 230 0,'7'-12'259'0,"-1"5"-3"16,-6 0-47-16,7-1-43 15,-7 4-39-15,0 1-28 0,-7 3-23 16,1 3-8-16,-1 9-3 15,-6 2-5-15,1 12-4 0,-15 11-1 16,8 3 2-16,-1 4-13 16,1 4-16-16,12-1-12 15,0 2-9-15,7-6-3 16,0-7-4-16,0-2-6 0,7-9-2 16,-7-4 0-16,7-1 1 15,-1-6 1-15,0-7 4 0,1-2 2 16,6-10 0-16,6 1 2 15,-5-6 4-15,6-5 4 16,-8-4 4-16,1-3 12 16,7 5 7-16,-8-6 13 0,2 5 9 15,-1 4 0-15,-6 2-5 16,-1 2-12-16,7 5-12 0,-7 3-14 16,1 4-16-16,6 6-8 15,-7 3-4-15,1 7-6 16,0 1-12-16,-7 3-24 15,6 3-35-15,-6-2-47 0,0-1-59 16,7-5-76-16,-7 6-56 16,6-8-12-16,-6-5 20 15,0-3 34-15</inkml:trace>
  <inkml:trace contextRef="#ctx0" brushRef="#br0" timeOffset="42696.704">19430 2180 134 0,'6'0'279'0,"2"0"13"16,-8 0-11-16,6 0-100 0,-6 0-78 15,0 4-40-15,-6-2-20 16,6 3-6-16,-8-2-2 16,8 1-4-16,0-1-4 15,0 1-6-15,0 0-4 0,0 0-5 16,0-1-2-16,0 1 1 16,0-4 9-16,0 0 13 15,0 0 9-15,0 0 6 0,8 0-6 16,-8-4-21-16,6-3-50 15,0-4-81-15,7-1-99 16,1 2-88-16,-2-5-40 0,14 1-4 16,-6-1 29-16</inkml:trace>
  <inkml:trace contextRef="#ctx0" brushRef="#br0" timeOffset="43123.0725">20492 1703 116 0,'39'-22'267'0,"-13"4"27"15,-6-1-43-15,-7 5-54 16,-6 7-53-16,-21-1-48 16,-18 12-34-16,-13 7-16 0,-21 7-4 15,-5 15 1-15,-8 5 4 16,1 8-1-16,6 6-2 0,14 2-11 15,6 5-11-15,6-4-11 16,20 0-7-16,19-7-4 16,7-1-6-16,20-6-2 15,6-4-7-15,7-8-3 0,12-7-6 16,1-4-8-16,-1-3 0 16,1-5 2-16,-1-5 6 15,-5-5 11-15,-7-7 22 0,-7-1 24 16,-7-4 14-16,-6-2 11 15,-20-4 5-15,-5-1 0 0,-15 1-11 16,-12 0-18-16,1 0-32 16,-2 2-65-16,7 7-101 15,7-3-116-15,-6 4-60 16,13 5-31-16,5-5 6 0,2 5 45 16</inkml:trace>
  <inkml:trace contextRef="#ctx0" brushRef="#br0" timeOffset="43504.3776">20890 1915 124 0,'-19'0'149'0,"-7"4"-60"16,-14 4-13-16,-5 7-3 15,6-1 5-15,6 8 7 16,7 0-3-16,6 0-13 16,8 4-17-16,12-4-15 0,0 3-12 15,18-7-8-15,-4 1-6 16,12-4 1-16,7-5 9 16,-1 2 0-16,1-9 22 0,6-3 16 15,-7-3 14-15,7-5 13 16,1 2 12-16,-8-11 14 15,-6 0 1-15,-7-2 4 0,-5-3-3 16,-8 1-10-16,-12-4-16 16,-8 2-17-16,-5 0-40 15,0 6-46-15,-8-2-54 0,7 5-83 16,2 3-114-16,-2 3-84 16,13 2-27-16,-5 2 1 15,12-4 30-15</inkml:trace>
  <inkml:trace contextRef="#ctx0" brushRef="#br0" timeOffset="44123.0422">22095 1663 91 0,'0'-4'206'15,"-13"-3"7"-15,-6 3-60 16,-7-2-54-16,-7 1-34 0,-13 2-17 16,7-1-10-16,-6 1-6 15,5 3-5-15,2 0-9 16,-1 0-4-16,-1 3-11 0,7-3-5 16,7 4-6-16,1 4-4 15,11-6 0-15,-5 2-7 16,6 4 1-16,0-1 0 0,0 1 6 15,6-1 2-15,-5 3-1 16,-2 2 3-16,8 2-8 0,-7 1-9 16,0 0-17-16,6-1-14 15,-6 1-11-15,13 0-4 16,0-1-1-16,7-3 10 16,-1 0 16-16,7-4 23 0,1 0 37 15,-8 1 33-15,14-4 30 16,-8-1 29-16,8-3 30 0,-1-3 20 15,7-5 4-15,1 4 2 16,-1-3 7-16,6 0-7 16,1 0-19-16,-1-1-21 0,7 5-24 15,1-5-27-15,5 8-27 16,-5 0-15-16,-1 8 0 16,-7-1 0-16,1 4 0 0,-13 3 2 15,-2 1-1-15,-4 3-5 16,-8 1-11-16,-6 0-6 15,-6-1-2-15,-14 0-4 0,0 0-2 16,-12-3-14-16,-13-1-26 16,-8-3-41-16,-12 0-59 0,-6 1-92 15,-8-4-104-15,-6-8-45 16,0 0-5-16,8-5 25 16,-2-5 51-16</inkml:trace>
  <inkml:trace contextRef="#ctx0" brushRef="#br0" timeOffset="44521.9178">21880 1022 16 0,'7'-7'185'0,"-1"2"4"15,14 2-45-15,0 3-57 16,19 3-23-16,6 5-14 0,13 4 13 16,15 5 13-16,-2 9 15 0,8 7 27 15,-2 7 12-15,8 8 5 16,0 10-5-16,-1 8-8 0,-12 11-12 15,-7 5-32-15,-12 5-25 16,-21 5-18-16,-19 3-13 16,-39 11-9-16,-26 0-3 15,-26 8-2-15,-40 7-8 0,-18-5-39 16,-20 3-73-16,-8-10-109 16,8-14-87-16,6-11-43 15,6-14-19-15,2-15 25 16</inkml:trace>
  <inkml:trace contextRef="#ctx0" brushRef="#br0" timeOffset="49384.5603">23326 2143 161 0,'-6'0'254'0,"6"0"9"0,-6 4-50 15,6-4-79-15,0 0-50 16,-7 0-22-16,7 0-4 16,0 0 4-16,0 3 12 0,0-3 6 15,0 0 6-15,0 0-3 16,0 0-7-16,0 0-5 15,0 0-5-15,0 0-5 0,7 0-11 16,-7 0-6-16,6 0-4 16,8 0 0-16,5 0 5 0,7 0 5 15,20 0 4-15,-1 0 1 16,7 0 4-16,1 0-3 16,-8 0-7-16,7 0-3 0,1-3 0 15,4-1 2-15,-4-1-4 16,-1 2-3-16,-7 0-7 15,-5-5-13-15,-7 5-19 16,-1 0-27-16,-6-2-34 0,-7-2-47 16,-5 3-54-16,5 1-63 15,-6-1-78-15,0 1-82 0,1-1-24 16,-2 0 13-16,2-3 37 16</inkml:trace>
  <inkml:trace contextRef="#ctx0" brushRef="#br0" timeOffset="52148.4535">24396 1773 202 0,'-8'-8'273'0,"2"1"22"0,6 0-46 16,0 0-59-16,0-1-49 15,0 1-34-15,14-1-25 0,5 1-21 16,1-4-21-16,6 4-20 16,13-4-8-16,-1-1-5 15,8 6-3-15,0 2-6 16,0 0-1-16,-1 4-5 0,1 4 4 16,-14 4 6-16,-5 6 9 15,-8 8 6-15,-19 7 4 16,-13 4 2-16,-13 4 1 0,-13 7-4 15,-7 4-10-15,-13-1-5 16,1 0 12-16,0-3 6 0,-1 0 2 16,7-3 1-16,5-5 6 15,9-2 2-15,5-5-15 16,7-7-6-16,0 0-2 0,13-4 3 16,1-3 6-16,4-5 10 15,2 2 13-15,6-5 13 16,6-3 12-16,2 0 8 0,10-1 1 15,9 1-15-15,5-4-15 16,7-4-12-16,1 1-15 16,11-1-15-16,-5-4-19 15,7 0-13-15,-8 1-30 0,7-3-42 16,7-2-52-16,-8 3-63 0,2-3-71 16,5 4-67-16,-11-3-26 15,-9 5 8-15,-5-3 39 16</inkml:trace>
  <inkml:trace contextRef="#ctx0" brushRef="#br0" timeOffset="52781.0629">25477 1890 77 0,'6'-11'247'0,"-12"-4"27"16,-1 1-35-16,1 2-49 0,-14-2-50 16,-6-1-36-16,0 4-33 15,-7-3-24-15,-5 3-19 0,5 3-13 16,-12 1-7-16,5 7-6 15,-5 0-4-15,-1 7-4 16,-6 5 0-16,6 5-3 0,1 2-2 16,12 3-6-16,8 0-8 15,5 4-7-15,13-4-11 16,7-4-2-16,13 1 0 16,7-5 3-16,6 1 0 0,7-4 2 15,5-5 4-15,-5-2 0 16,6-4 7-16,0 0 2 0,-6-7 8 15,0 0 16-15,-1-4 16 16,-6 0 19-16,0-3 16 16,0-1 18-16,-6 1 29 0,-1-1 25 15,-6-4 20-15,7 7 10 16,-14 2-3-16,7-1-15 16,-6 3-30-16,-1 5-31 0,-6 3-30 15,0 3-24-15,0 12-6 16,-6 3-4-16,-7 9 0 0,6 2 0 15,-5 3-1-15,-2 9-3 16,-5-1-5-16,6-3-3 16,0 4 0-16,-1-2 0 15,2-5-13-15,-2-2-26 0,8-2-38 16,0-5-45-16,6-6-53 16,0-2-39-16,6-5-63 0,0-4-36 15,14-5 3-15,0-10 32 16,-7-4 44-16</inkml:trace>
  <inkml:trace contextRef="#ctx0" brushRef="#br0" timeOffset="53347.5629">26188 1792 14 0,'6'-15'198'16,"-6"-4"17"-16,0 5-25 0,-6-1-33 15,-8 5-28-15,1 1-29 16,-13 2-28-16,0 0-26 0,-13 7-26 16,-7 0-11-16,7 7-4 15,-6 0-5-15,5 8-1 16,2 0 2-16,11 0 2 0,1-1 1 15,14 5 6-15,12-1 13 16,6 0 8-16,6 0 3 16,8 1 4-16,7 3-1 0,-1-4-6 15,6 4-11-15,7 0-10 16,-6-4-4-16,-7 4-5 16,0-4 1-16,-6 5-2 0,-8-5-1 15,-5 1 0-15,-1-2-1 16,-12-2 2-16,6-4 0 15,-13 4 0-15,-7-8 2 0,1 3 1 16,-1-5 3-16,-12 2 1 16,-1-2 2-16,1-5-2 15,-1-5 0-15,1-2 9 0,6-1 6 16,0-3 9-16,12 0 5 16,8-7 9-16,12-4-1 0,8 0-12 15,18-7-11-15,13-1-14 16,14 1-11-16,0-4-17 15,6 4-11-15,1-1-15 16,-9 5-22-16,-4 0-32 0,-7 2-45 16,-1 5-46-16,-6 3-52 15,-6 1-23-15,-8 3 2 16,-5 0 24-16</inkml:trace>
  <inkml:trace contextRef="#ctx0" brushRef="#br0" timeOffset="53767.7348">27250 1245 37 0,'-40'4'48'0,"1"7"33"16,-13 8 41-16,-7 6 37 15,-6 12 26-15,-6 7 9 16,-8 14-8-16,-5 8-28 0,-7 14-37 16,0 4-34-16,-1 12-31 15,1 2-23-15,13 6-15 16,13-5-7-16,19 0 1 0,27-4 5 15,11-4 5-15,28-7 9 16,19-3-2-16,13-8-2 16,13-6-9-16,14-9-21 15,12-7-38-15,13-10-58 16,1-5-90-16,5-11-78 0,7-6-39 16,-12-11-8-16,-1-8 16 15</inkml:trace>
  <inkml:trace contextRef="#ctx0" brushRef="#br0" timeOffset="60462.1093">26878 2253 174 0,'-7'-11'276'16,"1"3"30"-16,0-3-36 0,6 4-36 15,-7 0-28-15,0 3-8 16,1-3-6-16,6 3-1 15,0 1-12-15,-7-2-19 16,7 5-26-16,0-2-28 0,0-2-32 16,0 4-31-16,7 0-26 15,-1 0-15-15,8 0-6 16,5-4-4-16,7 4 0 0,14 0 2 16,-8-4 2-16,13 4 5 15,-6-3 2-15,1 3-11 16,-8-5-28-16,-5 2-45 15,-1-3-54-15,-1 1-69 0,1-2-72 16,0 2-61-16,1-1-47 16,-1-2-10-16,0 2 28 0,-7-3 52 15</inkml:trace>
  <inkml:trace contextRef="#ctx0" brushRef="#br0" timeOffset="60907.8918">27732 1985 26 0,'13'-11'169'0,"-7"4"4"0,8-1 6 15,-14 5-4-15,6-1-12 16,-6 1-28-16,-6-1-33 16,-2 4-29-16,-4 0-25 15,-8 4-23-15,-6 3-15 0,0 4-5 16,-6 4-2-16,6 3 0 15,-7 1-5-15,13 2-2 0,8-2-6 16,-2 2-6-16,8-2-7 16,6 0-3-16,6-2 0 15,0-5-4-15,8 2 8 0,-2-3 8 16,8-3 7-16,7-4 5 16,-1-2 2-16,6-4 5 15,1-2 0-15,-1-7 1 16,1-1 5-16,-7-2 6 0,7-1 12 15,-15-4 12-15,2 2 14 16,-7-2 15-16,1 1 12 0,-14-3 20 16,0 1 8-16,0 3 3 15,0-2-7-15,-7 4-11 16,0 1-25-16,7 3-56 0,0 3-71 16,-6 1-80-16,6 3-86 15,0 4-65-15,0 0-61 16,0 0-8-16,-7 8 30 15,7-5 57-15</inkml:trace>
  <inkml:trace contextRef="#ctx0" brushRef="#br0" timeOffset="61369.5081">28207 2034 56 0,'0'0'68'15,"0"2"0"-15,-6-2 5 0,6 4 11 16,-7-4 12-16,1 4 2 15,6 0-3-15,-7 3-11 0,1-3-8 16,-1 0-11-16,1 3-11 16,6-4-10-16,-6-3 1 15,6 4 10-15,0-1 17 0,0-3 26 16,0 0 27-16,0 0 30 16,0 0 16-16,6 0 2 15,-6-3-14-15,6-1-21 0,-6 1-25 16,0-4-26-16,7 3-24 15,-7-4-13-15,0 1-10 16,0 3-13-16,0-2-27 0,0 1-37 16,0 2-54-16,0-1-66 15,0 1-81-15,0 3-96 16,0 0-63-16,0 0-11 0,13 0 21 16,0-5 53-16</inkml:trace>
  <inkml:trace contextRef="#ctx0" brushRef="#br0" timeOffset="61807.0879">28572 1788 70 0,'0'-8'166'16,"0"5"-26"-16,0 3-51 15,0 0-42-15,-6 0-18 0,-1 7 3 16,1 7 8-16,-8 5 9 16,8 6 9-16,-7 4 2 15,0 9-3-15,0-2-14 0,-7 4-12 16,8-3-12-16,-2 0-8 16,8-1-5-16,-7 1-3 15,13-5-12-15,-7-2-31 0,7-4-57 16,0-1-64-16,7-2-36 15,-7-6-19-15,7-9 1 16</inkml:trace>
  <inkml:trace contextRef="#ctx0" brushRef="#br0" timeOffset="62288.5021">28859 1927 47 0,'6'-12'235'0,"1"2"18"15,-1 3-14-15,1-1-55 16,0 1-43-16,-1 3-26 15,0 1-21-15,1-2-14 0,12 1-16 16,-6 4-22-16,13-3-17 16,0 6-17-16,7 1-10 15,-7 4-6-15,-6 3-3 0,-7 4-1 16,-13 7-1-16,-13 3 3 16,-7 5 3-16,-12-1 0 0,5 4 3 15,-11-4 1-15,-1 0 1 16,-1 1 1-16,8-7-1 15,-1 2 1-15,1-7 1 0,12 0-4 16,1-4 3-16,-1-2-2 16,14-1 2-16,-7-5 2 15,13-1 4-15,-7-1 10 16,14-1 8-16,-1 2 5 0,7-5-2 16,19-5-14-16,1-2-37 15,13-1-55-15,6-3-77 16,6 0-90-16,-6-3-45 0,7-1-12 15,-6-6 19-15</inkml:trace>
  <inkml:trace contextRef="#ctx0" brushRef="#br0" timeOffset="62596.6832">29452 1828 114 0,'0'-7'216'0,"0"-1"5"0,0 4-67 15,0 4-53-15,0 4-27 16,-7 7-5-16,1 0 8 16,-8 7 10-16,2 5 10 0,-2 6-5 15,2-4-14-15,-1 8-19 16,6-4-18-16,-6 5-15 15,7-5-7-15,-8 0-8 0,8 0-17 16,0-4-32-16,6-2-50 16,-7 0-73-16,7-2-84 15,0-6-42-15,7-1-12 0,-7-9 19 16</inkml:trace>
  <inkml:trace contextRef="#ctx0" brushRef="#br0" timeOffset="63009.2878">29810 1956 71 0,'6'-7'190'16,"8"0"-22"-16,-14 3-40 15,0 0-29-15,-7 8-16 0,0 0-15 16,-11 6-8-16,4 5-1 15,-5 0-2-15,12 3-8 16,-6 4-13-16,13-4-10 0,0 5-9 16,13-6-4-16,0 2-2 15,0-5-2-15,1-3-1 16,4 0-1-16,9-3 2 16,-7-4-1-16,6-4 1 0,-1-4 0 15,-5-1-3-15,0-5 0 16,-8 0 8-16,2-2 14 0,-8-2 10 15,-12-1 11-15,-1-3 15 16,-6 3 12-16,-13 0-1 16,0-3-8-16,-7 7-11 0,1-4-15 15,-1 4-39-15,1 4-62 16,5 3-82-16,-5 0-97 16,12 8-65-16,1-4-30 15,19 0 9-15,0 0 39 0</inkml:trace>
  <inkml:trace contextRef="#ctx0" brushRef="#br0" timeOffset="63437.3633">30234 1710 103 0,'0'-7'230'0,"0"4"17"0,6-5-57 15,0 4-57-15,8 1-42 0,-1-1-29 16,6 1-18-16,8-2-10 16,5 3-6-16,1 2-4 15,-1 0 0-15,-6-4-4 16,1 4-8-16,-1 4-5 0,-7-4 1 15,1 2 5-15,-8 3 12 16,2 5 20-16,-8 5 16 0,-12 3 10 16,0 12 9-16,-8-4-1 15,1 10-10-15,-7 1-15 16,0-1-14-16,2 5-11 0,-2-1-9 16,0 0-7-16,1 1-5 15,-1-1-1-15,0 0-7 16,1-4-31-16,6 1-61 0,-6 1-90 15,5-9-98-15,8 0-53 16,6-7-24-16,0-4 16 16</inkml:trace>
  <inkml:trace contextRef="#ctx0" brushRef="#br0" timeOffset="65577.4721">25438 4316 95 0,'-13'0'211'15,"0"3"7"-15,6 1-62 16,-6-4-65-16,7 0-42 16,-7 0-25-16,-1 2-16 15,2-2-5-15,-8 5-1 16,7-2-2-16,-7 1 1 0,-6 4 3 16,7-5 5-16,-1 5 7 15,0-1 11-15,2-3 10 16,4 0 11-16,8-1 4 0,-7 1 2 15,7-4-6-15,6 3-8 16,-8-3-6-16,16 0-6 16,-2 4 5-16,7-4 13 15,13 0 10-15,13 0 6 16,7-4 1-16,6 4-2 16,13-3-9-16,-6-1-16 0,0 4-14 15,6-3-7-15,-14-1-7 16,1 0-8-16,-5 0-22 15,-15 4-31-15,1-3-49 0,-15 3-65 16,2-4-88-16,-6 4-46 16,-8 0-9-16,-6 0 18 15</inkml:trace>
  <inkml:trace contextRef="#ctx0" brushRef="#br0" timeOffset="71796.9959">27100 3725 56 0,'-26'-7'179'0,"-1"-1"6"15,1 1 4-15,0 0-5 16,0 0-14-16,1-1-20 0,-8 5-21 16,0-1-26-16,-6 4-20 15,0 4-6-15,-13 3-2 16,-7 8 8-16,-13 7 10 16,0 7 18-16,-5 19 13 15,-2 7-2-15,-5 15-6 0,5 2-14 16,8 9-15-16,5 4-20 15,8-5-26-15,19 1-17 16,6-1-9-16,14-6-5 16,12-9-2-16,14-3 0 0,18-7 0 15,8-11 1-15,19-4-17 16,7-3-31-16,12-10-41 16,8-6-42-16,0-3-50 15,-8-9-67-15,0-7-74 16,-6-4-59-16,-12-7-7 0,-7-5 13 15,-7-5 38-15</inkml:trace>
  <inkml:trace contextRef="#ctx0" brushRef="#br0" timeOffset="72100.0463">26454 4410 95 0,'-6'0'247'0,"-1"-3"10"0,7-1-14 16,-6 4-107-16,12-3-65 15,-6 3-36-15,13-4-16 16,1 4-9-16,5 0 0 15,14 0-3-15,6 0 1 0,0 0-6 16,7 0-18-16,5 0-38 16,2-4-58-16,-7 0-75 15,-1 4-39-15,1-3-17 16,-7-1 7-16</inkml:trace>
  <inkml:trace contextRef="#ctx0" brushRef="#br0" timeOffset="72631.083">27373 4216 125 0,'7'-7'191'0,"-1"3"-27"0,0 1-46 15,-6 3-34-15,-6 0-24 16,0 0-19-16,-14 3-7 16,1 5-7-16,-14 3-1 15,-6 7 0-15,0 4 4 0,6 3-2 16,1 2-7-16,6-1-7 15,6-1-3-15,1-4-6 16,11 1-1-16,8-3-4 16,8-2 2-16,4 0 0 0,8-7 1 15,-1 0 4-15,15-5-1 16,-2-1 0-16,7-8-4 16,-6-1 0-16,-1-1 1 15,1-5 5-15,-7-4 12 16,0-4 19-16,-7 1 18 0,1 0 19 15,-7-4 16-15,0 0 13 16,-13-5 14-16,0 6 1 16,0-1-4-16,-6 0-15 15,-1 0-19-15,0 5-52 0,1 5-94 16,6-2-124-16,0 6-118 16,0 4-60-16,0 4-27 15,0 0 15-15</inkml:trace>
  <inkml:trace contextRef="#ctx0" brushRef="#br0" timeOffset="73037.6548">27803 4381 2 0,'-6'4'153'0,"6"-1"0"0,0 1-60 16,-7 0-53-16,0 3-25 16,1 0 4-16,6-3-2 15,-6 3 2-15,6 1 5 16,0-1 1-16,0-3 6 15,0 2 10-15,0-1 28 0,0-5 36 16,0 3 34-16,6-3 17 16,-6 0 6-16,0-3-6 15,6-2-28-15,-6-1-38 16,7-5-34-16,-7 3-25 0,0-3-26 16,0 1-39-16,0-2-59 15,0 2-70-15,0-1-97 16,0 3-51-16,-7-3-17 15,7 5 16-15</inkml:trace>
  <inkml:trace contextRef="#ctx0" brushRef="#br0" timeOffset="73411.0174">28279 4004 107 0,'13'-4'199'15,"-7"-3"2"-15,1 7-77 16,0 0-41-16,-14 7-5 0,0 3 5 15,1 10 13-15,-14 5 8 16,1 8 9-16,-1 4-13 16,0 0-26-16,-5-1-25 15,5 4-15-15,0-3-9 16,1-4-8-16,6 1-9 0,0-2-30 16,7-3-43-16,-1-7-64 15,7 4-77-15,0-8-58 16,13-4-28-16,0-5 8 0</inkml:trace>
  <inkml:trace contextRef="#ctx0" brushRef="#br0" timeOffset="73931.8921">28637 4047 16 0,'14'-10'198'0,"-2"-2"8"15,-6 5-44-15,2-1-58 16,-2 6-28-16,-6 2-3 16,-6 8 11-16,-2 6 14 0,2 8 8 15,-13 3 3-15,-1 8-8 16,0 0-25-16,8-1-28 15,-2 6-18-15,2-9-10 16,5 4-8-16,1-8-10 16,-1 0-11-16,7-2-10 0,7-4-6 15,-1-5-3-15,7-3-2 16,7-7-1-16,0 0 5 16,-1-8 7-16,7 0 5 0,-6-7 9 15,6 1 15-15,-13-5 23 16,6-4 34-16,-6 5 39 15,0-5 42-15,0 4 20 16,-6 5 4-16,-1-2-15 16,7 9-32-16,-6-1-35 0,5 4-40 15,2 4-29-15,-1 7-13 16,0 0-15-16,-7 3-13 16,7 5-29-16,1-1-37 15,-8 1-47-15,0-1-62 0,1-4-59 16,6 5-74-16,-7-5-38 15,7-3 1-15,1-3 28 16,-8-5 51-16</inkml:trace>
  <inkml:trace contextRef="#ctx0" brushRef="#br0" timeOffset="74425.0347">29399 4110 200 0,'0'-18'250'0,"7"3"-8"15,-7 4-47-15,0 0-45 0,-7 3-48 16,7 2-39-16,-12 6-29 16,-1 0-26-16,-1 6-17 15,-5 6-16-15,6-1-13 16,0 0-17-16,0 3-29 15,6 1-24-15,7-4-14 0,0-3 2 16,13 2 15-16,1-6 20 16,-2-4 25-16,8 0 28 15,6-6 27-15,-7-2 29 16,1-7 38-16,0 4 43 16,-1-4 47-16,1 1 46 15,-8-1 42-15,2 1 21 0,-1 2-11 16,-6 4-33-16,-1 1-39 15,7 7-44-15,0 0-52 16,0 7-40-16,1 9-20 0,-8 2-8 16,7 8-5-16,-7-1-2 15,1 2-2-15,-7 2-3 16,6-4-14-16,-6 0-28 16,0 1-36-16,-6-1-43 15,6-6-55-15,-7-1-73 0,7 1-66 16,0-9-44-16,0 2-3 15,0-9 22-15,0-3 46 16</inkml:trace>
  <inkml:trace contextRef="#ctx0" brushRef="#br0" timeOffset="74920.3782">29940 4066 173 0,'7'-19'262'0,"0"-3"23"16,-7 5-49-16,0 2-42 16,-7 1-38-16,7 2-40 15,0 5-46-15,-7 0-35 0,7 3-33 16,-6 8-28-16,6-1-22 16,0 5-20-16,-6 2-4 15,6 1-12-15,6 4-15 16,-6-5-16-16,6 5-12 15,1-3 5-15,-7-4 15 0,7-1 24 16,-1 0 24-16,0-7 26 16,8 0 36-16,-8-4 38 15,1-4 38-15,-1 2 41 16,8-5 47-16,-14-3 47 0,6 2 42 16,0 1 29-16,0-3 5 15,-6 6-18-15,8 1-42 16,-8-1-50-16,6 8-57 15,0 0-49-15,1 8-37 16,6 2-22-16,-6 5-7 0,5 6-2 16,-6 2-2-16,2 7-2 15,-8-5-7-15,6 1-14 16,-6 3-22-16,6-6-29 0,-6 2-35 16,0-7-44-16,0 0-53 15,0 1-65-15,0-8-64 16,7-1-62-16,-7-2-10 15,0-1 21-15,0-7 44 16</inkml:trace>
  <inkml:trace contextRef="#ctx0" brushRef="#br0" timeOffset="75582.8847">30801 3901 83 0,'-26'-6'87'0,"-7"2"-33"15,-7 0-21-15,-5 0-10 16,-7 4-3-16,1 4-1 0,4 0-4 15,-5 2-1-15,13 2-2 16,0-1-4-16,7 1-6 16,6-1-6-16,6-3-1 15,7 3 3-15,0-3 2 16,0-1 2-16,7 1 5 0,-2 0 4 16,2-1 3-16,0 5-4 15,6-5-1-15,0 4 3 16,-7-2 3-16,7 1 2 15,0 2 0-15,7-1 0 16,-7 1-3-16,6 0-5 0,8-2-4 16,-8 2-1-16,0-1 13 15,7-3 22-15,0-4 27 16,0 4 26-16,13-4 29 16,-6-4 27-16,13 4 15 0,-1-8 3 15,1 5-10-15,5-5-12 16,9 4-17-16,-2 2-21 15,-5-4-26-15,-2 6-23 16,1 0-13-16,1 8-8 16,-8-1-8-16,-6 1-1 0,-6 4 3 15,-7 2 0-15,0 1 5 16,-13-1-2-16,0 4 1 16,-13-3-3-16,0 3-3 15,-7-3-3-15,-6-3-10 16,-13 2-22-16,-6-3-35 0,-8-4-50 15,-6 0-64-15,-6-3-84 16,7 0-105-16,-1-4-48 16,7-4 0-16,13-3 27 0,6-8 52 15</inkml:trace>
  <inkml:trace contextRef="#ctx0" brushRef="#br0" timeOffset="76008.2855">30931 3355 66 0,'20'-14'197'16,"-8"7"3"-16,1-1-63 16,21 8-38-16,-2 4-19 15,13 7-3-15,1 7 11 16,-1 11-3-16,2 8 7 16,4 11-7-16,-11 7-11 0,-1 6-19 15,-1 13-14-15,-5 0 0 16,-7 6-6-16,-12 0-7 15,-22 4-7-15,-4 1 15 16,-21-5 3-16,-13 1-2 16,-13-4-19-16,-6-7-31 0,0-4-39 15,0-11-79-15,-6-8-104 16,5-7-62-16,-5-9-16 16,-1-10 9-16,-6-10 31 15</inkml:trace>
  <inkml:trace contextRef="#ctx0" brushRef="#br0" timeOffset="82383.65">31231 2916 4 0,'0'-4'63'16,"0"1"-13"-16,0-1-8 15,0 4-8-15,0-5-11 0,0 3 0 16,0-2-1-16,0 4 2 16,-6-4-3-16,6 4 1 15,0-3-2-15,-8 3-4 16,8-4-3-16,-6 0 5 15,6 4 5-15,0 0 2 0,-6-4 5 16,6 4 7-16,-7 0 3 16,7-4-1-16,-6 4-2 15,-1 0 0-15,0 0 0 16,7-3-3-16,-6 3-3 0,6 0-1 16,-6 0 0-16,6 0 0 15,-7 0-2-15,7 0 3 16,0 0 2-16,0 0 2 15,0 0 2-15,0 0-5 0,0 0-1 16,7 0-5-16,-7 0-6 16,0 0-4-16,6 0-2 15,-6 0-3-15,6 0-1 16,1 0 2-16,13 3 1 16,0-3 1-16,12 0-6 0,1 4-2 15,12 0-2-15,7-4-3 16,-7 4-3-16,8-4-1 15,-1 4 4-15,-7-4 0 16,-5 3-1-16,-1-3 0 16,-13 0 0-16,-7 4 2 15,1-4 7-15,-7 0 6 0,0 0 4 16,-7 0 0-16,1 0-2 16,0 4-3-16,-7-4-5 15,6 7-3-15,-6 0 5 16,0 8 13-16,0 10 11 0,-6 5 6 15,-14 9 4-15,-6 13-5 16,-13 7-7-16,0 11-13 16,-13 3 8-16,-1 7 6 15,8 4 2-15,-1 1 7 16,1 0 3-16,12-2 3 0,7-1-18 16,0-2-8-16,12-7-6 15,2 0-7-15,-1-7-2 16,6-3-4-16,1-5-1 15,-7 1 1-15,6-9-2 0,0 6 2 16,-5-5-2-16,6-3 1 16,-8 0 0-16,8-5-7 15,-7-3-7-15,13 1-12 16,-7-1-9-16,14-7-11 0,-7-4-7 16,13 1-5-16,-7-5 1 15,8 2 6-15,-8-6 10 16,6-3 9-16,2-3 8 15,5 0 8-15,-12-5 4 16,6 5 0-16,-7-3-1 0,8-5 0 16,-8 1 0-16,0-2 2 15,1-2-1-15,-7 3 5 16,6-3 3-16,1 0 1 16,0 3 2-16,-7 0-1 15,12 1-15-15,-5 3-7 0,0 0-8 16,-1 4-2-16,7-1-1 15,0 1-1-15,-6-1 16 16,5 1 10-16,8 3 5 0,-6-3 3 16,-2-1 1-1,1 2 2-15,-6-2 0 0,6 1-2 16,-1-1-1-16,-4 1-2 16,4 0 1-16,2-5-3 15,-8 5-1-15,7-4-5 0,-7 4-4 16,1-4-5-16,0-5-2 15,-7 3 6-15,0-1 11 16,0-6 16-16,-7 2 12 16,-12-1 13-16,-20-3 34 15,-7 0 22-15,-19 0 17 0,-20 0 11 16,-7 0 10-16,-5 0 8 16,-14 4-25-16,7-4-19 15,13 0-22-15,-7 4-22 16,13-4-17-16,14 4-17 15,5 0-17-15,7 0-14 0,14-2-14 16,6-2-9-16,7 5-14 16,6-3-17-16,-1 3-23 15,8-2-29-15,6 1-39 16,-1 0-53-16,2 0-64 16,5-1-48-16,7 1-6 0,0-4 18 15,0 0 37-15</inkml:trace>
  <inkml:trace contextRef="#ctx0" brushRef="#br0" timeOffset="83900.5573">14576 6912 121 0,'-7'8'239'16,"7"-4"8"-16,0-1-27 16,0 1-61-16,13 0-27 0,7 3 5 15,12-3 18-15,14-1 20 16,6 5 11-16,13-5-3 15,7 1-13-15,6-1-20 16,7-3-22-16,0 0-21 16,12 0-24-16,1 0-20 0,13-3-26 15,-6-1-42-15,-2-3-57 16,-5 0-64-16,-13-1-70 16,-7-3-83-16,-26 4-95 15,-6-1-47-15,-27 5 5 16,-19-4 38-16,-19 0 53 0</inkml:trace>
  <inkml:trace contextRef="#ctx0" brushRef="#br0" timeOffset="84200.3596">15155 6748 119 0,'-18'-8'197'15,"4"1"12"-15,8-1-6 0,-7 5-16 16,6 3-23-16,7 0-20 16,0 7-19-16,0 4-13 15,13 8 0-15,6 7 4 16,1 3 2-16,6 7-14 0,7 4-19 16,-1 5-22-16,1-1-23 15,-1 0-21-15,1 0-41 16,-1-1-71-16,-5 1-111 15,-8-3-109-15,0 0-55 0,-11-10-29 16,-8-1 15-16,0-7 55 16</inkml:trace>
  <inkml:trace contextRef="#ctx0" brushRef="#br0" timeOffset="85698.1223">17039 6474 60 0,'0'-4'176'0,"7"0"-7"15,-1 0-62-15,0 4-43 16,-6 0-8-16,0 8 15 15,7-2 14-15,-7 13 24 0,6 3 23 16,-6 7 16-16,0 4 0 16,0 8-3-16,0 3-5 15,0 7-8-15,0 4-12 16,0 3-14-16,-6 1-19 16,6 0-19-16,-7-1-15 0,1 0-14 15,0-5-13-15,-1-3-19 16,7-5-39-16,0-9-62 15,0-7-79-15,0 0-100 16,0-6-87-16,7-10-36 0,-1-4 9 16,7-9 44-16</inkml:trace>
  <inkml:trace contextRef="#ctx0" brushRef="#br0" timeOffset="85967.4124">17580 6986 118 0,'26'-4'323'0,"-6"1"23"15,-8-1 12-15,1 0-96 16,-6 0-79-16,-1 4-67 0,1-3-40 15,-1 3-28-15,1 0-40 16,-7-4-72-16,7 4-113 16,-7 0-108-16,6-3-57 0,0-1-22 15,-6-3 15-15</inkml:trace>
  <inkml:trace contextRef="#ctx0" brushRef="#br0" timeOffset="86548.5992">18251 6612 114 0,'-7'-17'185'0,"-13"-6"-33"15,1 5-32-15,-7 3-29 16,-6 0-19-16,-7 8-14 0,-1 0-11 16,-5 7-8-16,-1 3-3 15,-5 8-9-15,11 4-6 16,1 4-3-16,13 2 0 16,6 4-1-16,13-2-10 0,7-1-2 15,7-4-7-15,6 0-6 16,6-3-8-16,-5 0 2 15,-2-8 11-15,2 4 23 16,-1-7 20-16,-7-4 19 16,8 0 12-16,-8-8 3 15,8-3 9-15,4 1 1 0,-4-5 2 16,-1 1 6-16,-7 2 14 16,8-2 9-16,-8 6-15 15,6-3-22-15,-4 8-21 16,-2-1-18-16,0 8-16 0,7 6-7 15,-13 9 2-15,7 3 4 16,-7 7 6-16,0 5 5 16,0 6 0-16,-7 0-5 15,1 4-7-15,-7-1-5 0,7 5-2 16,-8-8-23-16,2 0-34 16,4-2-41-16,2-6-54 15,0-6-65-15,6-4-72 16,-7-3-57-16,7-6-27 0,7-4 10 15,-7-9 35-15</inkml:trace>
  <inkml:trace contextRef="#ctx0" brushRef="#br0" timeOffset="86930.8177">18668 6528 76 0,'12'-15'200'16,"2"8"4"-16,-8 0-57 16,1 7-41-16,-14 7-9 0,-5 7 3 15,-2 12 12-15,-12 3 8 16,0 8 6-16,1 0-14 15,5 3-27-15,0 4-22 16,7-7-16-16,13-1-8 16,0-3-4-16,0-3 2 0,13-4 2 15,0-9 3-15,14 2 3 16,-2-4 0-16,21-4-8 16,-1-8-17-16,14 1-28 15,-7-8-39-15,0 1-50 16,1-8-74-16,-8 0-82 0,1-4-62 15,-21-3-20-15,2-1 9 16,-14-3 33-16</inkml:trace>
  <inkml:trace contextRef="#ctx0" brushRef="#br0" timeOffset="87180.9428">18857 6693 231 0,'-7'-4'250'0,"1"4"11"0,0 4-61 16,-8-1-37-16,8 12-9 16,-8 3 9-16,8 12 16 15,-7 2 10-15,0 9-13 16,6 6-27-16,1 1-35 16,6 0-32-16,6 2-24 0,1 3-41 15,6-6-69-15,-6 1-108 16,5-1-152-16,2-6-82 15,6 0-46-15,-8-12-3 16,-5-8 44-16</inkml:trace>
  <inkml:trace contextRef="#ctx0" brushRef="#br0" timeOffset="90927.1954">19586 6484 47 0,'0'-8'219'0,"7"2"34"16,-7-2-26-16,0 0-26 15,0 5-15-15,0-3-11 0,0 1-15 16,0 2-28-16,0-1-32 16,0-1-30-16,-7 5-25 15,1 5-18-15,-14 2-5 0,-5 7 5 16,-21 8 8-16,1 8 10 15,-14 7 7-15,7 7-2 16,-7 0-6-16,13 7-8 16,13 0-8-16,14 1-9 15,6-5-6-15,13 0-5 0,13-2-6 16,6-5-7-16,14-4-8 16,13-5-5-16,6-6-6 15,7-7-2-15,12-7 1 16,-6-8 2-16,0-3 9 15,-6-3 10-15,-7-4 17 0,-13-4 17 16,-6-4 13-16,-20 0 14 16,-6 1 14-16,-14-5 7 15,-13 4-3-15,-6-3-10 16,-6 4-15-16,-7 3-31 16,6 0-54-16,1 3-59 15,-8 5-68-15,1 3-72 0,1 3-81 16,5 1-75-16,13 3-11 15,0 1 19-15,14-1 46 0</inkml:trace>
  <inkml:trace contextRef="#ctx0" brushRef="#br0" timeOffset="93241.6247">6672 8320 191 0,'-14'-5'268'16,"2"5"25"-16,6-3-63 15,-8 3-42-15,14 0-26 16,-6-4-20-16,6 4-14 16,0 0-8-16,6 0-2 0,14 0-3 15,6 4-4-15,19-4-10 16,14 3-26-16,13-3-19 15,12 5-19-15,1-5-20 0,13 3-16 16,-14-3-23-16,1 4-22 16,-6-4-46-16,-8 0-71 15,-6 0-99-15,-12 0-97 16,-8 4-40-16,-13-4 3 16,-5 0 30-16</inkml:trace>
  <inkml:trace contextRef="#ctx0" brushRef="#br0" timeOffset="93518.5667">6867 8693 43 0,'-39'22'212'15,"7"-1"23"-15,6-1-39 16,-1-6-38-16,15-2-19 15,4-2 2-15,8 1 5 16,14-3-2-16,19-5-9 0,13 1-20 16,19-4-21-16,19 0-34 15,7-4-38-15,14 1-45 16,12-5-53-16,1-3-54 16,-2 4-76-16,-5-5-84 15,-6 2-40-15,-14-2 0 0,-20-3 28 16</inkml:trace>
  <inkml:trace contextRef="#ctx0" brushRef="#br0" timeOffset="207695.3908">24063 2201 34 0,'-13'0'92'0,"0"-3"6"15,0 3 7-15,0-4 9 0,0 4 2 16,6-3 0-16,1 3-5 16,-1-5-12-16,1 5-18 15,6 0-17-15,-7 0-14 16,7 0-14-16,0 0-11 0,0 0-6 15,0 0-5-15,0 0-3 16,0 0-5-16,7 0-4 0,6 0 1 16,13-2-3-16,13 2 1 15,13-4-2-15,19-4-10 16,8 5-5-16,6-5-2 16,13 2 2-16,13-6 4 0,-1-3 8 15,14 0 15-15,13-3 14 16,-1 0 2-16,14 0 4 0,0-5-2 15,0 1-8-15,-13 5-6 16,0-2-4-16,-20 0-5 16,-13 5-4-16,-13 3 0 0,-19 0 0 15,-7 3 2-15,-19 2 1 16,0 2 8-16,-14-3 9 16,-6 3 6-16,-13 0 7 0,7 4 0 15,-8-4 1-15,2 4-8 16,-8 0-9-16,7 0-10 15,1 0-7-15,5 0-2 0,-6 0-1 16,7 0-3-16,-7 0 3 16,6 0 0-16,-12 0 0 15,-1 0-1-15,8 0 2 0,-14 0 0 16,6 0-2-16,-6 0 2 16,6-3-1-16,-6 3 1 15,0 0-3-15,0 0 3 0,0 0-5 16,0 0-14-16,0 0-19 15,0 0-33-15,-6 0-63 0,6 0-93 16,0 0-45-16,0 0-12 16,-6-4 7-16</inkml:trace>
  <inkml:trace contextRef="#ctx0" brushRef="#br0" timeOffset="208855.5194">24258 1194 26 0,'-6'0'102'0,"6"0"12"16,-6-5 0-16,0 3-5 16,6 2-6-16,0 0-10 0,0-4-7 15,0 1-9-15,0 3-7 0,0-4-6 16,0 4-7-16,6-4-12 0,0 0-11 15,0 0-13-15,14 0-8 16,-1 2-5-16,1-3-4 0,13 3-2 16,-7-3-3-16,0 2 0 0,0-1-1 15,-7 4-2-15,7 0-1 16,-6 0 1-16,-7 0-2 0,0 4 1 16,-6 4 1-16,-1-1 2 0,-12-1-1 15,-1 6 0-15,-6-1-1 16,-6 3-2-16,-1-3 12 0,0 0 6 15,-5 4 5-15,5-8 4 16,0 0 4-16,8 1 7 0,-2-1-7 16,1-3-6-16,7-1-4 15,0 2-1-15,-2-3 0 0,8 2-1 16,-6-4-4-16,6 0-1 16,6 0 0-16,8 0-13 15,5 0-7-15,1-4-6 0,6 4-5 16,7-2-3-16,-1 2 3 15,1-5 9-15,-7 5 6 0,6 0 4 16,-6 0 3-16,1 5-1 16,-8-3-2-16,0 2 0 15,-6 4 2-15,1 0-2 0,-8 1 3 16,-6-1 1-16,-6 4-1 16,-8-1 4-16,1-5 0 15,-6 6 2-15,0-1 1 0,-8-4-1 16,8 1-2-16,-8-1 1 15,2 1-3-15,-1-2-1 16,6-2 6-16,0 0-2 0,8-4-16 16,-1 3-31-16,-1-3-55 15,14 0-83-15,0 0-55 16,14-3-22-16,5-1 5 0</inkml:trace>
  <inkml:trace contextRef="#ctx0" brushRef="#br0" timeOffset="209387.947">25118 1146 22 0,'-6'-7'179'0,"6"3"-20"15,0 0-23-15,-6 1-15 0,6-1-24 16,-7 4-23-16,7-3-22 0,-6 3-17 16,-1 0-8-16,-6 3-9 0,-7 4-7 15,1 1-1-15,-7 4-3 16,0 1 2-16,6-1-3 0,-6 1-3 16,7 4-1-16,-1-3-2 15,7 1 0-15,7-1 0 0,-1-3 4 16,7 3 6-16,0-3 3 15,7-3 6-15,6 0 6 16,13-1 1-16,0-5 0 0,7 3-1 16,5-5-2-16,1-5-7 15,1 3-4-15,-1-5-3 16,0-1 0-16,-7-4 3 0,1 2 7 16,-7-1 11-16,0-4 10 0,-13 5 7 15,-6-5 5-15,-7 4 4 16,0-4 2-16,-7 4-4 0,-6 0-4 0,-7-1-5 15,8 3-6-15,-8 1-8 16,7 0-12-16,-7 1-8 0,8 3-7 16,5 1-8-16,-6-1-7 0,6 1-10 15,1 3-8-15,0-4-18 16,-2 4-24-16,2 0-31 0,6 0-32 16,0 0-38-16,0 4-42 15,14-1-42-15,-2 1-5 0,8-1 18 16</inkml:trace>
  <inkml:trace contextRef="#ctx0" brushRef="#br0" timeOffset="209851.1056">25744 1069 87 0,'-6'-3'175'0,"-8"3"-32"16,2 0-30-16,5-4-27 0,-6 4-17 16,0 4-18-16,-7-1-10 0,1 1-11 15,-1 3-7-15,-6 4-3 16,14 4-5-16,-8 0 0 0,0-1-5 16,7 4-3-16,1 1-5 15,4-4-1-15,2 4 2 0,6-5 2 16,6 1 5-16,2-1 5 15,10-3 8-15,2 0 4 0,7-3 0 16,-1-6 1-16,-1 2 0 16,15-4-6-16,-8-4-2 15,7-3 2-15,0-3 3 0,1-2 3 16,-14 2 5-16,-1-6 9 0,-5 2 13 16,-14-4 6-16,1 4 2 0,-7-6 5 15,-7 3 2-15,-5 2 1 16,-8 1-9-16,7-1-5 0,-7 1-10 15,0 2-14-15,8 5-12 0,-8 0-22 16,7-1-27-16,1 4-35 16,-8 1-40-16,6 3-41 0,-5 0-62 15,6 3-74-15,6 5-25 0,7-4 5 16,0 3 26-16</inkml:trace>
  <inkml:trace contextRef="#ctx0" brushRef="#br0" timeOffset="233198.4257">8177 4367 103 0,'0'-4'232'0,"0"0"22"15,0 4-33-15,-7-3-50 16,1 3-27-16,6-4-12 15,-6 4-13-15,-2 0-10 16,2-4-10-16,6 4-15 16,-6 0-11-16,6 0-14 0,-6-3-11 15,6 3-11-15,0 0-12 16,0 0-11-16,0 0-12 16,0 0-3-16,0 0-3 15,6 0 0-15,-6 0-3 0,0 0 2 16,0 0 2-16,0 0-1 15,0 0-1-15,0 0 2 16,0 0 1-16,0 0-1 16,0 0-4-16,0 0-5 0,0 0-6 15,6 3-1-15,8-3-3 16,5 0 2-16,7 0 5 16,14 0 8-16,-1 0 5 15,6 0 1-15,7 0 1 0,7 0-1 16,12-3-1-16,14 0 1 15,6 3 0-15,14-5 0 16,11 1 0-16,15 1 1 0,-1 3 7 16,8 0 15-16,-2 0 7 15,8 0 4-15,-8 3 4 16,8 1-15-16,-8 4-10 16,1-5-19-16,7 8-8 15,-1-3-5-15,0 3-3 16,7-1 12-16,13 2 0 0,0 2-2 15,13-3-1-15,0 4-6 16,6-1-5-16,8 1-4 16,-2-1 4-16,-5 2 3 0,6-2 1 15,-1 1 3 1,2 3 3-16,-1 1 2 0,6-5 12 16,1 5 5-16,-1-1 6 15,14 4 4-15,-1-3 3 16,1 2 3-16,12-3-9 0,0 4-5 15,14-4-3-15,0 5 0 16,6-5-1-16,7 4-2 16,-1-8-2-16,7 5-2 15,7-5 0-15,0 1-1 16,13 0 4-16,6-5 3 0,6 2 3 16,7-5 0-16,7 1 2 15,0-1-3-15,0 1-1 16,-1-6-3-16,-6 6-1 15,-5-4-1-15,-8 3-6 0,-7-3 0 16,-5 3-1-16,-15 0 3 16,-5-3 1-16,-1 3 2 15,-12 1 5-15,0-1 2 16,-1-3-2-16,-12 6 0 16,-1-2 0-16,-6-1-2 0,-12 0-1 15,-2 1 1-15,-19-1-1 16,1 0-1-16,-13 1-1 15,-8-1 4-15,-12-3 0 0,-6 4-7 16,-1-1 2 0,-6 0 4-16,0 0 0 0,-7 4 0 15,7-4 3-15,0 1 5 16,0 0 0-16,-1-2 1 16,2 2 3-16,4-5 4 0,2 5 0 15,0-4 1-15,6-1-2 16,0 2-2-16,6-3-3 15,-6 2-6-15,6-1-4 16,0 2 0-16,-6-2 0 16,6-3 0-16,1 4 0 0,-1 0-3 15,7-4 0-15,0 4 15 16,-7-2 8-16,8-2 4 16,-2 5 4-16,1-5 6 15,0 0 3-15,6 3-13 16,-5-3-6-16,-2 0-2 15,1 0-3-15,0 4-3 0,-7-4-2 16,1 0-2-16,-7 0 0 16,0 0-4-16,-1 0 0 15,-5 0-1-15,6 0 0 16,-7-4-2-16,0 4 1 0,1 0-5 16,0 0 0-16,-2-3 0 15,-11 3-15-15,-1 0-6 16,-6 0-3-16,-13-5 2 0,-7 5 2 15,-13-2 6 1,-6-2 21-16,-7-4 14 0,0 5 8 16,-6-5 3-16,6 2 0 15,-7-2-7-15,-6-4-5 16,2 5-2-16,-2-3 3 16,-14 2 10-16,-11 0 10 0,-1 1 8 15,-13 4-6-15,-7-5-29 16,1 4-61-16,-7 1-84 15,0-1-89-15,-7 1-84 16,-6 3-64-16,0 0-11 16,6 3 30-16,2 1 59 0</inkml:trace>
  <inkml:trace contextRef="#ctx0" brushRef="#br0" timeOffset="234470.0524">9298 8615 134 0,'-13'5'259'0,"-1"-5"22"16,8 3-7-16,0-3-76 15,-1 0-46-15,1 4-15 16,6-4-2-16,-7 0 2 15,7 0 2-15,0 0-1 0,0 0-1 16,0 0-3-16,7 0-5 16,-7 0-18-16,13 0-23 15,13 0-22-15,13-4-22 16,26 4-18-16,7-3-13 16,12-2-6-16,14 3-5 0,6 2-5 15,-6-4-5-15,7 4-14 16,-8 0-20-16,-6 0-14 15,1 0-28-15,-14 0-40 16,-6 4-44-16,-1-4-46 16,-12 0-61-16,-13 2-88 0,-8-2-24 15,1 0 12-15,-12-2 35 16</inkml:trace>
  <inkml:trace contextRef="#ctx0" brushRef="#br0" timeOffset="234860.777">11266 8243 116 0,'19'-4'216'16,"-12"0"1"-16,5 4-50 15,-4 4-67-15,-2 3-28 0,0 4-2 16,-6 7 21-16,7 13 23 16,-7 5 15-16,-7 4 4 15,7 11-10-15,-6 1-14 0,0 3-25 16,6-1-21-16,-8 4-21 15,8-3-13-15,0-3-14 16,0-4-12-16,0-8-31 16,0 1-52-16,0-12-84 15,8-4-103-15,-8-3-61 16,6-10-25-16,0-6 8 0,1-10 42 16</inkml:trace>
  <inkml:trace contextRef="#ctx0" brushRef="#br0" timeOffset="235090.5206">11624 8734 71 0,'20'-12'431'16,"-1"5"58"-16,-5-1 51 16,-8 1 46-16,0 0-153 0,-6 4-124 15,0-5-75-15,6 4-60 16,-6 1-81-16,8-5-103 15,-8 5-117-15,6 0-125 16,7-6-131-16,0 3-130 16,6-5-39-16,14-1 16 15,-7 2 59-15,-6-5 87 0</inkml:trace>
  <inkml:trace contextRef="#ctx0" brushRef="#br0" timeOffset="235468.595">12445 8257 280 0,'6'-14'300'0,"-6"3"9"0,-12 7-48 16,-14 8-102-16,-13 7-54 16,-7 10-21-16,-7 9-6 15,-5 11 1-15,6 6 2 16,0 4-12-16,7 4-15 15,5 0-17-15,14-4-13 0,13 1-9 16,13-8-10-16,6-8-9 16,20-3-5-16,1-7-3 15,11-4-2-15,1-11-1 16,7-4 4-16,-7-4 1 0,1-10 9 16,-15 0 16-16,-5-4 26 15,-7-4 14-15,-20 0 11 16,-5-2 12-16,-14-3 0 15,-1 3-20-15,-5-2-49 16,6 1-75-16,0 3-111 0,13 0-141 16,-1 1-72-16,8-1-32 15,12 5 8-15,8-5 48 16</inkml:trace>
  <inkml:trace contextRef="#ctx0" brushRef="#br0" timeOffset="236068.8467">13272 8294 227 0,'-12'-11'268'0,"-8"3"8"15,-19-3-57-15,-7 4-98 0,1 3-61 16,-8 1-31-16,1 3-14 15,7 0-15-15,-1 0-16 16,1 3-23-16,12 1-22 16,7 0-18-16,0 4-13 15,13-5-11-15,-7 4 8 0,14-3 17 16,-8 3 19-16,8 1 17 16,0-5 13-16,-1 2 15 15,7-3 6-15,-6 2 3 16,6-1 5-16,0 2 7 15,0-2 8-15,0 1 9 0,0 0 14 16,0 0 12-16,6-2 8 16,7 3 12-16,7-2 11 15,-1 1 3-15,14-1 2 16,0 1 3-16,6 0 0 0,-7 0-5 16,7 3-8-16,1-4-5 15,-1 1-3-15,-1 3-3 16,-5 1 4-16,7 3-3 15,-1 0 4-15,-7 0 3 0,1-1 1 16,-7 5 1-16,-7-3 1 16,1 2 1-16,-7-3-4 15,-7 3 3-15,-12-2 5 16,-14 2 4-16,-6 5 1 0,-19-5-3 16,-14 1-5-16,-7 3-12 15,-11-3-18-15,4-1-43 16,-4-2-72-16,5-1-117 15,0 0-170-15,13-4-96 16,14-4-49-16,5-3-2 0,21-6 46 16</inkml:trace>
  <inkml:trace contextRef="#ctx0" brushRef="#br0" timeOffset="236842.7537">13416 8561 200 0,'6'0'341'0,"8"0"12"0,-2 0 3 15,8 0-113-15,13 0-104 16,12 0-63-16,14 0-27 16,19 0-18-16,14 4-5 15,5-4-11-15,-6 4-12 0,7-1-6 16,-13-3-19-16,0 0-15 15,-14 0-29-15,-6 0-32 16,-13 0-36-16,-13-3-70 16,-6-1-71-16,-7 0-21 0,-20-3 7 15,-6-4 21-15</inkml:trace>
  <inkml:trace contextRef="#ctx0" brushRef="#br0" timeOffset="237116.5552">14055 8378 79 0,'-13'-4'225'15,"-1"4"4"-15,8-3-25 0,0 6-61 16,6 1-34-16,0 8-8 16,0 2 5-16,6 8 6 15,0 0 0-15,8 7-17 16,-1 0-20-16,-1 5-23 15,2-2-14-15,6 5-10 0,-1 0-12 16,0-5-29-16,0 1-41 16,1-3-58-16,0-1-77 15,-1-3-87-15,1-4-41 16,0-8-2-16,-1-3 25 16</inkml:trace>
  <inkml:trace contextRef="#ctx0" brushRef="#br0" timeOffset="237430.6413">15117 8264 9 0,'12'-7'216'0,"-4"3"17"16,4 4 28-16,-12 11-79 16,6 8-48-16,-6 4-11 0,-6 8-1 15,6 6-7-15,-6 8-22 16,0-1-13-16,-8 4-15 16,8-2-16-16,-1 6-9 15,-6-4-26-15,6-1-55 0,-5-7-88 16,5 1-117-16,-6-8-62 15,7-8-34-15,-1-7-1 16,0-7 37-16</inkml:trace>
  <inkml:trace contextRef="#ctx0" brushRef="#br0" timeOffset="237633.8734">15358 8700 324 0,'32'-10'392'0,"-12"-5"22"16,-7 4 16-16,7-1-149 16,-8 6-129-16,-5-5-98 15,6 3-91-15,0 1-105 0,7 0-118 16,6 3-86-16,0-4-41 16,-1 1 4-16,9-1 42 15</inkml:trace>
  <inkml:trace contextRef="#ctx0" brushRef="#br0" timeOffset="238116.8809">16094 8448 106 0,'-6'-19'263'15,"-14"1"25"-15,-7 0-19 16,2 3-72-16,-7 4-65 15,-2 0-40-15,-5 7-33 16,7 1-26-16,-7 6-19 0,7 9-16 16,5-2-15-16,7 6-18 15,8-2-17-15,12 4-21 16,6 0-20-16,7 0-6 16,0-3 3-16,20-3 8 15,-1-2 11-15,1-6 19 0,-1-1 18 16,7-3 15-16,-5-3 25 15,-9-4 41-15,-5 0 47 16,0-5 61-16,-8-3 57 16,2 5 48-16,-8-2 36 0,-6 2 17 15,7-1-12-15,-7 3-43 16,0 1-50-16,0 7-52 16,0 0-50-16,0 4-45 15,0 7-32-15,0 3-11 16,-7 8-3-16,1 4 0 0,6 3 0 15,-7 5-14-15,7-2-30 16,-7 2-41-16,1-5-50 16,0 3-71-16,-2-2-79 0,8-8-69 15,-6 0-61-15,6-4-35 16,-6-7 9-16,0-8 49 16,6-3 65-16</inkml:trace>
  <inkml:trace contextRef="#ctx0" brushRef="#br0" timeOffset="238603.5355">16335 8382 80 0,'14'-11'200'16,"-2"4"6"-16,-6-1-56 15,1 4-19-15,0 8 2 16,-7 4 9-16,0 6 13 0,-7 8 5 16,0 7-4-16,1 0-34 15,6 5-39-15,0 2-32 16,0-3-27-16,6 0-25 16,1-4-31-16,0 0-26 0,6-6-21 15,-1-5-15-15,8-4-14 16,0-2-5-16,-1-9 11 15,1-6 11-15,6-5 13 16,-13-3 24-16,0-3 34 16,0-1 46-16,-7-4 51 0,2 2 56 15,-2-3 53-15,-6 3 41 16,0 3 12-16,6 2-15 16,-6 5-33-16,6-1-41 15,2 8-47-15,4 8-48 16,1-1-27-16,1 7-13 0,4 1-12 15,2 7-19-15,0-3-28 16,-7 3-45-16,0 0-57 16,0-1-69-16,0 2-78 0,0-5-86 15,6-3-29-15,-5-5 14 16,6-1 41-16</inkml:trace>
  <inkml:trace contextRef="#ctx0" brushRef="#br0" timeOffset="239047.4066">17397 8199 68 0,'-13'-4'198'0,"-6"11"25"0,-20 5-44 16,-1 9-45-16,-11 13-11 16,4 3 5-16,2 2-8 15,-1 6-15-15,7 1-18 16,7 3-13-16,18-3-19 16,8 2-19-16,12-7-15 0,14-4-15 15,6-8-11-15,13-4-9 16,1-2-8-16,5-9 0 15,-6-3 8-15,7-7 17 16,-7-4 25-16,-7 0 30 0,-12-7 34 16,-7-5 36-16,-13 2 19 15,-13-5 17-15,-7 0-2 16,-12 1-14-16,-7-1-27 16,0 1-45-16,-1 2-63 0,8 5-95 15,-1 0-114-15,14-1-135 16,-7 8-96-16,13-4-39 15,6 4 10-15,1-3 53 16</inkml:trace>
  <inkml:trace contextRef="#ctx0" brushRef="#br0" timeOffset="239672.5408">17964 8426 195 0,'-6'3'309'0,"6"1"16"0,6-1 11 16,1 1-109-16,5-4-73 15,22 0-34-15,-2 0-16 16,20 0-10-16,6 0-16 16,7-4-35-16,8 4-57 15,4-3-76-15,2 3-96 0,-1-4-113 16,-6 1-57-16,-1 3-18 15,-18-7 18-15,-15 3 51 16</inkml:trace>
  <inkml:trace contextRef="#ctx0" brushRef="#br0" timeOffset="239881.0956">18173 8686 137 0,'-7'11'303'0,"7"-4"28"0,7-4 26 16,6 5-104-16,13-8-87 16,6 0-52-16,14 0-42 15,12-4-60-15,1 0-90 16,7-3-121-16,-1 4-91 0,6-1-47 16,0-7-10-16,2 4 18 15</inkml:trace>
  <inkml:trace contextRef="#ctx0" brushRef="#br0" timeOffset="240531.1789">19951 8349 17 0,'0'-7'256'15,"0"-4"29"-15,-12 3 18 16,-2 0-82-16,-5 5-59 0,-13-3-44 16,-1 6-26-16,-13 2-21 15,1 5-10-15,-8 5-8 16,7 3-7-16,8 7-8 15,-1 4-8-15,13 3-11 0,13-4-5 16,6 4-8-16,14 0-10 16,12-3-6-16,13-4-12 15,8 0-13-15,5-8-14 16,14 1-6-16,0-7 1 0,6-8 5 16,-7 0 8-16,1-8 16 15,-6 1 25-15,-8-8 26 16,1-3 28-16,-14 0 25 15,-6-8 34-15,-7 1 37 0,-12-4 21 16,-7-1 12 0,-13-3 4-16,0 4-4 0,-6 3-21 15,-8 4-45-15,15 5-80 16,-8 1-95-16,7 5-96 16,-7 4-100-16,0 7-105 0,2 7-102 15,10 0-9-15,2 1 33 16,6 4 52-16,6-6 69 15</inkml:trace>
  <inkml:trace contextRef="#ctx0" brushRef="#br0" timeOffset="240790.9064">20590 8477 364 0,'13'0'453'0,"0"-4"65"16,1 4 60-16,-8-3-111 0,0-2-107 15,0 3-81-15,-6-5-60 16,7 2-81-16,-7 2-92 16,7-1-111-16,-7 0-127 15,0 0-146-15,0 4-159 0,13-3-68 16,-7 3-11-16,1-4 45 15,0 1 86-15</inkml:trace>
  <inkml:trace contextRef="#ctx0" brushRef="#br0" timeOffset="241229.8889">20916 8214 107 0,'20'-12'283'15,"6"1"18"-15,-1-1 13 0,15 3-111 16,-1 1-75-16,6 0-43 16,7 2-24-16,-6 1-16 15,-1 2-12-15,-6 6 8 16,-5 5 6-16,-22 6 0 0,-5 8 0 15,-26 5 0-15,-15 5-1 16,-5 1-16-16,-13 3-5 16,1 1-5-16,-8 1 0 15,7-9 0-15,6 3 0 16,7-6 0-16,6-4-6 0,1 0 4 16,19-3 17-16,7-5 22 15,6-3 10-15,19 0 2 16,13-3 1-16,21-6-7 15,5-2-22-15,14-2-41 0,6-3-48 16,0-2-53-16,7-4-74 16,-13 0-96-16,-1 1-100 15,-6-2-37-15,-6-2 7 16,-14-1 36-16</inkml:trace>
  <inkml:trace contextRef="#ctx0" brushRef="#br0" timeOffset="242328.1224">22304 8257 231 0,'13'-4'284'0,"-7"-3"31"15,1 4-34-15,-7-5-25 16,0 1-10-16,0-5-17 16,-7 6-30-16,-6-5-38 15,-7-1-36-15,-6 2-27 16,-6-2-36-16,-7 1-26 0,-6 0-15 16,-8 8-13-16,1-1-10 15,-7 4-14-15,1 4-21 16,6 4-20-16,6 2-25 15,14 5-26-15,19-1-26 16,6 5-9-16,14-4 4 0,12 3 11 16,7-4 14-16,13 2 20 15,7-10 18-15,-1 2 18 16,1-1 9-16,7-7 11 16,-8-4 15-16,-7-3 25 15,2-3 37-15,-14-2 46 0,0-2 45 16,-6-1 55-16,-8 1 55 15,2-1 45-15,-8 3 18 16,0 2-14-16,2 3-35 16,-8 2-50-16,0 5-60 0,0 5-58 15,0 2-46-15,-8 11-26 16,2 1-8-16,6 2-4 16,0 8-1-16,0-3-9 15,6 7-20-15,2-4-38 0,-2 1-57 16,0-1-74-16,14 0-79 15,-1-4-86-15,7-2-96 16,1 0-48-16,11-9 9 16,-5-3 49-16,-1-7 67 15</inkml:trace>
  <inkml:trace contextRef="#ctx0" brushRef="#br0" timeOffset="243061.1637">23346 7872 50 0,'7'-11'166'0,"6"8"10"16,0 3-38-16,-7 3-16 0,1 12 1 16,0 8 17-16,-7 6 20 15,0 3 9-15,-7 12-13 16,-6 1-26-16,0 6-24 15,0 0-14-15,-14 4-16 0,2-4-14 16,5 0-16-16,-6-3-16 16,0-4-8-16,7-8-9 15,-1-2-13-15,6-9-5 16,8-3-1-16,-7-3 7 16,7-8-1-16,-1-4-4 0,1-7-2 15,-1-4-5-15,7-6-6 16,0-5-15-16,7-8-8 15,6 2-1-15,12-9-3 16,15 1-8-16,13-8-15 16,12 1-10-16,0 2-3 0,6-2-1 15,1 3 7-15,-14 8 6 16,-6 3 3-16,-13 8 9 16,-5 6 7-16,-22 1 11 15,-5 10 13-15,-14 3 19 0,-5 6 27 16,-8 3 22-16,0 0 14 15,1-1 3-15,5 1 1 16,2 4 5-16,12-9 4 16,-7 5 1-16,14-3-1 0,-7 2-3 15,12-7-2-15,2 1-10 16,5-1-12-16,1-4-14 16,12 1-8-16,13-1-11 15,2-3-37-15,5 0-54 16,-1-3-79-16,2 3-101 15,-1-7-62-15,1 0-24 0,-2-5 13 16,-5 1 41-16</inkml:trace>
  <inkml:trace contextRef="#ctx0" brushRef="#br0" timeOffset="243643.8259">24480 8095 78 0,'-19'8'204'0,"-1"0"14"15,-6 3-60-15,-7 7-41 16,7 0-14-16,1 1-8 16,5 3-17-16,6 0-8 0,2 0-13 15,5-1-9-15,7-2-13 16,7-1-10-16,-1-4-7 15,8-2-3-15,-2-2 3 16,2-2 3-16,5-1 1 16,1-3 1-16,-2-4-2 0,9-4-5 15,-1-3-11-15,0-1-5 16,7-2-3-16,-7-2-2 16,-6-2 0-16,5 3 4 15,-5 0 0-15,0 4-1 16,-8 4 0-16,8 3 1 0,-1 0 0 15,1 6-6-15,0 2 5 16,-1-1 2-16,1 9-1 16,0-7 1-16,6 3 3 15,-7-2 5-15,7-2-3 16,6-1 3-16,1 1 1 0,-1-8 1 16,1 0-1-16,7-4-3 15,-15-3 2-15,8-5-5 16,-7 2 0-16,-6-5 5 15,-8 1 17-15,-5-5 19 16,-14 1 24-16,1-4 16 0,-13-1 14 16,-7 2 1-16,0 3-16 15,-1-1-48-15,1 1-82 16,0 3-98-16,0 4-125 0,7 4-81 16,-1-5-38-16,1 10 8 15,-1-6 45-15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05:18.907"/>
    </inkml:context>
    <inkml:brush xml:id="br0">
      <inkml:brushProperty name="width" value="0.05292" units="cm"/>
      <inkml:brushProperty name="height" value="0.05292" units="cm"/>
      <inkml:brushProperty name="color" value="#FF0000"/>
    </inkml:brush>
  </inkml:definitions>
  <inkml:trace contextRef="#ctx0" brushRef="#br0">26180 4016 85 0,'59'-37'184'0,"7"-4"3"0,5 0-80 15,7 2-55-15,1 2-35 16,18-4-23-16,8 4-18 16,5-3-9-16,1 7-10 15,-7 1-4-15,-19 3-8 16,-20 7-20-16,-13-1-34 0,-25 9-18 15</inkml:trace>
  <inkml:trace contextRef="#ctx0" brushRef="#br0" timeOffset="1379.2997">21704 3655 115 0,'-26'0'92'16,"0"0"-22"-16,7 0-6 16,5 5 6-16,2-5 15 0,-2 0 19 15,8 3 19-15,6-3 9 16,0 0-5-16,20 0-16 16,25-3-23-16,27-2-21 0,38 2-21 15,47-4-20-15,39-4-10 16,45-5-4-16,32 3-7 15,27-5-4-15,19-5-6 16,1 5 2-16,-1 0 1 16,7-1 0-16,-7 1 4 15,-12 0 1-15,-9 4 0 0,-17-2-1 16,-13 3 2-16,-8-7-2 16,-19 6-1-16,0-1-1 15,-6-3 4-15,-14 0 7 16,-12-1-1-16,-27 2 2 0,-26 0 1 15,-25 7-1-15,-27 0 5 16,-19 1-4-16,-27 2 0 16,-12 4-3-16,-13-1-2 15,-7 1-5-15,-14-1-16 16,-4 4-21-16,-8-4-28 0,0 4-33 16,-8 4-36-16,2-4-41 15,0 4-53-15,-14-1-21 16,-6 4 4-16,-7-3 22 15</inkml:trace>
  <inkml:trace contextRef="#ctx0" brushRef="#br0" timeOffset="3160.8134">21418 3714 1 0,'-7'0'57'16,"0"-4"-12"-16,1 4-11 15,0 0-6-15,6-3-12 16,0 3 2-16,-7 0 2 0,7-4 1 16,-7 4 2-16,7 0 4 15,0 0-2-15,7 0-10 16,0-3-11-16,12 3-8 16,-6-4-11-16,6 0-11 15,1 1-2-15,-7-1 1 0,0 4 5 16,0 0 7-16,-6-4 5 15,6 4 3-15,-13 0 5 16,6 0 3-16,0 0-1 16,-6 0-1-16,8 0 0 0,-8 0 3 15,0 0-1-15,0 0 0 16,0 0 2-16,0 0 2 16,0 0-1-16,0 0-2 15,0 4 3-15,0 0 0 16,6 3 0-16,-6 0 1 0,6 4 1 15,-6 5 3-15,0 1 6 16,7 2 11-16,-1 6 12 16,1 5 16-16,6 9 21 0,7 6 17 15,6 10 6-15,-7 10-3 16,1 10-9-16,-8 8-9 16,8 5-23-16,-7 0-19 15,7 4-5-15,6-1 2 16,-6-3 3-16,12 0-1 0,1-3 5 15,-1-2-1-15,7 2-10 16,0-5-6-16,7 2-7 16,-1 1-1-16,-5-2 1 15,5 3-1-15,-6 5-3 16,1-2-3-16,-1 2 2 0,-7-2 3 16,1-3-2-16,-1 1-2 15,1-1 4-15,-7-3 3 16,0-1-2-16,0-3-6 15,-6-4 0-15,-7 0-2 0,7 2 0 16,-8-10-3-16,1-3-1 16,0 0 0-16,0-7-2 15,-6 1-1-15,0-10 2 16,-1-1-1-16,0-6-3 0,-6-2 1 16,0 0 1-16,-6 0 2 15,-7 2-1-15,0 6 4 16,-7 2 5-16,-5 5 0 15,5 3 2-15,0-4 0 16,1 5-1-16,-1-9-1 0,0 0-2 16,8-6-2-16,-1-4 1 15,-1-8-1-15,8 0-3 16,0-3-2-16,-2-8 0 16,2 5-1-16,0-9-2 15,0 1 1-15,-1-1 3 16,0-3 6-16,7 0 5 0,-6-4 6 15,6-4 4-15,0 5 2 16,0-4 2-16,13-1-4 16,0-3-3-16,7 4-4 0,12-4-4 15,13 0-1-15,14 0-2 16,6-4 4-16,20-3 2 16,20-4-1-16,25 0 2 15,26-7 0-15,33-4-4 16,19-3 0-16,21-2-3 0,18 2 2 15,7-4-4-15,1 3 0 16,-8 4 0-16,-13 0-2 16,-12 4-1-16,-20 4-2 15,-12-2 1-15,-15 6 2 16,-18-2 1-16,-8 2 0 0,-18 3 1 16,-1-1-1-16,-19 1-1 15,-13-1-3-15,-14 2-11 16,-6 1-22-16,-13-2-42 0,-19-4-57 15,-7 4-75-15,-6-9-94 16,-1-1-43-16,-6-10-3 16,0-9 27-16</inkml:trace>
  <inkml:trace contextRef="#ctx0" brushRef="#br0" timeOffset="4643.1112">27712 3275 44 0,'0'-8'61'15,"0"1"-6"-15,-6 0-1 16,6 3 1-16,-7-3 6 0,7 3 14 16,0 0 11-16,-7-3 7 15,7 4-8-15,0 3-13 16,0-5-22-16,0 5-25 15,0 5-22-15,0-2-14 0,-6 12-8 16,6 6 4-16,0 13 12 16,-6 10 22-16,6 14 16 15,-7 16 12-15,7 13 7 16,0 20 3-16,7 10-5 16,-1 8-14-16,7 3-11 0,6-3-12 15,8-1-1-15,-1 0-2 16,0 4 19-16,7-7 12 15,-1 0 7-15,1 0 13 16,-1-7 3-16,1-4-1 0,-1-4-19 16,1 0-11-16,-1-7-7 15,-6 0-9-15,-6-3-5 16,6-6-1-16,-7 2 1 16,1-11 0-16,-7 0-3 15,0-8 3-15,0-8-3 0,1-6-4 16,-2-3-2-16,-5-9-3 15,0-6 0-15,-1-2-1 16,-6-5 1-16,6-1-1 16,-6-4-1-16,0-4 1 0,0-2 0 15,0-2-1 1,0-2 0-16,7 0 0 0,-7-2 0 16,6 3 0-16,1-3 0 15,6 2 2-15,0 6-1 16,0-2-1-16,0 6 2 0,0-4 1 15,-6 4-3-15,-1 0 0 16,0-3-1-16,-6 0 0 16,0 0-2-16,0-8 1 15,0 4 0-15,-6-4-1 16,0-3 2-16,-1 3-3 0,1-3-8 16,-8 4-9-16,-5-5-5 15,-7 1-1-15,6-1-2 16,-12 1 3-16,-1-5 6 15,1 2 7-15,-8-1 9 0,-11-4-7 16,-2 1 1 0,-5 2 3-16,-7-3 1 0,0 1 2 15,0 3-1-15,-1-3 9 16,-6 2 4-16,7-3-4 16,0 5 0-16,0-2 2 0,0-3 0 15,-7 5 0-15,7-4-3 16,-6-1 1-16,-2 0 0 15,8 0 0-15,-6 0 3 16,-1-3-1-16,0 0 2 16,1 0-1-16,-1-4 2 0,13 3 5 15,0 1 2-15,8 0 0 16,5-4 1-16,1 4-1 16,12-2-1-16,1-2-5 15,5 5-7-15,-5-2 0 0,12 1-1 16,-6 3-1-16,0-3-1 15,7 3 2-15,-8-2-1 16,8 1-1-16,-8 1 1 16,-5 1 0-16,6 0 1 15,-7-1 2-15,1 0 0 0,-7 0 2 16,6-2-3-16,1 1-5 16,-7-2-27-16,-1 0-41 15,1-1-61-15,1-3-109 0,-2 0-57 16,-5-11-25-16,6-3 9 15,-14-8 32-15</inkml:trace>
  <inkml:trace contextRef="#ctx0" brushRef="#br0" timeOffset="7827.5102">17156 1952 111 0,'0'26'115'16,"0"3"-15"-16,6 12-13 16,8 6-11-16,5 8-7 0,1 11-3 15,6 11 1-15,0 10 0 16,0 14-5-16,0 8-21 16,7 7-10-16,-1 3-3 15,14 4 3-15,0 2 5 16,5-4 4-16,15 0 19 0,-1 0 9 15,6-4-2-15,1-3-8 16,-6-5-12-16,-7-5-10 16,-8-10-11-16,-5-9-3 15,-7-12-8-15,-7-7-3 0,1-7-4 16,-7-12-4-16,-6-6-1 16,-7-8-7-16,0-4-4 15,0-7-3-15,-1-5 3 16,-4 0 4-16,-2-7 13 15,-6-3 15-15,6 1 12 0,1-1 7 16,-1-3 2-16,-6-4-5 16,13 3-7-16,0-3-9 15,13-3-10-15,20-1-7 0,26 1-2 16,13-6-1-16,18-1-2 16,15 3-1-16,6-1 1 15,13 1-1-15,13-1 0 16,6 1-3-16,13 0 0 15,7-1-1-15,6 1-3 16,7 3-9-16,-13-3-8 0,1 0-1 16,-8 3-6-16,-19-3 0 15,-13 3 3-15,-14 1 7 16,-12-1 6-16,-19 4 1 0,-15-3 2 16,-18-1-2-16,-7 4 3 15,-19 0-1-15,-1-4 0 16,-5 4 4-16,-7 0 3 15,-8 0 3-15,1 0 1 0,0 0 1 16,-6 0 1-16,-1 0-2 16,1 0 1-16,0 0-2 15,-7 0-6-15,6 0 0 16,-6 0-6-16,0 0-13 16,0 0-15-16,0 0-15 0,0 0-10 15,0 0-13-15,0 0-12 16,0 0-6-16,0 0 3 15,6 0 12-15,-6 0 9 0,6 0 13 16,2 0 16-16,-8 0 18 16,0 0 14-16,0 0 4 15,0 0-1-15,0 0-19 16,0 0-60-16,0 0-31 16,-14-4-18-16</inkml:trace>
  <inkml:trace contextRef="#ctx0" brushRef="#br0" timeOffset="8322.9884">20590 4143 124 0,'-7'0'157'0,"1"-4"-18"15,6 4-15-15,-6 0-9 0,6-2-17 16,6 2-23-16,0 0-20 16,8-5-22-16,5 5-16 15,13-3-13-15,15 3-8 16,-2 0 4-16,13 3 2 0,15 2 0 15,-2-3 2-15,7 2 3 16,7 3 1-16,-7 5-1 16,-7-1-3-16,2 3 0 15,-15 1 3-15,-12-1 12 0,-8 5 19 16,-18 3 27-16,-20 0 29 16,-13 3 18-16,-20 1 14 15,-6 3-3-15,-13-3-16 16,-7 3-23-16,2-3-28 0,-9 3-17 15,1-3-20-15,6 0-31 16,0-1-48-16,0-4-68 16,14 2-90-16,13 0-84 15,12-9-39-15,14-3-1 16,6-4 29-16</inkml:trace>
  <inkml:trace contextRef="#ctx0" brushRef="#br0" timeOffset="10041.6115">19854 9339 4 0,'0'2'191'0,"0"2"8"16,0-4-17-16,0 4-56 15,0-4-22-15,0 4 3 16,0-4 13-16,0 0 17 0,0 0 10 15,0 0 2-15,0 0-4 16,0 0-10-16,-7 0-15 16,1 0-16-16,-1 0-12 15,-6-8-15-15,-7 2-16 0,8-6-11 16,-2-7-9-16,-5-6-8 16,6-11-12-16,-6-5-6 15,-14-7-5-15,1-7-4 16,-14-7-4-16,-7-8-5 15,-6-3 0-15,-12-7-4 0,-8-8 1 16,-18-7 3-16,6-9 1 16,0-12-2-16,-1-5-6 15,15-3 1-15,4-9-9 16,8 2-10-16,7 6-5 0,-1 4 1 16,8 4 4-16,-2 10 3 15,1 9 5-15,-1 10 11 16,15 15 7-16,-1 13 2 15,6 13-3-15,7 8-10 16,13 8-5-16,6 10-4 0,1 2-5 16,12 12-1-16,1 3 4 15,6 1 12-15,7 6 5 16,-8 1 4-16,1 0 1 0,7-1 0 16,-14 1 1-16,8-1 1 15,-8-3 1-15,1 0 0 16,6 0 1-16,0 0 1 15,13 0 1-15,19 0-1 16,27-3-1-16,26-1 1 16,19-3 0-16,20 3-2 0,13-3-6 15,19 3-9-15,8-3-9 16,11 3-6-16,15-3-6 16,4-1-12-16,22-2-7 15,-2 3-2-15,2-1-6 16,-8-4-10-16,-12 6-8 0,-13-2 6 15,-21 5 8-15,-25-1 6 16,-26 4 13-16,-26-4 14 16,-14 4 11-16,-18 0 13 0,-21 0 7 15,1 0 13-15,-21 0 16 16,-5 0 11-16,-13 0 4 16,-7 0 2-16,0 0-2 15,-13 0-7-15,13 0-12 16,-6 0-9-16,-2 0-3 0,2 0-4 15,6 0 0-15,0 0-3 16,0 0-3-16,0 0 1 16,0 0-1-16,0 0 0 15,0 0-1-15,0 0-2 0,0 0 0 16,0 0-1-16,0 0-2 16,6 0 1-16,-6 0-1 15,0 0 0-15,0-4 2 16,0 4 2-16,0 0 2 15,0 0 2-15,8 0 1 0,-2 0 3 16,0-3-3-16,7 3 0 16,13-4-2-16,0 4-4 15,7-3-7-15,7 3-13 0,-8-4-20 16,1 4-22-16,-7 0-17 16,-7-4-8-16,1 4-3 15,-14 0 8-15,0 0 15 16,1 0 14-16,-7 0 10 15,-7 0-1-15,1 0-7 0,0 4-16 16,-1-4-30-16,7 0-50 16,-7-4-23-16,-5 1-2 15</inkml:trace>
  <inkml:trace contextRef="#ctx0" brushRef="#br0" timeOffset="10457.2884">21958 6679 61 0,'-19'0'134'16,"-1"-4"-34"-16,8 4-19 0,-2 0 1 16,8 0 7-16,-1 0 7 15,7 0-3-15,-6 0-3 16,6 0-14-16,6 0-18 15,1 0-23-15,13 0-18 16,-1 4-16-16,13-1-6 16,14 4 2-16,7 0 0 0,-2 5-1 15,8-2 2-15,-7 9 9 16,7-2 10-16,-7 10 10 16,-7-2 6-16,-6 1 7 15,-6 3 10-15,-7 5 4 16,-13-5 4-16,-13 4 10 0,-6-4 11 15,-20 4 7-15,-14-4 1 16,-5-3-9-16,-7 0-20 16,-1-5-46-16,8 2-61 15,-7-9-73-15,7 1-86 0,5-5-85 16,7-3-35-16,1-2 3 16,6-12 30-16</inkml:trace>
  <inkml:trace contextRef="#ctx0" brushRef="#br0" timeOffset="11722.4148">27907 5022 11 0,'7'4'156'0,"6"-4"-16"0,0-4-27 16,7 4-16-16,6-4-6 15,6 1-1-15,21 0 7 16,5-5 2-16,14 1-1 16,6-1-5-16,26-3-8 0,7 0-14 15,19 1-14-15,14-5-12 16,6 3-12-16,6-2-14 16,7-1-7-16,-13 0-5 15,0 5-3-15,-7-5-4 16,-7 4 0-16,-12 0 0 0,-6 4-6 15,-21-1-7-15,-12 1-6 16,-13-1-5-16,-20 6-2 16,-6-2-1-16,-14 4-13 0,-13-4-25 15,-11 0-28-15,-16 1-27 16,-4-1-25-16,-8 0-31 16,-13 0-21-16,1 1 0 15,-7-1 17-15</inkml:trace>
  <inkml:trace contextRef="#ctx0" brushRef="#br0" timeOffset="12068.9139">29849 4743 25 0,'-26'-3'149'16,"1"3"-9"-16,11-4-8 16,-5 4-1-16,5 0 6 15,8-2 5-15,-7 2-7 0,13 0-13 16,0 0-19-16,7-4-22 15,5 4-28-15,15-5-22 16,5 2-12-16,14-1-9 16,12 1-5-16,1-1-4 0,7 0-2 15,5 4-2-15,0 4-3 16,8 0-4-16,-14 3 3 16,0 5-2-16,-6-3 0 15,-13 11 3-15,-14-3 4 16,-19 6 4-16,-13-2 3 0,-13 5 2 15,-27 4-7-15,-11-1-20 16,-21-4-26-16,-13 5-37 16,-6-5-59-16,-13 1-79 15,-14-4-36-15,1-4-4 16,-13-7 15-16</inkml:trace>
  <inkml:trace contextRef="#ctx0" brushRef="#br0" timeOffset="15434.636">23464 5055 39 0,'-7'0'97'16,"7"0"-1"-16,0 0-1 16,0 0-2-16,0 0-1 15,-6-4-4-15,6 4-16 0,-7-2-11 16,7 2-3-16,0-5-3 15,0 5-5-15,0-3-8 16,0 3-5-16,0-4-7 16,0 1-15-16,7 3-8 15,-1 0-7-15,1-5-2 0,13 5-5 16,-8 0-5-16,8 5-1 16,6 2 1-16,7 3 2 15,-1 5 0-15,1-1 5 16,-1 9 5-16,-6 2 1 0,1-3 5 15,-8 0 6-15,1 1 7 16,-8-9 9-16,2 1 22 16,-8-4 28-16,0-1 27 15,1-1 20-15,-7-6 11 16,7 0-1-16,-14-3-14 0,0 0-27 16,1-3-29-16,0-5-26 15,-8-3-16-15,2 1-12 16,5-5-9-16,0 1-4 15,1-6-6-15,6-1-3 16,0 2-5-16,0-3-1 0,6 4 1 16,-6-1 0-16,7 9-11 15,0-1-8-15,-1 3-6 16,14 6-3-16,-8 2-2 16,15 0-1-16,-8 6 7 0,0 5 5 15,8 1 0-15,-8-2-4 16,-6 1-3-16,1 4 0 15,-2-4-2-15,1-3 7 16,-6-2 11-16,-1 2 13 16,-6-5 7-16,0 1 8 0,0-4 1 15,0-4-3-15,-6 1-7 16,-1-5-12-16,7 2-4 16,-6-10-3-16,6 6 3 0,6-9 1 15,-6 5 4-15,7-5 5 16,6 5 4-16,-13-1 0 15,6 4 2-15,1 0-5 16,0 4-5-16,-1 3-3 16,7 4-1-16,0 0-2 0,6 7 0 15,1 0 8-15,6 1 7 16,-6 3 7-16,5 0 1 16,1 1 0-16,1-2 1 15,-7 1 0-15,0-1-1 16,-8-2-3-16,1-1 0 0,0-3 5 15,0 4 3-15,-7-5 2 16,2-3 9-16,-2 4 15 16,0-4 19-16,-6 3 19 15,6-3 11-15,-6-3 2 0,0-1-6 16,0 1-11-16,-6-5-11 16,6 4-18-16,-6-3-3 15,0-3-2-15,6 2 0 16,-8-3-3-16,2 1-5 15,6-2-5-15,0 1-7 0,-6 0-4 16,6 3-3-16,0-2-1 16,0 6-3-16,0-3-6 15,0 3-12-15,0 0-12 16,0 1-9-16,6 3-8 16,0 0 0-16,8 0-4 0,6 3 6 15,-1 1 7-15,1 0 9 16,-8 3 5-16,8 0-1 15,0 0 8-15,-1 1 5 16,1-1 3-16,-8 0 0 0,2-2 2 16,-1 2 3-16,0-4 4 15,-7 2 2-15,1 1 1 16,-1-6 4-16,-6 4 11 16,6-4 13-16,-6 0 13 0,0 0 6 15,0 0 2-15,-6-4-1 16,6-2-8-16,-6-2-13 15,6 1-9-15,-7-9-6 16,1 5-2-16,-1-3-1 0,1-1-4 16,6-3-2-16,0 3-6 15,-7-2-1-15,7-2-6 16,7 4-3-16,-7-3 0 0,0 3-2 16,6 4-11-16,-6 0-19 15,7 8-10-15,-1-5-10 16,7 8-7-16,1-4-4 15,5 4 6-15,0 4 14 16,8 0 12-16,-1 3 11 0,-1 0 6 16,1 4 10-16,7 0 7 15,-13 7 0-15,0-3 5 16,-1 4 1-16,-12-1 2 16,-1 4 1-16,-12-4 0 15,-1 1 2-15,-6-4-4 0,-1-1-3 16,-5 1-5-16,-7-5-10 15,6 2-9-15,-6-5-8 16,7-3-3-16,-7 0-11 16,0-2-16-16,13-4-10 0,0-2-5 15,13-4-5-15,0-3 0 16,0-3 9-16,6-5 19 16,7 4 15-16,0-6 16 15,7 2 16-15,0 1 9 0,-1-1 15 16,1 5 14-16,-8 3 11 15,2 0 8-15,-1 3 7 16,-7 2-1-16,1 2-9 16,-1 0-16-16,1 0-11 15,-7 4-10-15,6 0-8 0,0 4-3 16,2 4-1-16,-2-2 3 16,-6 9 3-16,6-3 2 15,8 3 0-15,-8-5-2 16,7 1 2-16,-7 0 0 0,8-4-3 15,-8 1 0-15,7-5 3 16,0-3 1-16,0 0 0 16,-6-3 2-16,6-5 3 15,-7-2 9-15,0-5 6 0,2 1 12 16,-2-1 9-16,-6-4 12 16,0 1 7-16,0-1-1 15,-6 1 3-15,6 0 0 16,0 4-3-16,0-1-16 15,0 7-13-15,6 4-13 0,0 1-17 16,7 6-11-16,0 1-7 16,7 7 4-16,5 3 4 15,-5 1 5-15,0 4 1 16,6-1-1-16,-7-3-5 16,-5 3-2-16,5-7-6 15,-6 0-1-15,0-3 1 0,-7-2 6 16,8 2 15-16,-14-4 11 15,6-4 7-15,-6 0 5 16,7-4 0-16,-7-4-6 0,0-2-8 16,0-1-9-16,6 0-1 15,-6-3-4-15,7-5 1 16,0 9-2-16,5-6-2 16,-6 5-4-16,8 4-4 15,6-1-3-15,-7 4-3 0,13 2-2 16,-7 2-3-16,7 0 1 15,0 0-5-15,-6 2 2 16,6-2 0-16,-7 4 2 16,1-4 5-16,0 4 3 15,-1-4 9-15,1 0 3 0,0 0 3 16,-2-4 1-16,9-2 1 16,-1-2 0-16,6-3-2 15,1 0-2-15,-1-3 1 16,1-6 1-16,-7 7 1 0,0-2 5 15,1 0 10-15,-9 3 4 16,-4 2 0-16,-1 3-4 16,0 3-6-16,0 0-7 15,0 4-11-15,6 4-7 16,8 7-3-16,-1-1 3 16,6 9 7-16,7-1 4 15,-6 8-1-15,-1 0-5 0,-6 4-7 16,-6 2-4-16,-7 5-9 15,-13-4-9-15,-13 3 3 0,-7-3 4 16,-6 1 8-16,-6-5 15 16,-7-4 22-16,6-6 26 15,-6-1 20-15,0-7 20 16,0-4 19-16,0-3 5 16,0-4-7-16,7-8-16 15,6-2-17-15,6-5-19 0,13-7-19 16,7 1-14-16,0-6-13 15,13 2-7-15,-7-5-21 16,14 5-47-16,0-4-70 16,-1 0-81-16,7 0-69 0,0-2-35 15,-12 6 0-15,-8-4 36 16</inkml:trace>
  <inkml:trace contextRef="#ctx0" brushRef="#br0" timeOffset="15606.8276">25191 4630 51 0,'-33'-7'236'0,"0"0"-14"0,14 4-40 16,-8-6-172-16,1 6-129 15,0 0-68-15,-7-5-31 16</inkml:trace>
  <inkml:trace contextRef="#ctx0" brushRef="#br0" timeOffset="15818.3827">24096 4725 146 0,'-14'0'233'0,"2"0"0"16,5 5-105-16,7-5-116 15,0 0-114-15,19-5-68 0,7 5-40 16,7-7-9-16</inkml:trace>
  <inkml:trace contextRef="#ctx0" brushRef="#br0" timeOffset="16814.3724">23275 6319 68 0,'-14'-7'273'0,"2"-4"22"0,-8 3 14 15,7 5-106-15,-7-5-82 16,-6 8-52-16,7 0-34 15,-7 8-24-15,0 3-15 16,0 4-4-16,6 3 1 16,7 3 0-16,7 6 0 0,6-6 5 15,6 4 0-15,14 1 2 16,-1-6 2-16,13-3 2 16,14-5 4-16,7-5-6 15,12-11-10-15,13-3-7 0,-6-8-5 16,-1-10-6-16,0-1-3 15,-12-8 3-15,-13 2 7 16,-7-5 7-16,-13-3 4 16,-6-4 3-16,-13 1 3 15,-14-6 6-15,0-2 9 16,-12 0 10-16,-1-1 16 0,-6 1 21 16,0 4 30-16,-7 6 17 15,14 5-4-15,-1 10-36 16,8 4-31-16,4 12-29 15,2 10-37-15,6 6-24 16,0 17-5-16,14 6 22 0,-8 11 20 16,7 4 12-16,7 3 6 15,-8 4 8-15,8 1-1 16,0 0-6-16,-1-2-9 0,1-6-8 16,0-7-6-16,-1-8-2 15,-6-3 10-15,0-7 13 16,-1-9 9-16,2-6 5 15,6-8 5-15,-7-6-2 16,6-9-10-16,0-3-6 0,-5 0-4 16,-1-3 5-16,-7 0 10 15,7 2 7-15,-6 4 3 16,5 1-1-16,2 7-1 16,5 4-7-16,1 7-10 15,6 3-7-15,6 5-4 0,1 6 3 16,6 5-2-16,7-2-13 15,-7 6-28-15,1-4-35 16,5 2-48-16,1-2-54 0,5 0-62 16,-5-5-32-1,6-3 4-15,-6-7 23 0</inkml:trace>
  <inkml:trace contextRef="#ctx0" brushRef="#br0" timeOffset="18528.8553">24688 6191 17 0,'-19'-15'217'0,"-7"5"32"16,-6-2-30-16,5 5-36 16,1 3-34-16,-6 1-37 15,12 3-41-15,-6 3-35 0,7 4-35 16,-1 0-23-16,14 5-14 16,-1-1-8-16,7 4-9 15,7-1-8-15,-1 1 1 16,7 0-2-16,6-5 3 0,1 2 5 15,0-5 14-15,-7-4 10 16,7 1 8-16,-1-4 11 16,0-4 15-16,1-6 10 15,-1-2 13-15,1-3 23 16,-7-2 21-16,0-2 22 0,0 5 15 16,1-4 4-16,-8 2-9 15,7 6-19-15,0 2-22 16,0 1-22-16,7 3-24 15,-1 4-14-15,7 0-5 16,0 7-2-16,6 1 0 0,-5-1-4 16,-1 4-8-16,0 1-10 15,-7-2-15-15,1 0-20 16,0 2-8-16,-8-5 1 0,-5 1 9 16,-1-4 24-16,1-1 26 15,0-3 20-15,-14 0 14 16,0-7 4-16,7-1 1 15,-6 1-9-15,-1-7-6 16,7-1 0-16,0 0 1 16,0 1 5-16,0-1 1 0,0 1 3 15,7 2-3-15,-7 5-6 16,6-1-7-16,-6 6-9 16,14-3-8-16,-8 5-9 0,7 0-5 15,0 5-6-15,0-3-8 16,7 2-10-16,-8 4-10 15,8-1-13-15,-6-3-10 16,-2 2-4-16,1 2 3 16,1-4 10-16,-8-1 25 0,0 1 24 15,-6-4 20-15,0 0 17 16,6-4 7-16,-6-3 13 16,0-1 1-16,0-2 13 15,0-1 20-15,0 1 19 16,0 2 20-16,-6-3 3 0,6 3-5 15,0 5-22-15,0-1-28 16,6-3-34-16,-6 7-25 16,8-5-15-16,-2 5-11 15,7 0-11-15,0 0-3 0,6 5-2 16,-5-5-5-16,-2 4-7 16,2-1-1-16,-1-3 8 15,-7 0 13-15,1 0 9 16,-1-7 8-16,1 0 9 0,-1-5 3 15,-6-3 3-15,6-6 0 16,-6-2 13-16,0-2 12 16,-6-4 16-16,-7-4 15 15,-6-1 11-15,-1-2 12 16,1 0 11-16,-7-1 17 16,-1 4 15-16,7 4 0 0,2 4-12 15,4 6-41-15,8 8-39 16,-1 3-36-16,7 8-31 15,13 12-15-15,1 2 0 16,-2 8 27-16,21 7 15 0,-7 7 9 16,13 6-3-16,-6 1-8 15,6 1-15-15,0 4-20 16,0-4-19-16,-7-4-17 16,8-7-7-16,-8 0 3 0,-5-11 15 15,-1-4 23-15,-7-3 20 16,-6-7 17-16,6-6 14 15,-11-4 5-15,-2-6-1 16,-6-3 11-16,-6-4 20 16,6-3 23-16,-8 4 12 0,8-1 8 15,8 0 3-15,4 4-8 16,1 0-24-16,0 4-20 16,14-1-17-16,-1 1-4 15,6 3-2-15,1 0-2 16,6 2-1-16,-1-6-2 0,8 4-3 15,-7 1-6-15,7-5-3 16,-13 4-4-16,-1-3 2 16,-13 0 3-16,1 0 5 15,-7-4 7-15,-13 0 7 16,-6 3 10-16,-7-3 13 0,-7 4 8 16,0-1 1-16,1 5-4 15,-1-1-9-15,1 8-15 16,6-1-26-16,0 9-17 15,6-2-16-15,14 5-8 16,-1 0-7-16,7 0 1 0,7-1 10 16,0-3 8-16,-1-4 13 15,7 0 13-15,0-3 7 16,13-8 8-16,1 2 5 16,5-6 0-16,-6-7 1 15,-7 1 0-15,1-5 7 16,-7-3 12-16,-12 4 13 0,-14-5 16 15,0 2 11-15,-14-1 8 16,-5 4 6-16,-7 0 1 16,0-1-8-16,-1 4-22 15,1 5-47-15,14 2-49 0,-2 1-39 16,14 3-30-16,0 4-22 16,7 4-4-16,6-1 24 15,7 1 29-15,-1 4 22 16,1-8 18-16,0 2 18 15,5-2 25-15,-5 0 34 0,0-2 28 16,6-2 30-16,-7 0 19 16,1 0 8-16,-1 1-11 15,-6 3-17-15,13 0-18 0,0 3-24 16,1 5-20-16,5 6-11 16,1 1-2-16,6 8-4 15,-1-2-21-15,2 4-34 16,-1 2-52-16,-7 2-60 15,-5 0-69-15,-8 4-37 16,-12-1 1-16,-14 2 23 0</inkml:trace>
  <inkml:trace contextRef="#ctx0" brushRef="#br0" timeOffset="27989.5991">17801 1733 81 0,'-13'3'186'0,"13"1"4"16,-6 0-71-16,0-4-56 15,6 4-21-15,-8-1-1 16,8-3 7-16,0 0 8 16,0 0 8-16,0 0 6 0,0 4 3 15,0-4 2-15,0 0 7 16,0 0 16-16,0 0 16 0,0 0 13 16,8 0-1-16,-2 0-11 15,0-4-15-15,14 4-26 16,13-3-28-16,5-1-19 0,9-4-14 15,4 1-4-15,1 3-5 16,1-2 0-16,-8 1-1 16,1 1-4-16,-7-3-1 15,0 7-1-15,-13 0-2 0,0 0-5 16,0 0-1-16,-7 7-1 16,1 2 1-16,-6 8 4 0,-8 5 6 15,-6 4 5-15,-6 3 3 16,-2 4 3-16,2 0 1 15,6 3-3-15,-6-2-2 0,-1-1-4 16,0-4 0-16,7 0 0 16,0-4-1-16,0-2-3 15,0-5-8-15,0 0-20 16,0-4-33-16,7-2-42 0,0-1-41 16,-1-3-63-16,14-5-88 15,-7-3-31-15,13-3 4 0,-6-5 26 16</inkml:trace>
  <inkml:trace contextRef="#ctx0" brushRef="#br0" timeOffset="28400.2658">18830 1758 104 0,'0'-14'234'0,"0"3"14"15,-6-1-59-15,-14 10-50 16,1 4-34-16,-13 6-26 16,-1 7-20-16,-7 3-9 0,8 8-6 15,6-1-2-15,7 4-10 16,5-4-9-16,14 6-6 0,8-10-4 16,4 2-5-16,1-6 0 15,20 2 1-15,-8-5 0 16,15-6 2-16,-7-1-1 0,12-3 4 15,-5-4 3-15,5-4 4 16,-13-3 8-16,7-1 11 16,-13-2 14-16,-12-5 16 0,-1 0 13 15,-7 1 11-15,-12-1 1 16,-14-3-5-16,1 3-12 16,-20 1-15-16,5-5-19 0,-4 4-19 15,5 1-35-15,-6-1-41 16,7 4-56-16,12 1-73 0,0-2-87 15,14 1-87-15,6 0-25 16,20-3 11-16,-8-1 36 16</inkml:trace>
  <inkml:trace contextRef="#ctx0" brushRef="#br0" timeOffset="28785.7789">19163 1410 32 0,'0'-8'197'16,"-7"1"18"-16,-5 4-59 15,5-1-43-15,0 1-33 0,-5 3-31 16,5 3-20-16,-6 1-19 16,6-1-14-16,1 4-8 15,-1 1-6-15,7-4-3 0,7 3-2 16,-7 1-1-16,13-1 6 15,-7-4 7-15,8 1 7 16,-8 1 13-16,14-5 15 0,-8 0 12 16,1-5 10-16,1 1 17 15,-8 1 17-15,8-4 15 16,-8-1 8-16,-6 1 1 0,0-1-1 16,-6 2-12-16,-2-2-18 15,-4 1-26-15,-2 3-32 0,1-4-44 16,1 5-62-16,-2 3-57 15,8 0-49-15,-7 3-62 16,13 5-35-16,0-1 11 0,13 0 40 16</inkml:trace>
  <inkml:trace contextRef="#ctx0" brushRef="#br0" timeOffset="29118.2625">19821 1436 142 0,'-20'-5'230'0,"-6"5"15"16,-6 0-68-16,-7 5-48 16,0 7-21-16,-13 2-13 0,6 4-3 15,-6 8-4-15,13 3-3 16,-1 7-7-16,8-3-12 0,13 5-11 15,12-2-17-15,7-4-10 16,13-2-5-16,6-5-2 16,15-2 4-16,5-2 3 0,6-6 4 15,13-4 3-15,7-4-4 16,8-3-13-16,4-4-39 16,8-8-59-16,0 1-80 0,0 0-98 15,-7-4-65-15,-6 4-27 16,-21-1 14-16,-18 4 41 0</inkml:trace>
  <inkml:trace contextRef="#ctx0" brushRef="#br0" timeOffset="29785.8567">18147 2931 90 0,'-7'-15'302'0,"-6"-3"41"0,7-1 16 15,-1 4-71-15,1 1-53 16,-1-5-46-16,0 9-42 16,7-5-34-16,7 0-27 15,0 4-27-15,12 0-28 0,1 0-22 16,-1 3-22-16,7 6-15 16,6 4-16-16,-12 3-6 15,0 9 3-15,-14 5 3 16,-6 6 9-16,-13 4 12 0,-6 4 11 15,-1 4 6-15,1-3 2 16,-7-5 1-16,12 0 1 16,-5-8-2-16,6 2 2 15,7-4 0-15,-1-2-3 16,7-5 2-16,7-2 3 16,5-3 4-16,14 1 0 0,1-4 3 15,11-4 3-15,8-4-14 16,7-4-31-16,6-2-52 15,-8-1-79-15,8-4-113 16,-7-3-61-16,7-4-19 16,-7 0 12-16,-13-8 43 0</inkml:trace>
  <inkml:trace contextRef="#ctx0" brushRef="#br0" timeOffset="30717.789">18713 2556 131 0,'-13'-14'223'0,"7"-1"14"0,0 8-73 16,-2-3-60-16,2 6-38 16,6-1-15-16,0 14 0 15,0 1 4-15,6 9 15 0,-6 6 16 16,8 8 13-16,-2 7-3 15,7 4-15-15,0 0-18 16,0 4-16-16,7 0-16 16,-8-5-12-16,8 2-5 15,-7-2-2-15,-7-6-3 0,8-1-12 16,-8-2-12-16,0-9-11 16,2-3-11-16,-2-3-4 15,-6-5 3-15,6-2 11 16,-6-6 13-16,-6-1 8 15,6-5 8-15,-6-8 2 0,-2-4-6 16,2-2-3-16,0-4 0 16,-1-4 2-16,14-7 2 15,-1 0 1-15,14-9 1 0,-1 6-1 16,7-1-4-16,0 4 0 16,-6 6-4-16,-1 2-15 15,1 6-13-15,-14 3-9 16,1 6 0-16,0 2 1 15,-14 8 4-15,0 0 11 0,-5 2 14 16,-2 5 4-16,8 1-13 16,-7-2-16-16,7 1-10 15,6 1-7-15,6-1-5 16,13-4-1-16,-5 0 10 16,12 0 7-16,0-3 5 0,7-4 6 15,-8 0 5-15,1-4 4 16,0 1 6-16,-6-4 9 15,-1-4 16-15,1 0 19 16,-6-1 23-16,-8-1 28 16,6 1 26-16,-5 1 14 0,0-1 4 15,-1 6-13-15,-6-2-24 16,13 5-24-16,-7-1-28 16,14 4-18-16,0 0-13 15,6 4-5-15,7 3-1 16,-1 3 1-16,1 5 3 0,-1 0 1 15,1 3 2-15,-7 5 0 16,-6-2 5-16,-7 1 0 16,-7 0 0-16,-12 4 0 15,-7-3-2-15,-7 2-3 0,-12-3-4 16,-1-4-4-16,-7 1 0 16,1-2 0-16,-6-5 0 15,5-2 5-15,-5-3 4 16,13-3 14-16,-1-4 6 0,1-4 6 15,12-3 1-15,14-3 2 16,12-5-5-16,7-3-12 16,13-7-14-16,0-5-28 15,20 0-41-15,-1-6-57 16,1 3-72-16,13 0-61 16,-8-4-28-16,2 0 7 0,-1 1 29 15</inkml:trace>
  <inkml:trace contextRef="#ctx0" brushRef="#br0" timeOffset="30983.1267">19795 2433 84 0,'0'-12'261'0,"0"5"9"0,6 7-5 15,-6 0-106-15,8 12-75 16,-2 1-39-16,0 12-11 15,-6 9 2-15,0 10 9 0,0 4 12 16,-6 10 5-16,-8 8-4 16,2 0-8-16,-8 8-6 15,-6-5-20-15,0 4-30 16,0-7-44-16,0 0-57 0,-7-3-58 16,14-8-71-16,-1-9-45 15,1-4-10-15,5-13 20 16</inkml:trace>
  <inkml:trace contextRef="#ctx0" brushRef="#br0" timeOffset="31504.0312">19684 3309 144 0,'7'-17'215'15,"6"0"8"-15,0-2-54 16,6-3-29-16,1 1-13 16,6-4-6-16,7-6-3 15,-1 2-10-15,1-1-17 0,6-1-21 16,-7-3-22-16,1 5-17 16,-7 2-14-16,0 6-15 15,-13 3-25-15,0 7-18 16,-13 3-10-16,0 8-3 15,0 4-3-15,-13 4 0 0,6 2 13 16,-5 1 8-16,-2 4-1 16,8 0 1-16,0-5 1 15,6 5 6-15,6-7 7 16,0 2 9-16,14-2 10 16,6-4 4-16,13-1 4 15,0 1 2-15,1-4 1 0,5 0-2 16,7 4 2-16,-7-4 1 15,-5 7 13-15,-1 0 11 16,-6 4 19-16,-7 4 16 16,-14 3 14-16,-4 4 12 0,-8-4 2 15,-14 7-4-15,-12 2-14 16,-7-6-13-16,-5 6-13 16,-1-1-33-16,-7-6-64 0,7 3-93 15,-7 0-123 1,13-6-68-16,-6-2-35 0,1-4-1 15,5-4 41-15</inkml:trace>
  <inkml:trace contextRef="#ctx0" brushRef="#br0" timeOffset="36911.6795">20049 7499 141 0,'0'-7'190'15,"0"-1"-26"-15,-7 5-24 16,7 0-7-16,-6-5 5 0,6 4 6 16,0-4 5-16,0 5-11 15,0-5-13-15,0 2-16 16,6-3-20-16,1 2-18 15,6-3-18-15,0-2-14 16,13 5-11-16,-6-3-12 0,6 2-9 16,7 1-7-16,-7 3-3 15,-1 0-5-15,1 8 0 16,-6 3 5-16,-7 8 10 0,-13 7 7 16,-6 3 9-1,-13 12 8-15,-8 4 4 0,-5-2-6 16,-8 5-6-16,8-3-7 15,-1-5-7-15,1-2-6 16,12-5 0-16,1-8 1 16,5 2-1-16,2-5 2 0,5-3 10 15,14-5 21-15,5-2 15 16,8-1 10-16,6-3 6 16,13-8 1-16,7 1-10 15,13-5-33-15,0-2-50 16,-2-1-65-16,2-4-83 0,-6 1-100 15,-1-1-103-15,0 1-41 16,-13-6 5-16,0 2 37 16</inkml:trace>
  <inkml:trace contextRef="#ctx0" brushRef="#br0" timeOffset="37316.2653">20760 7461 168 0,'-7'-6'210'16,"-6"3"-8"-16,0-2-70 15,-1 5-34-15,-11 8-20 16,5 3-6-16,0 1-6 0,-6 5 3 16,14 2-10-16,-1-1-13 15,-1 0-8-15,14-3-9 16,0 2 0-16,14-2-3 15,-1-4 2-15,7-3 2 0,12 0 0 16,1-4-1-16,5-4-4 16,7-8-14-16,-5 1-7 15,-1-9 0-15,-6 6 4 16,-7-9 7-16,-6 1 11 16,-14 0 22-16,-6 3 11 0,-6-3 18 15,-14 0 7-15,-6-2 4 16,-13 3-4-16,0 2-9 15,5 1-10-15,2-1-32 16,-1 4-51-16,8 4-74 0,5-1-95 16,7 1-116-16,13 0-67 15,7 4-25-15,6-5 16 16,7-1 50-16</inkml:trace>
  <inkml:trace contextRef="#ctx0" brushRef="#br0" timeOffset="37708.8032">21151 7173 63 0,'-7'-8'199'0,"0"4"8"16,1-3-64-16,-1 5-56 15,-6 2-31-15,7 0-26 16,-7 2-14-16,-1 5-8 0,2 1-4 15,5 4 2-15,1-3-5 16,6 3-1-16,0 3-2 16,6-8 0-16,1 5 0 15,-1-6 1-15,8 2 2 16,-2-1 1-16,-5-3 6 0,6-4 7 16,0 0 11-16,0 0 16 15,-6-4 19-15,-1-3 17 16,0 3 16-16,-6-4 12 15,-6 1 11-15,0-4-8 0,-8 4-13 16,1 0-16-16,7 0-24 16,-7 3-47-16,0-1-71 15,-1 3-64-15,2 2-64 16,-1 7-78-16,0 0-46 16,13 1 0-16,0 2 36 0</inkml:trace>
  <inkml:trace contextRef="#ctx0" brushRef="#br0" timeOffset="38093.2596">21607 7444 36 0,'6'0'251'0,"-12"0"17"16,-1 0 10-16,-6 0-88 0,-20 3-60 15,1 8-33-15,-14 1-15 16,-6 6-10-16,0 8-4 16,7-1-10-16,-1 4-10 15,13 0-12-15,7 5-7 16,6-5-4-16,14-3-1 15,6-1 1-15,6-3 0 0,14-3 3 16,0-1-2-16,19-7 2 16,7 0-5-16,5-4-25 0,8-3-46 15,13-4-72-15,0-4-92 16,-1-3-87-16,-6-4-45 16,1 0-4-16,-21-4 30 15</inkml:trace>
  <inkml:trace contextRef="#ctx0" brushRef="#br0" timeOffset="42772.3905">29322 3634 150 0,'6'-16'125'0,"0"7"-29"16,1-7-2-16,0 5 11 15,-7 0 12-15,0 0 10 0,6 1 9 16,-6 2-1-16,6 0-15 15,-6 2-22-15,0 2-27 16,0 0-22-16,0 1-20 16,0 3-14-16,0 0-13 15,0 3-12-15,-6 5 2 0,-7 6 5 16,-6 12 9-16,-1 7 8 16,-7 7 8-16,2 8 7 15,5 0-2-15,0-1-2 16,14 0-6-16,0-3-4 15,12 1 0-15,0-9 1 0,14 1 6 16,7-8 4-16,5-4 9 16,7-2 10-16,0-5 6 15,7-6 1-15,6-6-1 16,-7 2-6-16,8-12-10 0,-8 0-18 16,1-2-35-16,-1-6-51 15,-5-2-63-15,-8-5-63 16,-5 5-64-16,-9-5-61 15,-4 5-18-15,-8-1 21 0,-6-4 47 16</inkml:trace>
  <inkml:trace contextRef="#ctx0" brushRef="#br0" timeOffset="43024.9353">29719 3875 66 0,'-6'-3'181'0,"-1"-1"-30"16,7 4-35-16,-7 0-27 15,7 0 5-15,-6 7 10 16,-1 5 9-16,-5 6 12 0,-2 4 14 16,-6 7 4-16,8 4-22 15,-8 0-27-15,7 0-23 16,7 0-17-16,-8 0-18 16,14-8-8-16,-6 2-10 0,6-2-21 15,0-7-35-15,6 1-37 16,2-8-45-16,11 0-71 15,7-8-86-15,0-3-28 16,19-7 4-16,-5-4 20 16</inkml:trace>
  <inkml:trace contextRef="#ctx0" brushRef="#br0" timeOffset="43671.7568">30534 3468 129 0,'-14'-6'135'0,"-11"3"-48"0,-9-1-42 15,-5 0-18-15,1 8-12 16,-8-4-5-16,0 7-2 15,8-3-2-15,-8 3 4 0,7-4-3 16,6 5-4-16,1-1 0 16,6-3 1-16,6 3 2 15,1-4-3-15,5 1 1 16,2 4 3-16,4-1 2 16,2-3 3-16,0 2 1 0,-1-1 3 15,7 2 1-15,0-3-2 16,0-1 3-16,7 4-1 15,-7-3 2-15,6 0 0 0,8-1 7 16,-2 1 4-16,8-4 1 16,6 5 5-16,-1-5 1 15,9 2-1-15,-2-2 2 16,1 0-1-16,-1 0 2 16,1 0-5-16,6 0-5 15,-7 5-1-15,1-3-6 0,7 2 0 16,-2 4 0-16,1 3 4 15,-6 3 2-15,-1 1 3 16,1 4 4-16,-7-1 3 0,-12 0-1 16,-2 4 5-16,-12-3 9 15,0 3 3-15,-12-5 1 16,-8 2-3-16,0-1-1 16,-5 0-8-16,-9-6-8 15,-5 3-8-15,7-9-9 16,-1 2-17-16,-6 0-27 0,7-5-27 15,6 1-47-15,-7-4-62 16,13-4-78-16,8-4-52 16,4-3-12-16,16-7 8 0,4-4 32 15</inkml:trace>
  <inkml:trace contextRef="#ctx0" brushRef="#br0" timeOffset="44106.8505">31263 3227 2 0,'13'-18'167'0,"-13"3"-20"16,0 1-17-16,-13 3-21 15,0-1-25-15,0 9-24 16,-13-5-15-16,0 8-16 15,0 5-8-15,-7 1-10 16,1 2-3-16,13 3-1 16,-1 1-2-16,7 2-3 0,13-3-2 15,0 3 0-15,13-3 4 16,-1 0-1-16,2-4 3 16,6 0-1-16,-1 2 4 15,1-6 6-15,-1-3 1 0,-6 0 4 16,7-3 10-16,-7-6 11 15,-1 2 8-15,-4 0 6 16,-2-4 4-16,-6 0 2 16,0 3-8-16,0-2-10 15,0 3-10-15,-6-1-31 0,6 2-53 16,0 1-52-16,-8 5-47 16,8 0-52-16,-6 8-48 15,6-1-8-15,-6 0 32 16</inkml:trace>
  <inkml:trace contextRef="#ctx0" brushRef="#br0" timeOffset="44486.9453">31746 3374 91 0,'-7'0'167'0,"-13"-4"-39"0,-6 8-19 16,-13-1-4-16,-7 8 11 16,-5 4 6-16,-1 12 1 15,-1-2-3-15,8 8-10 16,5-1-13-16,8 5-26 0,13-5-15 15,5 3-8-15,8-4-6 16,6-1 1-16,12-5 2 16,8-2-8-16,13-1-7 15,13-7-3-15,5-1-14 0,14-3-41 16,14-4-59-16,0-3-71 16,12-4-95-16,-7-4-54 15,-6 1-21-15,-6-5 16 16</inkml:trace>
  <inkml:trace contextRef="#ctx0" brushRef="#br0" timeOffset="55425.4626">18244 3582 40 0,'-6'0'197'0,"0"0"24"16,-2 0-39-16,8 0-29 15,-6 0-7-15,0 0 3 16,-1-2 0-16,-6 2-6 16,7 0-10-16,-1 0-11 15,1-5-13-15,6 5-13 16,0 0-11-16,-7 0-8 0,7-4-9 16,-7 4-8-16,7-3-8 15,0-1-8-15,-6 4-10 16,6-4-9-16,-6 4-3 15,6 0-4-15,0-3-5 16,-7 3-3-16,7 0-3 0,-7 0-2 16,7 0-5-16,0 0 0 15,0 0 2-15,0 0-3 16,-6-4 1-16,6 4 2 16,0 0 1-16,6 0-3 15,-6 0-5-15,7-3-1 0,0 3-2 16,-1-4-5-16,0 0-5 15,8 4-7-15,5-3-13 16,-6-2-10-16,6 5-12 16,-5-3-13-16,5 6-9 15,-6-3-3-15,0 8 11 0,1 0 9 16,-8-1 9-16,-6 7 14 16,-6-3 13-16,-8 4 9 15,1 0 1-15,0 3 2 16,-6-3 2-16,5-5 2 0,2 5 4 15,-1-4 0-15,6-3 3 16,-6-1 4-16,7 0 2 16,-1-3 6-16,7-1 4 15,-7 1 6-15,7-4 4 0,7 4 2 16,0-4 2 0,-1 0-2-16,14-4-3 0,5 0-5 15,8 4-3-15,0-3-3 16,6-1-4-16,0 1-2 15,7 3-2-15,-7 3 0 0,6 1-3 16,-5-1 0-16,-1 9 2 16,-7-4 0-16,1 1-2 15,-13 3 3-15,-8-1 3 16,2 1 2-16,-14 2 2 16,-14-3 5-16,2 3 3 0,-15-3 2 15,-5 4-2-15,-7 0 1 16,6-5-1-16,0 1-4 15,1-3-23-15,5 0-42 16,2-4-68-16,5-2-87 16,8 2-81-16,12-4-44 0,-14 0-5 15,14-6 30-15</inkml:trace>
  <inkml:trace contextRef="#ctx0" brushRef="#br0" timeOffset="60504.9038">19319 3509 126 0,'0'-4'192'0,"-6"1"-24"0,6-4-32 15,-7 3-13-15,1 1 0 16,0-1 0-16,-2 0-1 16,8 0-9-16,-6 4-14 15,0-3-19-15,0 3-24 16,-8 0-23-16,-12 0-20 0,-13 3-16 16,0 5-11-16,-13-1-7 15,-1 4-8-15,2 0-1 16,-1 0-4-16,-1-1 2 15,8 2 7-15,5-1 3 0,1 0 10 16,1-4 5-16,11 0 2 16,1 0-8-16,14 1-12 15,-2-4-5-15,1 0-8 16,0-4-4-16,13 4 3 0,-7-4 6 16,7 3 12-16,0 1 5 15,0-2 6-15,7 4 7 16,0 0 4-16,-1 5 3 0,7 0 0 15,1 0 1-15,-8 0 0 16,6 0 0-16,2 4-2 16,-1-5-1-16,7 2 1 15,-8-4 3-15,2 1-2 16,-2-5 0-16,2 4 1 16,-1-4 5-16,6-4 6 0,0 0 8 15,1-4 8-15,13 0 11 16,-7-4 8-16,0 2 9 15,7-2-1-15,-7-3-4 16,6 4-4-16,-5 0-10 16,5-1-10-16,-6 1-11 0,0 3-9 15,6 1-9-15,-6 3-5 16,7 3-5-16,-7 5 2 16,6-1-3-16,-5 4 4 0,-7 4 3 15,-2 0 4-15,-10 3 4 16,-8 1 2-16,-8-2 2 15,-10 5 5-15,-9-4 3 16,-5 1 1-16,-1-1-3 16,-13-3 0-16,1-1-1 0,-7 1-4 15,7-3-3-15,-1-5-5 16,7 0-11-16,0 0-20 16,13-3-35-16,-7 0-49 15,13-4-60-15,14-4-71 16,6-3-45-16,13-1-8 0,6-6 18 15</inkml:trace>
  <inkml:trace contextRef="#ctx0" brushRef="#br0" timeOffset="61076.2827">19736 3550 60 0,'0'-8'187'15,"-6"5"-4"-15,-7-2-64 0,-7 2-42 16,1 3-25-16,-14 3-17 16,1 2-7-16,-1 6 3 15,1 3 3-15,-7 2 4 16,6 5 0-16,1 2-3 16,6-2-2-16,6 4-5 0,7-3-2 15,-1-4-4-15,14 2 2 16,14-7 5-16,-1 3 1 15,13-5 1-15,6-5 2 16,7-2-1-16,1 0-6 0,5-8 0 16,1 0 1-16,-7-2 8 15,-7-2 6-15,1-3 9 16,-7-1 14-16,-7-2 15 16,-5-1 7-16,-14 1 5 15,0-1 4-15,-7 1 0 0,-6-1-10 16,-6 1-14-16,-1 0-14 15,0 2-18-15,1 1-33 16,-1 3-46-16,8 4-56 16,-8-3-66-16,7 7-70 15,0 0-78-15,0 5-47 0,13-3 0 16,0 2 31-16,6-4 53 16</inkml:trace>
  <inkml:trace contextRef="#ctx0" brushRef="#br0" timeOffset="61771.2231">20101 3403 146 0,'0'-4'217'0,"0"-3"-20"15,0 3-10-15,0 0-9 16,0 1-20-16,0 3-23 16,0 0-31-16,0 0-36 0,6 0-35 15,2 7-19-15,-2 8-4 16,0 4 0-16,14 6 6 15,-7 4 11-15,7 8 9 16,-1 0-1-16,7 2-4 16,0 2-4-16,-6-1-4 0,-1 0-5 15,1-3-4-15,0 0-5 16,-8-4-8-16,2-7-10 16,-1-5-6-16,-7-2-4 15,7-7 3-15,-13-2 8 16,7-3 3-16,-7-3 5 0,6-8 4 15,-6 1 1-15,0-11-5 16,0-1-6-16,6-5-1 16,-6-5 0-16,8 0 0 15,-2-5-3-15,7 1-3 0,0 0-6 16,0-1-5 0,-1 5-3-16,2 3-1 0,-1 1 0 15,0 6-10-15,-7 3-4 16,1 4 1-16,-7 1 0 15,-7 7 5-15,7 7 2 0,-12 1 13 16,5 4 14-16,-6 3 7 16,7-1 3-16,-2-3-2 15,8 0-1-15,8-4 1 16,-2 0-1-16,7 0 2 0,6-3-1 16,1 3 1-16,13-7-6 15,-1 0-22-15,1-3-35 16,6-1-48-16,-7-3-59 15,1-1-52-15,-7-2-21 0,0-5 7 16</inkml:trace>
  <inkml:trace contextRef="#ctx0" brushRef="#br0" timeOffset="62287.7209">20812 3528 107 0,'6'6'140'16,"1"6"-14"-16,-1 2-19 16,0 1-17-16,2-1-10 0,-2 6-13 15,0-3-15-15,0-2-11 16,2-1-11-16,-8 1-7 16,6-7-4-16,-6 3 8 15,6-4 24-15,-6-3 32 16,0-1 16-16,-6-3 10 0,0 0 5 15,-8-7-12-15,2 0-24 16,-8-8-29-16,0-4-11 16,7 2 4-16,-13-9 9 15,6 1 17-15,1-5 16 0,-1-3 9 16,1 0 1-16,12-3-10 16,1-1-15-16,6 0-21 15,6 1-18-15,8 0-15 16,4 5-11-16,-4 2-6 0,12 4-7 15,-7 6-15-15,1 2-17 16,-7 5-15-16,7 5-8 16,-8 3-6-16,2 1 2 15,-14 6 12-15,0 3 16 16,-14 6 16-16,-5 7 10 16,-1-4 7-16,-6 2-10 0,7 5-16 15,-1-3-23-15,8-2-33 16,4 3-36-16,8-2-41 15,8 0-32-15,17 1-40 16,7-5-29-16,8-3 4 16,13 0 20-16</inkml:trace>
  <inkml:trace contextRef="#ctx0" brushRef="#br0" timeOffset="62702.1333">21281 3370 198 0,'0'-7'270'15,"0"3"12"-15,0 0-69 16,-7 1-73-16,1 3-62 16,-1 3-37-16,0 1-27 15,1 4-11-15,0-1-3 0,6 0-7 16,0 4-2 0,0 0-9-16,0-4-8 0,6 1-10 15,0-1-6-15,1-2 1 16,-7-3 6-16,7 2 14 15,-1-4 12-15,1 0 17 16,-7-4 24-16,0-3 31 16,0 0 27-16,0-4 27 0,0 0 35 15,-7-1 32-15,1 2 16 16,-1 3-9-16,0-1-19 16,7 4-35-16,-6 1-42 15,6-1-45-15,6 4-36 16,1 0-22-16,0 7-9 0,12 1 0 15,7-1 4-15,13 4-3 16,7 0-19-16,13 0-33 16,6-1-52-16,20-1-78 15,12 1-112-15,14-3-69 0,-7 5-25 16,-6-4 13-16,-20-1 40 16</inkml:trace>
  <inkml:trace contextRef="#ctx0" brushRef="#br0" timeOffset="64085.1975">19775 8422 155 0,'0'0'205'0,"0"-3"-11"16,0 3-60-16,0-4-36 16,0 4-10-16,0 0 5 0,0 0 5 15,0-4 5-15,7 4-5 16,-7 0-8-16,7-4-21 15,-1 1-21-15,8-1-13 16,4 0-13-16,9-2-10 16,-7 1-9-16,6-2-3 0,-1 0-1 15,-5 3-6-15,0 1-3 16,-1 3-3-16,-6 0-2 16,0 3-1-16,-13 4 2 15,-6 4 5-15,-7 0 4 16,-7 4 3-16,0 0 4 0,-12 3 3 15,6-4 2-15,-1 1-2 16,8-3 0-16,-1-2-1 16,8 1-2-16,-2-6 0 15,8 1-1-15,0-2 2 0,6 0 1 16,0-4-2-16,0 3-1 16,0-3 1-16,6 0-1 15,14 0-1-15,6 0-2 16,-1 0 2-16,15 3 3 15,5-3 5-15,1 5 2 0,-1 2 4 16,2 0 6-16,-9 4 4 16,1 0 5-16,-6 1 0 15,-7 2 3-15,-6-3 3 16,-8 3 1-16,-12 1-1 0,-6-1-1 16,-14 1-2-16,-5 0-3 15,-8 0-3-15,-6-1-5 16,0-3-5-16,-7 1-2 15,-6-2-7-15,6-3-15 16,1 1-24-16,-1-4-31 16,7 0-45-16,13-4-64 0,6 0-88 15,1-8-55-15,19-3-15 16,6-3 11-16,14-9 34 16</inkml:trace>
  <inkml:trace contextRef="#ctx0" brushRef="#br0" timeOffset="64816.9823">20630 8257 17 0,'0'-7'183'16,"-8"3"7"-16,2 4-57 15,-13 0-49-15,-14 0-32 16,-6 4-24-16,0 3-12 0,-7 0-4 15,1 1 0-15,6-1 0 16,5 0-3-16,2-3 0 16,13 4-1-16,-1 0-4 15,7-8-5-15,0 6 0 16,7-6 2-16,-1 3-2 16,1 2 1-16,-1-2 0 15,7 1 1-15,-7 0-1 0,7 2-2 16,0 2 2-16,0-1-1 15,0 1-1-15,0 3 2 16,7-4-1-16,0 5 3 16,6-6 0-16,6 5 1 0,8-3-2 15,-2 3 1-15,7-8 0 16,2 4 0-16,5-7 2 16,6 4-1-16,1-4 5 0,-1-4 8 15,1 4 11-15,-7-3 12 16,-7 3 11-16,1-4 11 15,-7 4 5-15,0 0 6 16,-6 0 5-16,-1 4 3 0,1 3 3 16,-7 4 1-16,-6 1 3 15,-7-2 0-15,0 9-5 16,-14-5-8-16,2 5-8 16,-14 3-9-16,-7-4-11 15,1 1-10-15,-1-2-8 0,-13 2-9 16,7-1-5-16,0-4-12 15,0 1-15-15,6-4-26 16,1-3-33-16,5-1-46 16,8-3-62-16,6-4-77 15,7-4-59-15,6-3-19 0,12-8 11 16,8-7 32-16</inkml:trace>
  <inkml:trace contextRef="#ctx0" brushRef="#br0" timeOffset="65206.7925">20857 8331 198 0,'6'-8'222'0,"2"5"-12"0,-8 3-63 16,-8 3-51-16,2 5-27 16,0 3-10-16,0 7-1 15,-2 0 0-15,8 0-8 16,0 5-7-16,8-6-7 15,4 3-6-15,14-3-11 0,1-2-9 16,5-4-2-16,7-4-4 16,0-2-2-16,7-2-1 15,-1-6 3-15,-5-2 3 16,-8-2-2-16,-6 0 1 16,-7-4-1-16,-5-5 2 0,-14 7 11 15,-6-7 12-15,-14 2 14 16,0-5 14-16,-13 5 13 15,-6-1 10-15,-7 1-2 16,8-1-9-16,-8 8-25 16,14-4-45-16,-2 3-60 0,9 5-74 15,-1 3-77-15,12 0-92 16,14 0-38-16,0 0 8 16,14 0 34-16</inkml:trace>
  <inkml:trace contextRef="#ctx0" brushRef="#br0" timeOffset="65803.7959">21457 8078 156 0,'0'-4'217'0,"0"0"-1"0,6 4-69 15,7 8-62-15,-6 3-31 16,6 3-3-16,7 5 13 16,-2 10 11-16,2-1 4 15,-7 7 1-15,13 1-8 16,-6-3-9-16,0 7-12 0,-1-3-9 16,-13-1-7-16,1-3-7 15,0 1-5-15,-1-5-7 16,-6-4-2-16,0-6-3 15,0-5 0-15,-6-3 3 0,-1 0-2 16,-6-7-1-16,0-1-3 16,-7-6-5-16,-6-1-5 15,7-7-7-15,-1 0-14 16,0-3-9-16,8-5-10 16,6 1-4-16,6-4-6 0,6 1 5 15,14-2 11-15,-1 5 7 16,1-1 1-16,-1 1-4 15,-6 7-4-15,0 0-14 0,0 4-7 16,-6 3-2 0,-1 1 3-16,-6 3 14 0,0 3 14 15,0 1 17-15,0 3 11 16,-6 1 9-16,-1-1 5 16,7 0-1-16,-6 5-2 15,6-6 0-15,0-2-2 0,6 3-2 16,1-3 1-16,-1 0 0 15,7 0 0-15,0-4-16 16,7 0-37-16,6 0-66 16,-1-4-65-16,9-4-37 15,-9-3-16-15,1 0 3 0</inkml:trace>
  <inkml:trace contextRef="#ctx0" brushRef="#br0" timeOffset="66332.1939">21945 8235 154 0,'7'-3'248'16,"-7"-1"5"-16,6 4-58 16,-6 0-70-16,14 4-54 15,-8 3-22-15,7 4-9 16,0 3 2-16,0 1 0 0,0 4-3 16,0 3-7-16,1 0-10 15,-2-4-4-15,-6 4-7 16,1-4 1-16,0-3 0 15,-1-1 1-15,-6-3 4 0,0 0 17 16,0-6 14-16,-6-3 5 16,-14 3 6-16,8-5-2 15,-15-7-6-15,1-1-15 16,6-7-14-16,-6 1-8 16,1-9-4-16,5-2 0 0,0-4-1 15,14-1-2-15,6-7 0 16,12 1-4-16,8-1-7 15,13-3-5-15,6 0-2 16,-6 3-3-16,6 8-8 0,-13 2-19 16,7 6-14-16,-15 6-9 15,2 8-5-15,-7 3-1 16,-6 4 9-16,-14 8 19 16,-6 2 21-16,-13 5 12 15,-6 3 6-15,-1 5 3 16,-6-5 0-16,0 3 0 0,6-2 1 15,1-1-2-15,13-2-5 16,-1-2-14-16,7-3-21 0,6 1-16 16,7-2-23-16,13 1-31 15,20-3-41-15,-1-1-43 16,14 0-18-16,6-3-4 16,7-1 11-16</inkml:trace>
  <inkml:trace contextRef="#ctx0" brushRef="#br0" timeOffset="66715.6588">22545 8199 162 0,'6'-4'252'0,"-6"4"13"0,-6 0-62 16,-1 0-66-16,-6 0-56 16,-7 4-31-16,1 3-27 15,0 1-16-15,-1-1-12 16,1 4-12-16,5 0-13 15,8-4-16-15,-7 4-14 0,13-3-10 16,-6-2-3-16,6-2 8 16,0 0 21-16,6-4 19 15,1 0 18-15,5-4 32 16,2 0 35-16,5 1 38 16,-6-5 37-16,0 1 36 15,0 3 29-15,-6 1 5 0,5-1-22 16,2 1-31-16,5-1-42 15,7 0-37-15,14 4-33 16,11 0-23-16,8 0-20 16,13-3-38-16,6 3-52 0,7-4-75 15,19 0-108-15,7-4-79 16,0-6-31-16,6-1 7 16,-13-7 39-16</inkml:trace>
  <inkml:trace contextRef="#ctx0" brushRef="#br0" timeOffset="67814.7555">29015 5443 135 0,'-26'-2'242'0,"0"-3"26"0,6 5-49 15,1-3-49-15,6-1-30 16,-6 0-15-16,5 0-14 15,8 4-7-15,-1-3-11 16,7-1-8-16,0 1-14 0,7-1-12 16,13-3-14-16,6-1-16 15,13 1-12-15,6-3-10 16,7 1-4-16,-6 2-3 16,6 0-3-16,-12 7-11 0,-2-3-11 15,-11 6-14-15,-1 1-12 16,-7 3-7-16,-19 5-4 15,0 2 2-15,-19 1 4 16,-1 2 2-16,-6 3 4 0,-1-3-2 16,1-2-2-16,1-1 2 15,5-2 4-15,8-1 7 16,-8-5 9-16,13 3 7 16,0-6 5-16,14 1 5 15,0-1 7-15,13-3 7 0,-2 0 5 16,15 0 6-16,7 0 5 15,-1 0 8-15,6 4 5 16,1-1-1-16,-7 1 0 16,7 0 4-16,-14 3 4 15,1 5 1-15,-7-2 6 0,-7 5 4 16,-6-1 5-16,-6 1 1 16,-14 4-4-16,-12-5-4 15,-1 5-5-15,-19-2-8 0,0-2-9 16,-7 4-7-16,1-4-8 15,-1-4-16-15,1 0-23 16,-2-4-37-16,9 0-51 16,5-7-90-16,13 0-71 15,1-4-29-15,19-6-1 0,7-5 25 16</inkml:trace>
  <inkml:trace contextRef="#ctx0" brushRef="#br0" timeOffset="68463.6483">29999 5279 82 0,'0'0'199'16,"-13"0"5"-16,0 0-62 15,-13 4-63-15,-7-1-36 16,0 2-22-16,-5 1-11 16,-7 1-2-16,12 1-1 0,-7 2-7 15,8-3 1-15,-7 1-2 16,13 4 0-16,6-5 0 16,1 0-2-16,5 0-2 0,2 1-1 15,5-1 3-15,-6 0 2 16,7 1-2-16,6-1 0 15,0 0 2-15,0 4 1 16,6-3 2-16,0 0-3 16,1 1 0-16,0-1-1 0,-1 0 1 15,0-4-3-15,8 3 0 16,-1-5 2-16,6 3 3 16,0-2 4-16,8-3 0 15,-1 0 10-15,6 0 8 0,1-3 16 16,-7-2 15-16,0 3 12 15,0-2 10-15,7 1 6 16,-7-1-4-16,-7 0-13 16,14 4-13-16,-14 0-12 0,8 0-11 15,-1 4-7-15,-6 3-4 16,5-1-3-16,-11 2 3 16,-2 4 5-16,-6 2 7 15,-12-2 4-15,0 2 6 16,-14 4 0-16,-13 0-1 0,-5 1-7 15,-8-1-7-15,0 1-7 16,-6-4-9-16,7-1-11 16,-1 1-25-16,7-5-37 0,-6 1-46 15,11 0-53-15,2-7-75 16,13 4-54-16,19-8-12 16,0-8 17-16,13 1 38 15</inkml:trace>
  <inkml:trace contextRef="#ctx0" brushRef="#br0" timeOffset="68867.8285">30273 5436 59 0,'13'-7'233'16,"0"3"13"-16,-13 0-14 15,-7 4-85-15,1 4-55 16,-7 0-27-16,-6 8-12 0,5-3-7 15,8 7-4-15,-1 2-7 16,14-3-12-16,-1 2-16 16,14 2-13-16,-1-4-10 15,7-4-6-15,7-1-4 0,6 2-7 16,6-9-7-16,2 2-10 16,4-10-1-16,-5 2 0 15,-7-5 3-15,-7 2 15 16,-5-6 25-16,-14 1 33 15,-13 0 26-15,-7 1 23 0,-18-2 16 16,-15 1 7-16,-5 0 3 16,-14 4-7-16,-6 0-9 15,6 3-17-15,1 1-18 16,-1 3-35-16,13 3-42 0,7-3-49 16,7 4-50-16,12 3-56 15,7-4-56-15,7 1-38 16,18 1-1-16,8-5 20 15</inkml:trace>
  <inkml:trace contextRef="#ctx0" brushRef="#br0" timeOffset="69529.8101">31075 5092 168 0,'6'-7'231'0,"-6"0"1"15,0 3-74-15,6 0-70 16,-6 4-30-16,7 8-6 16,0-1 13-16,-1 7 20 15,-6 8 10-15,6 0 10 0,7 11-5 16,-6 0-15-16,6 0-23 15,0 4-17-15,6 0-15 16,1-1-9-16,-1-3-8 16,1 0-4-16,0-3-2 0,-1-5-6 15,-5-2 0-15,-8-3-1 16,0-1 1-16,0-8 1 16,2 0 7-16,-8-4 6 15,-8 0 2-15,-4-7 4 16,-1 0-1-16,-13-7-8 0,6 0-13 15,0-4-17-15,1-3-15 16,-1-5-13-16,14 2-8 16,0-6-1-16,6-2 1 15,6-2 4-15,14 1 0 0,5 1-4 16,1 4-7-16,7-1-23 16,-1 3-20-16,-5 4-15 15,5 8-4-15,-12 0 11 16,-7 7 11-16,0 4 31 0,-19 4 51 15,-1 5 38-15,-12 3 22 16,-1-2 14-16,7 1 7 16,-7-1-3-16,8 1-24 15,-2-8-13-15,14 0-8 16,-6 1-5-16,6-4 0 0,6 3 3 16,0-4-1-16,14-3-14 15,0 4-9-15,6-4-6 16,0-4-3-16,0 4-12 15,0-3-29-15,0-1-44 16,-6 1-48-16,5-6-27 0,2-1-16 16</inkml:trace>
  <inkml:trace contextRef="#ctx0" brushRef="#br0" timeOffset="70096.0621">31681 5195 68 0,'0'0'204'0,"0"0"7"0,0 4-43 15,0 3-64-15,0 3-38 16,0 5-14-16,6-1-6 16,-6 9-3-16,6 0-3 15,-6-2-7-15,0 4-4 0,7-3-10 16,-1 0-4-16,-6-3 0 15,7-1-2-15,-7-7-1 16,0 3 8-16,0-7 28 16,0 1 29-16,0-4 13 0,-7 0 7 15,1-8 1-15,-7 0-9 16,-1-6-26-16,2-5-27 16,-1 0-8-16,-7-8 0 15,7-2 5-15,0 0 1 16,13-8 2-16,0 0-2 0,13-4-9 15,13-4-10-15,0 2-9 16,13-6-6-16,1 6-4 16,-2 2-4-16,9 0 0 15,-9 4-3-15,1 7-8 16,0 5-13-16,-5 6-13 0,4 4-8 16,-5 4-5-16,-7 7-2 15,-7 3 5-15,-5 4 13 16,-21 5 13-16,-6 5 9 0,-6 2 10 15,-15 3 5-15,2-4 4 16,-1 0 1-16,-6 1-5 16,7-1-23-16,6 1-37 15,6-4-46-15,1-1-51 16,-1 1-53-16,14-1-51 0,-1 1-5 16,14-1 21-16</inkml:trace>
  <inkml:trace contextRef="#ctx0" brushRef="#br0" timeOffset="70500.5054">32312 5191 32 0,'13'-4'219'0,"-13"-4"17"0,0 5-39 15,0-1-41-15,-6 2-35 16,-1 2-35-16,1-5-37 15,-7 10-20-15,-1-3-16 16,-11 10-11-16,-1-1-3 0,6 3 0 16,-6 1 1-16,13-1-1 15,0 2-3-15,0-10 4 16,7 5 6-16,-2-3 8 16,8-4 15-16,0-1 22 15,0 2 25-15,8-5 16 0,4 0 12 16,-5-5 14-16,6-2 13 15,-6 2 5-15,5-1-2 16,-5 2-4-16,6-3-10 16,-7 4-22-16,1-2-26 15,0 1-30-15,6 1-21 0,0 3-16 16,12 3-23-16,2-3-37 16,19 4-51-16,-1 4-77 15,20-5-109-15,7 5-95 16,6-2-34-16,0-1 7 15,0-5 37-15</inkml:trace>
  <inkml:trace contextRef="#ctx0" brushRef="#br0" timeOffset="85280.0784">25959 9389 178 0,'-6'-4'219'0,"6"4"-30"16,0-3-28-16,-7 3-23 0,7-4-18 15,0 4-21-15,0 0-23 16,0 0-17-16,-6 0-7 15,6 7 8-15,0 8 8 0,-7 11 5 16,1 3 10 0,6 12 7-16,0 7-9 0,6 2-17 15,1 5-18-15,-7 4-12 16,6-4-7-16,-6 3-7 16,-6-3-7-16,6-7-23 15,0-4-33-15,-7-8-33 16,14-9-66-16,-7-10-126 15,6-5-62-15,7-16-18 16,-7-4 12-16,-6-14 20 16</inkml:trace>
  <inkml:trace contextRef="#ctx0" brushRef="#br0" timeOffset="85553.2959">25503 9397 73 0,'-13'-15'269'0,"6"3"14"16,7 2 7-16,20 3-100 0,6-1-66 16,27 2-43-16,5-2-15 15,20 4-7-15,7-4-1 16,12 1-7-16,1 3-8 0,19-2-15 15,-6 1-14-15,1-2-37 16,-2 3-61-16,-13 4-89 16,-12 0-86-16,-13 0-43 15,-13 4-21-15,-20-1 18 16</inkml:trace>
  <inkml:trace contextRef="#ctx0" brushRef="#br0" timeOffset="87361.837">26552 10173 222 0,'-13'-14'264'0,"-6"2"15"15,-7 1-72-15,0 0-67 16,-1 4-42-16,-11 4-28 16,11-1-21-16,-11 8-9 15,5 3-6-15,0 3-7 0,7 2-8 16,6 5-2-16,1 3-4 15,19-6-4-15,0 5-2 16,13-1-2-16,6 1-1 16,14-5 1-16,6 1 1 15,0-1-2-15,7 1 0 16,-1 0-1-16,1-4-1 0,-13-1-1 16,-1 5-1-16,-19-3 0 15,1-2 1-15,-22 1 1 16,-4-1 5-16,-21 5-1 15,-6-3 4-15,-7-2 5 16,-6 6 3-16,-7-5-1 16,8 3-1-16,5-7 0 0,7 4-4 15,6-3-5-15,7-1-7 16,14 1 0-16,4-6-4 16,22 3-2-16,-1-2-3 15,19-3-4-15,1-3-1 16,6-4-3-16,6-1-1 0,-6-7 3 15,1 4 4 1,-1-7 4-16,0-5 4 0,0 6 2 16,-6-5 1-16,-1 0-1 15,-5-4 1-15,-2 8 2 16,-5 0 2-16,0 3-1 16,-8 3 3-16,-5 2 1 0,6 3 2 15,-6 3 8-15,-7 8 4 16,-7-2 7-16,1 6-1 15,-1 3 3-15,7 4-4 16,-7-1-8-16,1 1-8 16,6 0-5-16,-6-3-3 15,6-6 1-15,0 5-1 16,0-3 2-16,6-4 2 0,-6-4 1 16,6 0 3-16,1-4-4 15,13 0-1-15,-8-3 0 16,2-5-2-16,-2-2 2 15,2 3 2-15,-1 0 10 16,0 3 9-16,-7 2 0 16,1-2 2-16,-1 4-1 0,8 4-3 15,5 0-9-15,0 0-10 16,8 4-1-16,-1-1 0 16,6 4-2-16,-5-3-1 15,-2 4 1-15,1-4 2 16,0-1 1-16,-12 1 0 15,5 0 2-15,-6-4 1 0,-6-4-3 16,-1 0 2-16,-6-3-3 16,0-5 0-16,-6-2-1 15,-14-1-2-15,1 0 0 16,-1-2-1-16,-6 3 0 16,-1-5 1-16,1 1 0 15,-6 2 2-15,13-1 2 0,-1 5 0 16,0 2-3-16,7 2-5 15,7 1-6-15,0 3-6 16,6 0-5-16,0 0-1 16,6 4 2-16,13 0 2 15,7-2 4-15,7 2 4 16,7 0 3-16,-2-5 2 16,1 2-1-16,7-1 1 0,-13 1 2 15,-1-1-1-15,1 4 0 16,-7 0 0-16,0 4 3 15,-7-1 2-15,1 4 2 16,-7 4 3-16,0 4 1 16,0-5-1-16,7 5 1 15,-8-3-3-15,2-2-1 0,-1 2-2 16,0-5 1-16,0 4 0 16,-7-7-1-16,8-1 1 15,-8 1 0-15,7-4 0 16,0-4-2-16,0-3 2 15,0 0-2-15,-6-8-1 16,-1 1 0-16,-6-2 0 0,-6-1-2 16,-1-2 0-16,-13 1 0 15,1 3 1-15,0 1 1 16,-1-1 1-16,-6 4 1 16,6 0-3-16,7 3-2 15,7 0-3-15,-8 6-6 16,8-5-7-16,6 2-4 0,-6 2-6 15,6 3 1 1,0-4 1-16,6 0 3 0,0-2 7 16,8-2 6-16,-2 1 6 15,2-1 4-15,5 1 1 16,1 0 1-16,0 3 1 16,-1 1 2-16,0 3 4 15,1 3 3-15,6 4 8 16,-7 4 9-16,1 4 4 0,-1-1 4 15,-5 9-2 1,-2-5-4-16,2 4-7 0,-1 0-7 16,-7-4-5-16,0 4-9 15,2-7-24-15,-8-1-35 16,6-2-53-16,-6-5-102 16,13-3-96-16,-13-4-49 15,7-8-2-15,-1-3 17 0</inkml:trace>
  <inkml:trace contextRef="#ctx0" brushRef="#br0" timeOffset="87588.6909">27803 9685 129 0,'13'-10'236'15,"1"-1"13"-15,4 3-66 16,2 1-64-16,7-3-45 16,11 2-29-16,1 1-19 0,7-5-12 15,7 6-8-15,-8-2-64 16,1 4-97-16,-1 0-52 16,-12 1-26-16,-7-3-14 15</inkml:trace>
  <inkml:trace contextRef="#ctx0" brushRef="#br0" timeOffset="87794.6031">27979 9881 13 0,'0'9'238'0,"0"-1"15"15,7-4 10-15,-1 4-88 0,14-8-69 16,6 0-39-16,7 0-25 15,6-8-26-15,7 4-67 16,5-4-110-16,8 2-55 16,-7-5-33-16,-7-4-14 15</inkml:trace>
  <inkml:trace contextRef="#ctx0" brushRef="#br0" timeOffset="88216.406">28572 9539 96 0,'14'-14'204'0,"4"3"6"16,2-4-65-16,7 5-47 15,5 2-29-15,1 1-18 16,5-1-10-16,-5 8-4 0,-1 3-1 15,-5 5-3-15,-14 6 4 16,-13 9 10-16,-7-2 9 16,-12 8 11-16,-7 5 3 15,-13 3-1-15,6-4-8 16,-6-1-9-16,6-1-9 16,7-6-8-16,1-4-7 0,5 2-3 15,0-8 4-15,14-1 3 16,6-3 4-16,6 0-4 15,14-8-1-15,12 1 0 16,1-4-6-16,13-4-8 16,-1 1-11-16,7-4-27 0,-6-5-52 15,6-2-70-15,-7-1-92 16,1 1-73-16,-1-6-33 16,-5 3 3-16,-7-4 37 15</inkml:trace>
  <inkml:trace contextRef="#ctx0" brushRef="#br0" timeOffset="88777.4466">29524 9429 109 0,'0'-11'212'0,"-14"7"9"0,2 1-64 16,-8-1-49-16,-6 4-37 15,-1 0-18-15,-5 4-13 16,-7 3-8-16,7-2-7 16,-7 5-12-16,13 0-7 0,-7-1-3 15,7 1-2-15,0 2-1 16,6-1 1-16,7 0-1 16,1-4-2-16,-2 4-4 15,1-4 4-15,13 0 0 16,0-3 0-16,0 3-1 15,0 1 3-15,13-5 1 0,1 1 1 16,-2 3 1-16,1-4 3 16,7 2 0-16,12-1 4 15,1-4 4-15,-1 3 0 16,7 2 2-16,1 1 3 16,-1-3 7-16,7 9 6 15,-14-4 4-15,1 1 6 16,-1 7 3-16,-6-5 6 0,-7 3 3 15,-5 1 4-15,-8 0 11 16,-6-5 8-16,-12 5 5 16,-8 1-4-16,-6-3-5 15,-13 3-9-15,-7-7-17 16,-7 3-13-16,2-1-14 16,-8-3-7-16,0-2-9 0,7-1-17 15,1-5-24-15,4 0-46 16,9-5-62-16,11 2-89 15,14-8-83-15,6-4-32 16,21-2-3-16,5-10 31 16</inkml:trace>
  <inkml:trace contextRef="#ctx0" brushRef="#br0" timeOffset="89182.016">29836 9203 48 0,'-6'-15'198'0,"-8"3"8"15,2 1-54-15,-2 4-47 0,2 0-36 16,-1 3-22-16,-7 4-9 16,-6 4-5-16,6 3-5 15,-5 0-4-15,-1 4 1 16,6 4-5-16,7 0-2 0,6-3-1 15,7 2-4-15,7-7-3 16,6 3-2-16,-1-2-2 16,8-4-1-16,0-1-3 15,6-3 1-15,-7-3 0 16,1-1-2-16,-7 1 0 0,0-4 1 16,0-5-1-16,-13 5 1 15,0-3 6-15,-6-2 6 16,-7 1 1-16,-7 0 4 0,-6 3 3 15,6 1-7-15,1 0-32 16,-1 3-39-16,8 4-60 16,-2 4-79-16,14-1-42 15,0 1-14-15,14 1 15 16</inkml:trace>
  <inkml:trace contextRef="#ctx0" brushRef="#br0" timeOffset="89509.2859">30130 9213 44 0,'-14'0'176'0,"-6"0"10"0,2 5-50 16,-9-3-23-16,-5 13-13 15,-1-1 2-15,1 5 2 16,6 3 0-16,-1 4-15 0,7 3-19 16,14-4-11-16,0-2-8 15,18-2-7-15,2 2-6 16,25-8-3-16,7-1-7 16,13-3-19-16,18-3-57 15,15-2-113-15,-1-6-81 16,6 0-43-16,2-2-22 0,-15-6-2 15</inkml:trace>
  <inkml:trace contextRef="#ctx0" brushRef="#br0" timeOffset="90024.8826">28122 10764 137 0,'26'-12'214'0,"7"1"6"16,13 3-74-16,-1 2-58 15,7-3-39-15,1 3-21 16,-1-2-25-16,0 1-56 15,-13 3-83-15,0 0-47 16,-6 1-22-16,-13 3-12 16</inkml:trace>
  <inkml:trace contextRef="#ctx0" brushRef="#br0" timeOffset="90225.6356">28247 10921 152 0,'-7'3'231'0,"7"4"7"0,7-3-68 16,5-4-65-16,8 0-46 15,6-4-24-15,7-3-18 16,12 4-31-16,8-4-76 16,-2-1-73-16,1 1-43 15,1-5-22-15,-14 2-8 0</inkml:trace>
  <inkml:trace contextRef="#ctx0" brushRef="#br0" timeOffset="90625.5569">28748 10624 218 0,'20'-22'246'16,"6"0"0"-16,7 3-70 15,12 1-47-15,1 4-35 16,-1-1-24-16,7 8-12 16,-6 3 2-16,-14 8 4 15,-6 3 5-15,-18 8 12 0,-8 10 11 16,-27 1 6-16,-5 6-4 16,-8 6-17-16,-5 1-17 15,-8 2-21-15,1-1-14 16,7 0-11-16,-7-7-6 15,13 1-1-15,6-5-2 16,7-4-2-16,6-6 1 16,8-1 1-16,12-7 2 0,6 0 0 15,14-4 4-15,19-7-2 16,6 0-11-16,13-3-26 16,1-5-45-16,13-3-67 15,6 0-88-15,1-3-91 16,-2-5-42-16,2 2-4 15,-8-6 30-15</inkml:trace>
  <inkml:trace contextRef="#ctx0" brushRef="#br0" timeOffset="91141.4154">29804 10645 207 0,'0'-21'285'16,"-14"3"33"-16,-5-1-49 0,-7 0-43 15,0 5-36-15,-13-1-34 16,7 8-27-16,-8-3-31 16,7 6-27-16,-5 4-25 15,5 6-22-15,0 2-12 16,1 7-8-16,6-1-5 16,12 5-6-16,2 3 0 15,12-4-6-15,0-3-9 0,12 0-6 16,2-5-8-16,6-2-2 15,5-1-6-15,1-7-1 16,0 0 7-16,7-7 8 16,-7-1 10-16,0 1 6 15,-6-3 10-15,-1-5 14 16,1-1 22-16,-7 6 29 16,0-1 32-16,0 0 23 15,-7 3 12-15,1 4-3 0,6 1-12 16,-7 3-22-16,8 7-24 15,5 4-14-15,-6 3-10 16,6 9-4-16,-5 2-3 16,-2 5-13-16,-5-1-11 15,6 4-10-15,-13 0-4 16,0 0-9-16,-6 0-18 0,-8-4-35 16,8-3-53-16,0-3-67 15,0-6-69-15,6-5-75 16,6-1-75-16,6-8-10 15,15-6 27-15,-1-5 55 16</inkml:trace>
  <inkml:trace contextRef="#ctx0" brushRef="#br0" timeOffset="91630.8704">30345 10594 196 0,'0'-22'254'15,"-14"8"22"-15,2-5-66 0,-15 9-42 16,-5-1-33-16,-7 0-26 16,-1 11-20-16,-5 0-22 15,-1 3-21-15,1 5-19 16,13 3-12-16,-1 3-5 16,13-3-3-16,14 3-1 15,12 5-1-15,14-4 3 16,5 3 0-16,9-3 0 15,11 3-4-15,1-3 1 0,-7-1 0 16,0 1-3-16,-7 0-2 16,-12 0 0-16,-7-1-2 15,-7-3-6-15,-6 4 3 16,-13-4 0-16,-7 0 1 16,-5-4-1-16,-8 4 5 15,0-4 3-15,1-3 0 16,-1 0 2-16,7-4 0 0,7-4 3 15,5 0 8-15,8-3 3 16,6-7 1-16,14-1 2 16,11-7-4-16,1-1-5 15,14-2-12-15,-8-1-14 16,14-3-12-16,-8 0-19 16,2 2-30-16,-7 6-36 0,-7-1-47 15,-1 7-67-15,1 0-53 16,0 5-16-16,-6-1 12 15,-1 1 30-15</inkml:trace>
  <inkml:trace contextRef="#ctx0" brushRef="#br0" timeOffset="92059.8238">30742 10330 86 0,'7'0'274'0,"-1"-4"16"15,7 8 22-15,0 1-84 0,7 5-66 16,6 5-38-16,-1 3-16 16,2 7-9-16,-1 5-16 15,0 4-24-15,-6-2-17 16,-8 1-13-16,-12 3-7 16,-6 2-9-16,-7-1-13 15,-6-5-17-15,-1 1-17 0,0-8-12 16,1-6-26-16,-1-4-32 15,1-4-24-15,-1-8-21 16,7-3-11-16,0-7-26 16,7 0-25-16,12-8-26 15,0-7 5-15,8 0 17 16</inkml:trace>
  <inkml:trace contextRef="#ctx0" brushRef="#br0" timeOffset="92323.7714">31237 10372 102 0,'13'-12'183'0,"-13"5"-26"16,-13 7-18-16,-13 2-20 15,-7 7-7-15,-12 5-4 0,6 1-11 16,-7 3-16-16,14 1-16 16,6-2-9-16,6 3-11 15,13-2-6-15,14 0-5 16,6-3-6-16,14-1-9 15,11-3-5-15,8-3-4 0,12-5 0 16,7 1-19-16,8-4-50 16,-2 0-104-16,0-4-73 15,-5 1-35-15,-7-5-25 16,-20 1 4-16</inkml:trace>
  <inkml:trace contextRef="#ctx0" brushRef="#br0" timeOffset="93092.9961">28689 11613 230 0,'-26'-4'261'0,"0"4"14"15,13 0-80-15,1-4-61 16,4 4-39-16,8 0-26 15,14 0-17-15,5-4-13 16,21 1-10-16,5-1-9 16,7-3-7-16,7 0-7 15,6-1-26-15,-6 1-43 0,6 0-79 16,-13 0-81-16,-7 3-44 16,-12-3-21-16,-7 3 8 15</inkml:trace>
  <inkml:trace contextRef="#ctx0" brushRef="#br0" timeOffset="93305.3605">28865 11719 114 0,'-6'11'226'0,"-1"-4"11"15,1-2-48-15,6 1-60 16,6-3-45-16,7 2-22 0,14-5-17 15,-1 0-12-15,13 0-28 16,13-8-65-16,0 5-101 16,6-5-54-16,1-3-27 15,0-3-11-15</inkml:trace>
  <inkml:trace contextRef="#ctx0" brushRef="#br0" timeOffset="93605.3255">29745 11243 135 0,'6'-18'314'16,"1"7"21"-16,0-1 16 16,-1 10-105-16,-6 4-74 0,13 13-56 15,-7-1-24-15,2 12-12 16,4 3-6-16,1 6-7 15,0 4-8-15,-6 1-10 16,-1 4-11-16,-6 1-10 16,-6-2-12-16,-7-3-28 0,-1-3-36 15,2-4-37-15,-8-7-45 16,7-8-63-16,-13-3-96 16,0-8-52-16,0-3-7 15,-7-8 13-15,1-3 35 16</inkml:trace>
  <inkml:trace contextRef="#ctx0" brushRef="#br0" timeOffset="93825.4141">29399 11279 226 0,'26'-22'255'16,"7"4"18"-16,7 4-78 15,11-5-49-15,8 7-40 0,19-2-28 16,7 3-18-16,13 0-23 16,6 0-64-16,1 4-107 15,-8 0-88-15,-6 7-44 16,-12 0-24-16,-14 0-5 16</inkml:trace>
  <inkml:trace contextRef="#ctx0" brushRef="#br0" timeOffset="94308.8411">30273 11562 129 0,'-7'0'208'0,"1"3"-13"15,-14-3-27-15,1 4-24 16,-1-1-10-16,-6 1-8 16,-6 0-7-16,5 3-8 15,-5 0-8-15,6 4-10 16,-7 5-8-16,13-2-12 0,-5 1-11 16,5 3-13-16,14-4-15 15,-1 5-10-15,7-8-8 16,13-1-6-16,7 2-5 15,13-9-2-15,-1 2-1 16,13-10-2-16,8 2 0 16,-1-9-2-16,-13 2 1 0,6-5-2 15,-5-3 2-15,-14 0 0 16,-1-1-2-16,-11-2 4 16,-8-2 0-16,-6 1 0 15,-13 1 1-15,0-2 1 16,-13 1 0-16,7 4 0 15,-8-1-2-15,8 5-12 0,6 3-26 16,-1 5-57 0,2 0-101-16,12 6-94 0,0 0-49 15,0 0-13-15,0 0 9 16</inkml:trace>
  <inkml:trace contextRef="#ctx0" brushRef="#br0" timeOffset="101648.8203">20369 9894 76 0,'0'0'169'0,"0"0"-19"16,0 0-33-16,0 4-14 15,0-4-7-15,6 0-3 0,-6 0-9 16,6 0-13-16,-6 0-15 15,0 0-7-15,0 0 3 16,0 0 12-16,0 0 14 16,7-4 7-16,-7 4 0 15,7-4-7-15,-1-2-19 16,0-2-20-16,8 1-21 0,-1-8-10 16,6 5-6-16,0-5-4 15,8 1-2-15,-1-1-1 16,0-4 2-16,6 5-1 15,1-1 0-15,-1 3 0 16,-5 3-1-16,-1 1-1 16,0 4 2-16,0 8 8 0,-1 6 6 15,-5 5 5-15,0 6 8 16,-7 10 3-16,1-2 0 16,-2 0-6-16,-6 3-6 15,2-5-3-15,-2-2-6 16,0-2 1-16,1-9 8 15,-7-3 8-15,0-4 5 0,0-3-1 16,0-4 1-16,-7-7-4 16,7-5-8-16,-6-2-9 15,6-4-5-15,6-1-4 16,-6-2-1-16,7-1-3 16,-1 3-4-16,8-3-4 15,-2 7-2-15,2 1 0 0,5 2 1 16,1 6 2-1,-1 2 2-15,7 8-1 0,0-1-6 16,-6 0-7-16,0 9-10 16,-1-1-12-16,0-4-3 15,-6 4-1-15,1-4 8 16,-8 0 11-16,0-3 11 16,-6 0 16-16,7-8 11 0,-7 0 10 15,0 1 6-15,0-8 7 16,0 0 4-16,7-4-2 15,-1 5 5-15,0-5 5 16,1 0 3-16,6 3-3 16,-6 3-5-16,5 5-3 15,2-4-7-15,5 8-11 16,7 0-7-16,7 4 0 0,6 4-1 16,-6 6-5-16,-1-3-18 15,1 4-43-15,-1 0-67 16,-5-1-102-16,-1 1-75 15,-14-8-38-15,1 0-2 16,-13-7 29-16</inkml:trace>
  <inkml:trace contextRef="#ctx0" brushRef="#br0" timeOffset="102272.7271">21040 9360 75 0,'-7'0'161'0,"-6"0"-21"15,6 0-54-15,1 0-30 16,0 4-14-16,6 0-2 0,-7-2 0 16,7 3-7-16,7-2-5 15,-7 1-5-15,6-1-1 16,0 1 2-16,-6 0 7 16,7-4 6-16,0-4-2 15,-1 0 6-15,1 1 4 0,6-4 4 16,-13 0 10-16,6-1 13 15,1 1 17-15,-7-1 7 16,0 4 5-16,0 2-7 16,-7-3-13-16,7 2-17 0,-6 3-19 15,6-4-15-15,0 4-13 16,-7 4-10-16,1-1-8 16,6 2-4-16,0 1-6 15,0-2-11-15,0 3-28 16,0-3-52-16,6 0-111 15,1 2-72-15,6-6-33 0,7-2-10 16,-8-6 18-16</inkml:trace>
  <inkml:trace contextRef="#ctx0" brushRef="#br0" timeOffset="103059.3643">21587 9635 132 0,'-6'4'218'0,"6"-4"8"0,6 3-60 16,7-3-52-16,0 4-33 15,7-4-14-15,12 0-9 16,-5 0-7-16,5 0-9 15,1 0-10-15,-1 0-13 0,-6 0-17 16,7 0-56-16,-7 0-99 16,-7-4-62-16,-5 4-34 15,-14 0-15-15,0 0-1 16</inkml:trace>
  <inkml:trace contextRef="#ctx0" brushRef="#br0" timeOffset="103248.4454">21737 9789 34 0,'0'11'193'16,"0"-5"19"-16,6-1-30 15,-6 2-28-15,14-4-16 16,-2-3-13-16,15 0-28 16,-1 0-33-16,6-3-49 15,7-4-75-15,-6 2-105 0,6-5-63 16,-6 3-30-16,-7-8-12 15</inkml:trace>
  <inkml:trace contextRef="#ctx0" brushRef="#br0" timeOffset="103695.9023">22330 9569 133 0,'-20'0'220'16,"0"-5"24"-16,-18 5-59 16,-1-3-25-16,-7 3-10 0,1-3-2 15,5-1-7-15,1-3-11 16,0 4-21-16,13-6-26 16,0 2-23-16,13-3-22 15,13-2-17-15,6 2-13 16,14-5-9-16,13 0-8 0,6 1-4 15,-1-5-4-15,2 4 0 16,-1 1-1-16,0 3 2 16,0 3 0-16,-13 5 2 15,6-1 1-15,-12 8 0 16,0 7 3-16,-1 0 2 0,-13 11 0 16,-6 4 1-16,0 7 6 15,0 3 2-15,-6 4 4 16,6 1 3-16,0 6 1 15,-6 1-8-15,0 3-26 16,-1 1-42-16,7-1-63 16,-7-4-90-16,7 1-67 15,0-8-26-15,7-3 6 0,6-8 30 16</inkml:trace>
  <inkml:trace contextRef="#ctx0" brushRef="#br0" timeOffset="103899.6183">22434 10290 68 0,'0'11'320'15,"0"-7"46"-15,0 3 40 16,-6-7-59-16,6 4-80 16,0-4-66-16,-7 0-57 15,7 0-61-15,7-4-93 0,-1 4-126 16,7-3-158-1,7-1-84-15,-1-4-42 0,-6 1-5 16,1-3 40-16</inkml:trace>
  <inkml:trace contextRef="#ctx0" brushRef="#br0" timeOffset="105909.9577">16329 1703 59 0,'-14'0'239'0,"1"0"18"15,7 0 4-15,-7-3-91 16,6 3-46-16,1 0-22 16,-7-4-1-16,6 4 2 0,1 0-3 15,-1-4-1-15,1 4-5 16,-1-4-9-16,7 4-19 0,-6 0-21 15,6 0-13-15,0 0-11 16,0 4-11-16,0 4-6 16,6 6 0-16,-6 1 0 0,7 7-2 15,-7 4 3-15,0 3-1 16,6 0 0-16,1 3-1 16,-1-1-3-16,-6-2-1 0,7 0-9 15,6-7-16-15,-7 0-30 16,1 0-35-16,6-8-48 0,0 1-84 15,0-7-79-15,0-4-31 16,7-8 4-16,-8-4 23 16</inkml:trace>
  <inkml:trace contextRef="#ctx0" brushRef="#br0" timeOffset="106409.8179">16349 1644 186 0,'-14'-21'239'16,"1"2"15"-16,0 4-81 15,0 1-64-15,0 6-38 0,-6 1-25 16,-8 4-10-16,1 3 1 16,-6 3 9-16,-7 8 14 15,-1 7 7-15,8 5 3 0,-7 9-8 16,0 5-11-16,6 7-13 15,1 4-13-15,12 3-9 0,0 1-5 16,8-1-3-16,12-4-3 16,12-2-3-16,8-9-1 15,13 1 4-15,13-11-3 16,5-1 1-16,14-7 0 0,7-7-8 16,6-3-5-16,1-8-6 15,-8 0 1-15,-6-8-2 16,-6-3 2-16,-7-3 6 0,-13-5 5 15,-7-3 3-15,-12-4 4 16,0 1 2-16,-20-4 0 0,0 0 3 16,-13-5 3-16,-6 1 9 15,-14-3 9-15,-13 3 14 16,-6 0 13-16,0-1 8 16,-14 9-2-16,9 0-14 0,4 6-28 15,-6 8-38-15,7 4-43 16,7 7-50-16,-1 7-58 0,13 4-82 15,7 8-55-15,14 2-13 16,-2 2 6-16,14-2 31 16</inkml:trace>
  <inkml:trace contextRef="#ctx0" brushRef="#br0" timeOffset="107675.3805">18407 9411 93 0,'-19'-7'213'0,"-7"-4"20"15,6 3-58-15,7 1-33 16,0-1-19-16,0 2-1 0,7 2-7 15,-1-3-6-15,0 3-7 16,7 0-11-16,7-2-18 16,6 1-20-16,7-2-15 15,5 4-13-15,15-5-12 0,-1 4-8 16,0 0-5-16,7 4-1 16,-8 0-4-16,-5 8 0 15,-7 0 1-15,-6 7-2 16,-7-1-1-16,-20 8 2 15,-6 3 0-15,-12 4 0 16,-2-3 5-16,-12 4 5 16,6-1 5-16,1-4 5 0,-7 0 2 15,13-2 1-15,-1-4-4 16,1-6 0-16,13 3-2 16,7-5 0-16,6-4 1 15,13-4 1-15,13 1-6 16,13-4-12-16,13-4-36 0,1-3-44 15,-1-3-61-15,-1-2-78 16,-4-3-74-16,-9-3-30 16,1-3 10-16,-19-5 31 15</inkml:trace>
  <inkml:trace contextRef="#ctx0" brushRef="#br0" timeOffset="108158.3863">18159 9261 57 0,'-38'11'195'16,"-1"7"-15"-16,-7 8-18 15,1 3-17-15,5 4-13 16,1 3-17-16,6 5-18 15,7 3-14-15,14-4-13 16,4 8-7-16,8-4-7 16,20 0-4-16,13-4-4 0,13-3-3 15,19-4-2-15,12-7-7 16,8-8-8-16,0-3-5 16,0-8-8-16,0-4-7 15,-7-6-2-15,-6-8-2 16,-7-4-3-16,-14-4-2 15,-4-6-2-15,-21 0 0 0,-7-8-3 16,-12 0 2-16,-14-4 2 16,-19 1 7-16,-13-5 9 15,-13 4 4-15,-6-3 11 16,-21 1 9-16,0 5 3 16,-5 1-2-16,-1 4-4 15,7 4-5-15,7 5-22 0,12 6-42 16,14 2-44-16,5 9-59 15,14-1-77-15,26 8-88 0,7-4-32 16,18 3 7-16,21-6 27 16</inkml:trace>
  <inkml:trace contextRef="#ctx0" brushRef="#br0" timeOffset="109810.7683">30768 4443 64 0,'-7'0'133'15,"7"-3"-25"-15,-6 3-16 16,6 0-6-16,0-4 4 16,0 4-1-16,0 0-4 0,0 0-12 15,0 0-9-15,0 0-6 16,-6 0-5-16,6 0 0 16,0 0 0-16,-7 0 1 0,7-4 3 15,0 4-1-15,0-3-3 16,0-1-6-16,7 0-8 15,-1 0-8-15,7-3-10 16,0 4-7-16,0-4-10 16,7 3-5-16,-1 0-3 0,0 0-1 15,8 1-1-15,-8 3-4 16,1 3 2-16,-7 1 1 16,7 0-1-16,-8 3 1 0,-12 4-2 15,7 0 4-15,-14 0 1 16,1 4 0-16,0-3-1 15,-14 2-3-15,7 1-3 16,6-1-4-16,-6-3-10 16,0 0-4-16,7-3-2 15,-1-2-6-15,7-2 2 0,-6 3 4 16,6-3 10-16,0-4 6 16,0 4 10-16,6-4 6 15,1 0 5-15,6-4 1 16,0 0-2-16,7 1-1 15,-1-1-4-15,0 0 1 0,1 0-1 16,7 2 0-16,-8-3-1 16,-6 5 0-16,6 5-2 15,1-5-1-15,0 2 1 16,-8 6 1-16,-5 3 4 0,-1-3 4 16,-6 6 3-16,0-3 2 15,-13 3 0-15,1 1 0 16,-2 4-2-16,-6-5-3 15,1-3-2-15,0 4-11 16,-8-7-15-16,8-1-26 0,-1 0-42 16,-6-4-57-1,7-3-63-15,6 0-25 0,0-7-1 16</inkml:trace>
  <inkml:trace contextRef="#ctx0" brushRef="#br0" timeOffset="110573.596">31010 4246 85 0,'-20'0'106'16,"-7"0"-20"-16,1 0-12 15,-6 4-10-15,-1-1-6 16,1 4-4-16,-7 0 8 0,-7 5 1 16,7 2-3-16,-7 1-2 15,1 0-3-15,-1 7-1 16,-6 0-3-16,12 3-4 15,2 4-2-15,5 1-3 16,1 2-6-16,12 2-5 0,1-1-7 16,5 3-8-16,8-3 0 15,12 0-1-15,1 1 4 16,6-5 0-16,13-1 1 16,-7 2 2-16,14-8 1 0,-1 0 3 15,8-3-4-15,-1-5 0 16,7 1-1-16,-1-4 0 15,1-3 0-15,-1-6-3 16,8 3 3-16,-14-10-1 16,-1 5 0-16,8-6 1 0,-13-2-3 15,-1-3-2-15,1 0-3 16,0-3-3-16,-7-1-1 16,-6-3-4-16,-1 3-1 15,-6-3-1-15,6-1 1 16,-5-2-2-16,-8-2 0 0,7 2-1 15,-13-2 3-15,7 2 1 16,-1-5 0-16,-6 3 1 16,0-3 0-16,0 5 2 15,-6-4-1-15,-1 3 6 0,0 0 2 16,1-1 7-16,-14 1 6 16,7 4 4-16,-6 0 0 15,-14 0-7-15,1 3-3 16,-1 0-8-16,-12 4-8 0,-1 4-6 15,1 0-4-15,-1 7-12 16,0-4-27-16,7 4-42 16,0 4-50-16,6-2-75 15,7 6-82-15,6 1-33 0,14-3 4 16,-7 5 28-16</inkml:trace>
  <inkml:trace contextRef="#ctx0" brushRef="#br0" timeOffset="112931.3161">21619 10221 30 0,'0'-4'126'15,"0"4"-30"-15,0-3-16 16,0 3-7-16,0-4-4 15,-6 4-6-15,6-4 0 0,-6 1-4 16,6-2 0 0,0 2 1-16,-7 0-3 0,7-5 1 15,-7 5-1-15,7-2 0 16,0-2-4-16,0 4-5 16,0-4-3-16,0 3-1 15,0-4-3-15,0 1-4 16,0-1-1-16,0 6-1 15,7-10-7-15,0 5-7 0,5-1-6 16,15-2-3-16,-8 3-5 16,14-1-3-16,-1-3-3 15,-5 7-1-15,5 1 1 16,-6 3-1-16,1 3-2 16,-8 5 2-16,-6 3 2 15,-13 10 1-15,0 1 1 16,-7 4 3-16,-12 4 0 0,-1-1 2 15,-6 0-1-15,0 0 4 16,-7 0 1-16,-6 0 1 16,7-2 2-16,6-6-2 15,-1 2 1-15,8-9 2 16,0 1 2-16,5-4 3 0,14-1 2 16,0-1 4-1,0-6 2-15,14 5-1 0,-2-5-3 16,14-3-6-16,7 0-4 15,-1 0-9-15,14 0-35 16,13-3-78-16,0-2-129 16,6 2-67-16,-6 0-37 15,-7-6-14-15,-7 2 18 16</inkml:trace>
  <inkml:trace contextRef="#ctx0" brushRef="#br0" timeOffset="116916.1278">1733 1949 74 0,'0'-11'298'0,"0"3"42"15,0-3 32-15,-7 1-74 16,7-1-51-16,0 3-39 0,0 1-32 16,0 0-28-16,0-2-12 15,0 6-9-15,0-4-21 16,0 3-12-16,0 1-13 16,0-1-12-16,0 0-22 0,0 4-19 15,7 0-18-15,-1 4-10 16,1 3-8-16,6 4-1 15,7 8 0-15,-8 3-1 0,1 7 4 16,7 0-2-16,-14 5 0 16,0-5-5-16,2 0-6 15,-8-4-6-15,6 1-4 16,-6-8-1-16,0 1 1 16,0-7 7-16,0-3 7 0,0-1 6 15,0 0 2-15,0-8-1 16,-6 0-2-16,-2-8-2 15,-4-3-2-15,-1-3 1 0,0-5 1 16,0-3 3-16,-1-4 4 16,2 1 5-16,6-4-2 15,-1-5-1-15,7-2 0 0,7 3 3 16,-1-4 0-16,6 4-4 16,2 4-6-16,-1 3-9 15,7 8-9-15,-2 3-11 0,2 5-8 16,0 3-8-16,-1 3-1 15,7 4-1-15,1 7 0 16,-7 0 0-16,6 4-1 16,-7 0-1-16,1 1 3 0,-8-6 5 15,8 5 10-15,-7-7 20 16,0 0 16-16,-6 0 13 16,-1-8 11-16,7 0 7 15,0-7-1-15,-7 1-7 0,2-5-5 16,-2-4-4-16,7-3 1 15,-7 0 3-15,1 0 4 16,-1 1 11-16,7-2 0 0,-6 5 4 16,6 7-4-16,-13-4-9 15,6 12-4-15,1 0-13 16,6 6-8-16,0 8-4 16,0 4 4-16,6 6 0 0,-5 4-4 15,5 5-9-15,1 3-10 16,0 0-29-16,6 4-45 15,-7-5-51-15,13 6-75 0,1-9-79 16,-1 0-32-16,8-4 3 16,5-6 31-16</inkml:trace>
  <inkml:trace contextRef="#ctx0" brushRef="#br0" timeOffset="117898.4574">2788 1915 74 0,'-26'-10'250'0,"6"3"11"15,-6-1 5-15,7 1-123 16,-1 7-68-16,-6 0-40 16,0 3-21-16,1 5-11 15,-1 3-3-15,-1 3-1 0,14-3-3 16,-6 8-10-16,5-5-7 15,14 1-3-15,0-1-10 16,0-3-2-16,8 0-3 16,4-3 7-16,8-4 6 0,-7-1 4 15,7-3 8-15,-8-3 5 16,8-1 8-16,-7-7 14 16,0 0 15-16,-6-1 15 0,5 2 19 15,-5-1 19-15,0-4 17 16,-7 5 6-16,6-2-3 15,-6 5-10-15,6-1-18 0,-6 6-19 16,7-2-21-16,6 4-17 16,0 4-11-16,0 6-5 15,6-3-4-15,1 8-6 16,6-1-8-16,-7 1-6 0,8-1-5 16,-8 1-7-16,8-4 0 15,-7 1 2-15,-8-2 8 16,1-2 8-16,0-4 5 15,0-4 9-15,-7 0 4 0,2-4 4 16,-8-4 2-16,0 1 1 16,0-8 7-16,-8 1 15 15,8-4 10-15,-6-1 13 0,6-2 5 16,6-2 1-16,2 2-4 16,4-6-14-16,8 2-11 15,6 3-14-15,0 4-10 16,7 0-6-16,-8 3-5 0,8 7-3 15,-7 5-4-15,6 3-1 16,-12 7-5-16,7 8-4 16,-15-1-10-16,-5 5-10 15,0 2-13-15,-1 2-7 0,-6-1-7 16,0 0 1-16,0-4 4 16,-6-3 6-16,6-4 15 0,0-1 12 15,0-2 13-15,-7-4 8 16,7-1 11-16,0-6 3 15,7-1 4-15,-1-7-2 16,0 0 2-16,8-7 6 0,5 0 1 16,7-1 5-16,0-4 5 15,7 2 5-15,6-1 6 16,0 0 1-16,7 4-1 0,-8-1 2 16,2 9-6-16,5-1-5 15,-12 3-5-15,7 5-2 16,-2 6 0-16,-5 1 3 0,-7 4 0 15,0 6 6-15,-13 1 1 16,-1 2-2-16,-4 2-4 0,-16 3-5 16,2 0 0-16,-13 0 0 15,6 0-6-15,-14 0 0 0,-5-3 1 16,-1-2-1-16,1 2-3 16,-7-5-8-16,0-3-14 15,6 0-27-15,0-3-28 16,8-4-34-16,-1 4-44 0,12-8-55 15,14 0-68-15,-12 0-20 16,12-8 4-16,12-4 21 16</inkml:trace>
  <inkml:trace contextRef="#ctx0" brushRef="#br0" timeOffset="118998.6913">4215 1373 97 0,'0'-3'259'16,"-6"-1"6"-16,6 1 2 0,6 3-122 15,-6 3-73-15,7 4-34 16,-7 8 1-16,6 7 12 0,0 4 18 15,2 6 10-15,-2 6 8 16,0-2-4-16,8 8-14 16,-2 4-17-16,1-4-17 0,7 3-14 15,0 1-10-15,-8-4-11 16,8 0-14-16,-1-4-20 0,-5-3-18 16,6-8-14-16,-8-4-10 15,1-3 1-15,-6-2 9 0,6-10 16 16,-13 1 15-16,0-7 15 15,-6-4 14-15,-8-4 13 16,1-3 10-16,-6-1 19 0,0-6 20 16,-1-1 21-16,-7 1 12 15,15-5 4-15,-2-3-4 0,8 4-15 16,12-1-20-16,8 1-22 16,5 0-18-16,13 2-10 15,8 2-13-15,12 3-5 0,0 0-5 16,0 4-3-16,7 0-5 0,-7 3-12 15,6 0-9-15,1 1-11 16,0 3-9-16,-7 0-8 16,-6 0-8-16,-13 0 3 0,-1 0 8 15,-6 0 9-15,-13 3 17 16,-7 1 21-16,-6 0 22 0,-6 0 16 16,-7-1 15-16,0 4 7 15,-7 0-1-15,1-3-6 16,-1 4-10-16,1-1-4 15,-1 0-7-15,0 0-6 0,8 1-6 16,5-4-5-16,0 3-5 0,-5-3-5 16,5 0-3-16,7-1 3 15,0-3 9-15,0 4 6 16,0-4 6-16,0-4 5 0,0 1 5 16,7-1 1-16,-1 0 1 15,0-3 10-15,1 3 6 16,0-4 6-16,-1 4 0 0,0 1 1 15,-6 0-9-15,7-1-12 16,6 4-8-16,-6 0-6 0,6 4-1 16,6-4-4-16,1 3 4 15,6 4 2-15,-7-2 0 0,7-2 0 16,7 1-1-16,-7-1 4 16,6-3-3-16,-5 0 0 15,5 0 2-15,-6-7-2 0,1-1-1 16,-9-2 0-16,2-5 3 15,0-3-3-15,-13-4 0 0,-1-4 3 16,0-3 1-16,-6-1 0 16,-6-3 0-16,-7-3 5 0,0-1 10 15,-6-3 11-15,-7 0 11 16,-1-1 15-16,-5 1 20 0,-7 0 14 16,7 3 17-16,-8 4 9 0,14 4 0 15,0 7-15-15,0 3-40 16,6 5-28-16,8 10-35 0,-8 8-27 15,7 7-15-15,-7 11 0 16,7 3 19-16,6 13 11 0,7-2 7 16,7 8-3-16,13 0-8 15,6 3-13-15,6 1-18 0,7-4-33 16,13-4-34-16,1-3-38 16,12-8-51-16,0-3-61 15,0 0-45-15,0-11-3 0,1-1 19 16,-1-7 34-16</inkml:trace>
  <inkml:trace contextRef="#ctx0" brushRef="#br0" timeOffset="119862.838">5746 1794 63 0,'-12'-6'283'0,"-2"2"32"16,1-3 17-16,1 7-96 16,5-4-79-16,-6 0-55 0,0 8-43 15,-7 0-31-15,7 3-18 16,0 1-13-16,1 6-10 0,4-3-8 15,2 3-6-15,6 5-9 16,0-8-7-16,0 4-5 16,6-5 1-16,2 2 2 0,-2-5 4 15,-6-3 11-15,6 0 10 16,1-2 8-16,6-4 5 16,0-2 1-16,0-4 2 0,0-3-5 15,0 0 0-15,0-4 3 16,0 1 4-16,-7-5 15 0,8 5 3 15,6-1 4-15,-8 5-1 16,1-2-2-16,-6 5-5 16,6-1-9-16,7 8-5 0,-8 0-4 15,-5 4 2-15,6 4-1 16,0-1 1-16,0 3-1 0,-6 2-2 16,5-5 1-16,-5 4-2 15,6-4-3-15,-13 0 1 0,6-3 5 16,1 4 6-16,-7-5 7 15,7-3 5-15,-1 0 0 16,1-3-1-16,-1-1-2 0,8-4-6 16,-2 1-7-16,1-3 0 15,7-2 3-15,-7-3 0 0,6 1 3 16,1-1-2-16,-1 1 0 16,1 3 0-16,0-4 0 0,-1 0-1 15,1 1-1-15,-8 3 4 16,2-1 5-16,-2 6-2 0,-4 2 1 15,-8 0-3-15,0 1-1 16,0 6 12-16,-14 5 3 16,-6 3 6-16,1 3 3 0,-1 4 6 15,1 1-1-15,6 3-12 16,0 0-8-16,13-3-3 0,0 2-4 16,7-3-4-16,5-3-2 15,8 0-1-15,6 0 2 16,7-5 1-16,-1-2-2 0,7-4 2 15,1-4 1-15,5-4 4 16,1-4-1-16,-1 1-1 0,1-8 1 16,-7 1-1-16,-6-5 2 15,-1-3 2-15,-6 5-1 16,-7-6 7-16,-5 5 17 0,-8-4 31 16,0 7 37-16,-6 1 25 15,0 2 13-15,-6 2-4 0,6 3-21 16,-6 7-31-16,6 0-39 15,-14 7-32-15,8 7-13 16,0 4-4-16,6 1 1 0,0 3 0 16,6 0-1-16,8-3 2 15,4 2 1-15,2-3-2 0,7 1-2 16,5-5-9-16,13-2-25 16,1-5-80-16,13-4-161 15,6-6-83-15,0-4-41 0,-6-8-13 16,-7-4 12-16</inkml:trace>
  <inkml:trace contextRef="#ctx0" brushRef="#br0" timeOffset="120085.7994">7317 1542 39 0,'26'-15'401'0,"-13"9"49"16,0-2 32-16,0 1 19 15,-7-1-179-15,8 1-130 0,-2 3-93 16,2-3-69-16,-1 4-59 16,7-6-58-16,6 6-63 15,-7 0-62-15,1 3-45 0,-8 6-47 16,-5 6-56-16,-7 2-5 16,-13 5 32-16,-7 3 48 15</inkml:trace>
  <inkml:trace contextRef="#ctx0" brushRef="#br0" timeOffset="120232.7666">7388 1777 84 0,'0'11'273'0,"8"-1"13"15,-8-2 6-15,6-1-102 0,-6-3-84 16,6 0-52-16,0-4-49 16,8-4-70-16,-1 4-110 15,7-8-62-15,6 5-31 16,-7-5-15-16</inkml:trace>
  <inkml:trace contextRef="#ctx0" brushRef="#br0" timeOffset="121678.2773">2807 3655 116 0,'-6'-6'266'0,"0"-2"24"16,-1 1 1-16,-6-1-94 0,13 0-45 16,-6-1-27-16,-1-3-21 15,7 2-18-15,7-2-16 16,-1-3-18-16,7 1-18 15,6 2-17-15,1 2-8 16,0-1-7-16,-1 3-5 16,7 1-3-16,-6 4-1 0,0 3-2 15,5 3 0-15,-5 4 0 16,0 1 0-16,-1 3 4 16,1 4 1-16,-7-1-3 15,6-3 0-15,-5 5 0 16,-1-7 0-16,-7-1-4 15,8 0 4-15,-14-1 9 0,6-3 4 16,0-2 3-16,-6-4-1 16,6-2 3-16,-6-7-2 15,7-1-7-15,0-2-2 16,-1-1 0-16,1-3 1 16,6 0 0-16,-6-1-2 15,5 5 2-15,2-1-6 0,-8 5-4 16,0 3-5-16,7-1-1 15,1 8-5-15,-2 0-4 16,2 4-2-16,-2 3-1 16,2 4-2-16,-1 0-3 15,-1 0 0-15,2 3 0 16,-2-3 4-16,2 0 6 16,-1-3 4-16,-7 3 7 0,1-8 14 15,-7 1 12-15,7-4 4 16,-7 0 5-16,0-4 3 15,6-7 1-15,0 0-6 16,0-7-1-16,8 0 1 16,-1-1 0-16,0-2-4 0,0 2 7 15,0 1-5-15,-6 3 1 16,5 4-9-16,2 0-10 16,-1 7 2-16,0 1-13 15,6 6-1-15,7 1-5 16,-6 7 3-16,13 0 3 0,-7 8-5 15,6-2-17-15,7 3-33 16,0 1-49-16,1 1-78 16,5 0-74-16,1 0-33 15,-7-4-4-15,-7 0 24 0</inkml:trace>
  <inkml:trace contextRef="#ctx0" brushRef="#br0" timeOffset="122593.8538">4177 3901 110 0,'0'4'217'16,"6"0"-7"-16,-6-4-12 0,0 0-3 16,0 3-3-16,0-3-14 15,0 0-18-15,0 0-30 16,0-3-28-16,6 3-29 0,1-4-23 16,-1-4-20-16,1 6-18 15,-1-6-9-15,13-4-5 16,-5 1-4-16,-1 1-1 15,6-5 0-15,-6 0 1 0,7 1-1 16,-6-5-1-16,4 2 5 16,-4 2-2-16,-1-1 2 15,-7 6-4-15,8 2-3 0,-2 1-1 16,-5-1-3-16,6 8-5 16,0 0-3-16,-7 8-3 15,8-1 0-15,-2 5-6 0,-5 2-6 16,0 1-3-16,-1 3-2 15,0-3 1-15,1-1 2 16,0-3 6-16,-1 4 3 16,-6-8 6-16,7 1 7 0,-7-2 6 15,6-2 8-15,-6 0 8 16,0-4 6-16,6 0 2 16,-6 0 1-16,0-4-2 15,8-2-4-15,-8 2-2 0,0-7-2 16,6-1-1-16,0 2 0 15,0-1 1-15,8-4-2 16,-1 0-2-16,0 1 2 0,0 3 2 16,-1 3-3-16,8 0-3 15,7 2 2-15,-8 3 0 16,7 3-4-16,-6 3 1 16,6 1 2-16,-6-2 3 0,5 6-2 15,-5 0-2-15,0-1 5 16,-8 1 1-16,8-2-3 15,-7-2 2-15,-7 0 4 0,8 0 9 16,-14-4 9-16,6 3 11 16,0-3 7-16,8-3 0 15,5-1-2-15,7-6-5 0,7 2-15 16,6-7-11-16,0 3-3 16,-6 3 0-16,-1-3-3 15,-6 4 1-15,-7 1 1 0,-5 0-4 16,6 3-2-16,-8 4-4 15,-5 4-2-15,6 0-1 16,-13-1 1-16,7 8 0 0,-7-3-12 16,-7 3-24-16,7-1-33 15,-7 6-43-15,1-5-66 16,-7-5-80-16,-13 6-32 16,0-5 2-16,-13-7 22 0</inkml:trace>
  <inkml:trace contextRef="#ctx0" brushRef="#br0" timeOffset="122799.1303">4287 3542 18 0,'-39'-25'371'16,"6"-1"36"-16,1 1 20 15,6 6 1-15,6 2-195 16,7 5-131-16,7 1-92 15,6 0-70-15,13-1-64 0,13 2-73 16,13 3-99-16,13-5-42 16,13 2-8-16,-6 3 15 15,-1-5 39-15</inkml:trace>
  <inkml:trace contextRef="#ctx0" brushRef="#br0" timeOffset="123085.2683">5786 3242 271 0,'0'0'344'0,"-7"4"12"16,14-4 8-16,-7 0-154 15,13 0-103-15,13-4-50 16,0 4-28-16,13-8-15 0,7 5-9 16,-1-1-14-16,-6 1-36 15,1-2-55-15,-1 3-80 16,-7-2-88-16,-6 4-47 0,0 0-16 16,-7 4 19-16</inkml:trace>
  <inkml:trace contextRef="#ctx0" brushRef="#br0" timeOffset="123277.2627">5851 3524 75 0,'13'10'196'0,"0"2"10"16,6-8-61-16,14-1-67 15,7-3-33-15,11 0-24 16,14-7-44-16,7 3-82 15,6-7-51-15,1 4-25 0,5-4-12 16</inkml:trace>
  <inkml:trace contextRef="#ctx0" brushRef="#br0" timeOffset="124046.0903">6581 3605 148 0,'0'0'242'16,"0"-4"16"-16,0 0-53 15,0-4-66-15,0 1-36 0,6 0-19 16,-6-4-17-16,6 0-13 15,1 0-10-15,6 0-14 16,6-3-13-16,1 2-10 16,0-2-5-16,6 3-3 0,-1 4-3 15,-5-4 0-15,0 8-4 16,-1-1 0-16,1 0-2 16,0 4-4-16,-1 4 2 0,-5 0-4 15,-2-1-2-15,2 3-7 16,5 2-9-16,-12 0-2 15,6-1-3-15,-7 0 21 16,0-3-3-16,1-1 25 16,0 1 3-16,-7-4 3 0,6-4 22 15,-6 1-18-15,0-4 7 16,0-4-10-16,0 0 14 16,0-3 9-16,0-2-1 15,6 3 20-15,8-4 8 0,-8 0 2 16,1 5-3-16,-1 2-3 15,1-1-23-15,-7 3-16 16,13 5-7-16,-7-1-10 16,8 4-6-16,-2 4-4 15,1-1-3-15,7 5-8 0,0 3-12 16,-1-1-16-16,7 2-18 16,-6 2-15-16,6-2-12 15,0-2-1-15,-13 1 6 16,7-3 20-16,-8-4 24 0,2 0 23 15,-8-8 28 1,7 0 29-16,0-8 18 0,0-2 10 16,0-1 13-16,6-3 13 15,1-4 2-15,-1 0-7 16,1 0-9-16,6 5-9 16,-6-3-15-16,-1 3-18 0,1 5-16 15,-1 1-10-15,1 8-8 16,6-1-18-16,0 8-25 15,7-1-36-15,-7 8-53 16,6 4-84-16,1 2-70 16,-1 3-25-16,7 2 4 0,-6-1 26 15</inkml:trace>
  <inkml:trace contextRef="#ctx0" brushRef="#br0" timeOffset="125024.832">8373 3645 133 0,'-14'-7'317'0,"2"-1"21"0,-8-4 16 16,1 6-101-16,-1-1-89 15,-6 3-63-15,7-4-36 16,-15 4-20-16,2 4-15 0,-1 4-8 16,1 4-8-16,-1 0-8 15,7 1-7-15,0 3-4 16,1 3-4-16,5 0-7 16,7-5-7-16,6 1-5 15,0 0 1-15,7-3 2 0,7-5 4 16,6 1 4-16,6-4 7 15,1-4 6-15,13-3 4 16,-1-4 2-16,1 0-1 16,-1-3-1-16,8-1-2 0,-1-4 5 15,0 2 2-15,-7 1 1 16,8 3-2-16,-8 4 1 16,1-2-1-16,-1 8-4 15,1 3-4-15,-1 0-6 16,1 3-7-16,-1 8-12 0,-5-2-14 15,-1 0-15-15,-7 3-10 16,-6-1-3-16,0-5 7 16,1 2 10-16,-8 0 19 15,0-4 17-15,0-1 11 0,2-3 7 16,-2-3 1-16,0-1 4 16,-6-4 3-16,13-2 6 15,-6-1 5-15,6-5 8 16,-7 7 13-16,8-3 10 15,-2 1 4-15,-5 4-6 0,6-4-2 16,-6 6-7-16,-1 2-13 16,8 3-10-16,4 3-11 15,2 2-3-15,0 2 0 16,-1 4-1-16,7-4 2 16,1 4-1-16,-1 1 1 0,0-2-2 15,6-2-1-15,-5-4 2 16,5-1-2-16,-7-3 0 15,2-3 0-15,5-5 1 0,-12-4 2 16,0-6 2-16,-7 0 8 16,0-4 10-16,0-4 13 15,-13-6 23-15,6-2 15 16,-6-2 19-16,0-8 12 16,-6 0 8-16,6-4 15 15,-7 5 15-15,1-5 32 0,-7 7 21 16,6 4 8-16,1 6-6 15,0 8-27-15,6 4-51 16,-8 9-51-16,8 2-48 16,8 13-29-16,-2 4-15 0,7 10-1 15,0 8 7-15,20 2-4 16,-1 7-19-16,20 1-29 16,0-1-46-16,13 1-57 15,7-1-57-15,0-5-62 16,6-2-89-16,0-8-84 0,7-3-12 15,-20-7 25-15,0-3 43 16,-25-8 65-16</inkml:trace>
  <inkml:trace contextRef="#ctx0" brushRef="#br0" timeOffset="125219.6771">9447 3345 193 0,'-51'-4'346'0,"11"-3"14"15,21 3 2-15,12-3-108 16,21-1-129-16,12 2-72 0,13-2-35 16,19-4-15-16,7 1-13 15,7-4-39-15,0 1-75 16,-7-1-112-16,-6 0-60 16,-27 5-30-16,-19-1-8 15,-39 1 29-15</inkml:trace>
  <inkml:trace contextRef="#ctx0" brushRef="#br0" timeOffset="125687.6949">6750 2967 177 0,'0'-7'333'15,"-7"-1"16"-15,7 4 7 0,-6 2-122 16,6-3-108-16,0 2-70 15,-6 3-40-15,6-4-21 16,-8 4-18-16,8 0-30 0,0 4-45 16,-6-1-94-16,0 2-72 15,-14-3-36-15,1 2-8 16,-1-4 16-16</inkml:trace>
  <inkml:trace contextRef="#ctx0" brushRef="#br0" timeOffset="126337.7263">3095 3004 203 0,'0'3'426'0,"0"-3"33"16,-7 0 18-16,7 0-56 0,0 0-174 15,-6 0-112-15,6 0-63 16,0 0-32-16,0 0-30 16,0-3-49-16,0 3-79 15,6 0-126-15,-6 0-120 16,7 3-64-16,-1-3-20 16,-6 0 19-16,14 0 67 0</inkml:trace>
  <inkml:trace contextRef="#ctx0" brushRef="#br0" timeOffset="128688.6938">2742 5063 150 0,'-6'-4'240'0,"0"4"22"15,-1 0-44-15,0 0-58 16,1-4-28-16,0 4-4 16,-1-4-2-16,1 2-6 0,-1-3-9 15,0 2-13-15,1-1-14 16,6 1-15-16,-6 3-10 15,6-5-6-15,6 2-9 16,0-1-8-16,14 0-8 16,13-2-10-16,6 1-9 15,7 2-9-15,12-1-3 0,-6 4-2 16,7 0-2-16,-7 7-4 16,0 1-4-16,-7 6-2 15,-12 6 1-15,-19 5 0 16,-8 8 2-16,-19 3 5 15,-20 5 6-15,-6 3 5 16,-20-1 2-16,-6 2 1 16,7-5 1-16,-8-1-1 0,14-9-3 15,7-1-2-15,5-4-3 16,8-5-2-16,13-3 1 16,5-1 2-16,14-6-1 15,7 2 2-15,19-5 2 0,13-4 1 16,13 2-1-16,20-5-15 15,0-5-34-15,12 2-59 16,8-1-103-16,-7-7-98 16,-1 0-51-16,-6 1-12 15,-13-2 19-15</inkml:trace>
  <inkml:trace contextRef="#ctx0" brushRef="#br0" timeOffset="130570.2319">3962 5216 2 0,'-20'-3'223'0,"6"3"15"0,8-4 11 16,-7 4-85-16,7 0-41 15,-1 0-15-15,0 0 4 16,1 0 8-16,0 0 2 16,6 0-3-16,0 0-13 0,0 0-19 15,0 0-18-15,0 0-19 16,6 0-9-16,7 4-11 16,0-4-6-16,14 0-2 15,11 3-5-15,15-3 2 0,5 0-1 16,14 0-3-16,5-3-4 15,2-1-6-15,6 1-18 16,-7-4-39-16,-6-1-58 16,-1 1-78-16,-12-1-105 0,-7-3-59 15,-13 0-20-15,-13 0 17 16,-13 1 46-16</inkml:trace>
  <inkml:trace contextRef="#ctx0" brushRef="#br0" timeOffset="130824.541">4392 4986 111 0,'-14'0'225'0,"1"0"9"16,7 3-35-16,-8 5-65 15,2 2-37-15,-2 5-12 16,8 4 5-16,0 6 4 0,6 1-6 15,6 7-14-15,0 0-12 16,14 4-13-16,0-1-19 16,-1 1-30-16,7-1-48 15,-6 1-71-15,13 0-109 0,-7-1-57 16,6-2-27-16,1-3 2 16</inkml:trace>
  <inkml:trace contextRef="#ctx0" brushRef="#br0" timeOffset="133516.5469">5173 5320 75 0,'-7'-4'225'0,"1"0"13"16,6 0-23-16,-6 0-78 0,6 4-38 15,0-4-13-15,0 4 5 16,0 0 6-16,0-3 5 15,0 3 0-15,0 0-6 16,0 0-10-16,0-4-13 0,0 4-13 16,6-2-11-16,-6 2-9 15,6-5-13-15,1 2-8 16,0-6-8-16,6 3-7 16,-1-2-4-16,14 2-4 0,-6-3-2 15,13 6 0-15,-7-4-2 16,7 3 1-16,-1 1-1 15,1 6 0-15,-1 1-3 0,1 3-3 16,-1 5-6-16,1-2-5 16,-13 9-5-16,6-2-4 15,-6 3-2-15,-8-3 1 16,1-2 3-16,0 3 4 0,-6-7 7 16,-1 0 7-16,-6-3 9 15,0-1 15-15,7 0 18 16,-7-7 8-16,0 0 4 0,0 0 1 15,-7-3-4-15,7-4-8 16,0-5-11-16,0 1-7 16,0 0-3-16,7-3-5 15,0-1-1-15,5 3-2 0,-5-1-4 16,12 1-5-16,-6 1-1 16,7 4 0-16,0 0-4 15,6 7-2-15,-7 0-4 16,14 4-2-16,-7 4-6 0,0-2-8 15,0 5-4-15,0 1-5 16,-7 2-3-16,1-3 3 16,0 0 4-16,-1-1 8 15,-5-1 6-15,-2-3 8 0,-6-2 11 16,2 0 12-16,-8-1 7 16,6-3 6-16,0 0 4 15,1-7 5-15,-7 0 2 16,13-1 1-16,-6-3 6 0,5 1-1 15,2-2 1-15,-2 2-5 16,8-1-3-16,-1-1-11 16,7 5-9-16,7 1-4 0,-1 1-4 15,2 5-1-15,5 5-4 16,0-3-3-16,-1 5-2 16,2 5-11-16,-1-2-20 0,-7 2-36 15,1-1-49-15,6-4-95 16,-7 0-56-16,8-3-23 15,-7-4 5-15,-15-7 26 16</inkml:trace>
  <inkml:trace contextRef="#ctx0" brushRef="#br0" timeOffset="133822.4435">6027 4938 299 0,'-20'-8'402'15,"7"2"54"-15,-6 2 38 16,5-3-128-16,2 7-108 15,5-4-71-15,1 0-67 0,6 4-82 16,-7-4-91-16,14 4-89 16,6 0-100-16,7 0-138 15,12 4-62-15,7 0-9 0,6 0 31 16,-5-4 58-16</inkml:trace>
  <inkml:trace contextRef="#ctx0" brushRef="#br0" timeOffset="134418.1621">6816 5620 16 0,'6'-8'225'0,"7"4"14"16,7-4-6-16,-2 2-67 0,9-2-46 16,5 1-30-16,1-1-18 15,0 1-9-15,-8 4-12 16,2-1-21-16,-1 4-11 16,-6 4-5-16,-8-1 2 0,-5 8 2 15,-7 5 5-15,-13 1 2 16,0 6-3-16,-13 2-12 15,0 1-11-15,-7-1-7 16,7-3-4-16,-6 4-2 0,6-4 2 16,6-3 12-16,1-2 6 15,-1-5 7-15,14 3 2 16,-8-9 7-16,14 2 7 0,0-1 3 16,14 1 2-16,-2-5-1 15,14-3 8-15,13 0-3 16,7-3-17-16,7-1-45 15,5-7-79-15,7 3-120 16,-6-6-74-16,6-1-38 0,-6 1-8 16,-8-1 31-16</inkml:trace>
  <inkml:trace contextRef="#ctx0" brushRef="#br0" timeOffset="134787.5874">7884 5242 287 0,'-6'-4'320'15,"-1"4"17"-15,0-3-42 0,7 3-107 16,0 0-71-16,7 0-43 16,6-4-24-16,6 4-12 15,14 0-7-15,6 0-9 16,0-3-11-16,14 3-22 15,5-4-60-15,1 4-116 0,0-4-90 16,-2 0-47-16,-10 4-21 16,-9 0 2-16</inkml:trace>
  <inkml:trace contextRef="#ctx0" brushRef="#br0" timeOffset="134998.6703">7844 5491 142 0,'-12'11'219'0,"5"-3"21"16,7-2-65-16,13-1-48 15,13-5-25-15,7 0-13 16,13 0-21-16,13-5-23 16,6-1-35-16,6 2-79 15,0-3-104-15,14-5-57 0,-6 4-27 16,-2-1-12-16</inkml:trace>
  <inkml:trace contextRef="#ctx0" brushRef="#br0" timeOffset="139160.9613">9024 5473 185 0,'0'0'210'0,"-6"0"-23"0,6 0-40 15,0 0-28-15,-7 0-7 16,7-3-1-16,0 3 4 15,0 0 2-15,0 0-5 0,0 0 0 16,0 0-12-16,0-4-15 16,0 4-14-16,0-4-18 15,7 0-12-15,-7 0-13 16,12-2-11-16,-5-1-4 16,6-1-7-16,7 0-3 0,-1-3-5 15,7 1-4-15,0 1 1 16,0-1-3-16,7 3 1 15,6-1-1-15,1 1 3 16,-8 7-2-16,13 0-1 16,-12 3-2-16,7 6 0 0,-8 1 0 15,-6 0-2-15,-7 6 1 16,1-6 3-16,-1 5 1 16,-5-3 3-16,-2-2 1 15,-5-2 2-15,0-1 2 16,-7-3 5-16,0-2 12 0,6 3 23 15,-6-2 25-15,0-3 12 16,0-3 6-16,0-2 0 16,0-1-14-16,0-1-20 0,6-5-25 15,1 1-11-15,0-3-7 16,-1-1-4-16,7-4-1 16,0 5-3-16,0 3-5 15,7 0-5-15,-1 4-3 16,1 0-5-16,6 7-3 0,0 0-6 15,7 7-7-15,-7 0-8 16,13 9-10-16,-13-2-9 16,13 1-9-16,-13-1 0 15,0 1 1-15,0 0 6 16,-7-1 11-16,1-6 10 16,-7 1 19-16,0-4 19 0,-6 2 20 15,-1-7 11-15,0 0 9 16,-6-4 10-16,8 1 2 15,-8-4 4-15,6-4 8 16,0-1 7-16,0 1 1 0,2 1-8 16,4-5-5-16,1 4-16 15,-6 4-22-15,6-1-13 16,1 1-11-16,4 3-2 16,2 1-3-16,7 3-7 0,-1 3-12 15,6 1-23-15,-7 3-37 16,8-4-45-16,-7 6-53 15,0-2-75-15,1-4-64 16,-8 1-17-16,0-1 17 16,1-6 36-16</inkml:trace>
  <inkml:trace contextRef="#ctx0" brushRef="#br0" timeOffset="139424.3663">10118 4975 131 0,'-12'-15'339'0,"-8"4"25"15,7 4 7-15,0-5-106 16,6 10-136-16,-5-2-111 15,12 0-81-15,-6 0-50 0,6 4-34 16,6 4-39-16,6 0-61 16,15 2-14-16,11 6 11 15,2-5 13-15</inkml:trace>
  <inkml:trace contextRef="#ctx0" brushRef="#br0" timeOffset="140144.2087">10953 5484 207 0,'-14'-5'281'16,"2"3"28"-16,-1 2-50 15,6-4-60-15,1-3-44 16,6 3-35-16,0-4-35 0,13 2-24 15,-6-6-25-15,11 5-17 16,9-1-13-16,-1 1-7 16,6-3-4-16,-5 6-4 15,5-1-2-15,-6 2-3 16,1 6-8-16,-9 2-11 0,2-1-3 16,-6 6 0-16,-14-3-4 15,0 8 5-15,-14-1 11 16,2 2 11-16,-8-3 8 15,0 4 0-15,-5-3 3 0,5-3 3 16,6 0-3-16,2-4 2 16,5 0 0-16,1-3 2 15,-1 0 2-15,7-1 1 16,0 1 7-16,0-4-1 16,7 0-2-16,-1 3 1 0,7-3 2 15,0 0-4-15,6 0-2 16,1 5-3-16,0-3 1 15,-1 2-2-15,-5 0-2 16,5 3 2-16,-6-2 2 0,-6 2 2 16,-1 3 1-16,0 2 4 15,-6-5 2-15,-6 3 1 16,-7 2-2-16,0-1-1 16,-6 0-3-16,-1 0-13 0,0-1-35 15,-5 2-57-15,5-5-86 16,0 1-78-16,1-1-42 15,-1 0-12-15,0-7 20 16</inkml:trace>
  <inkml:trace contextRef="#ctx0" brushRef="#br0" timeOffset="153831.244">2254 7334 109 0,'-7'-11'281'0,"1"-1"15"16,-14 5 5-16,-6 0-117 15,0 0-80-15,-13 3-46 0,-6 4-28 16,-1 4-15-16,-7 3-4 15,8 0-4-15,-7 4 0 16,-1 5-5-16,15 2-1 16,-1-4 1-16,13 5-3 15,13-5-3-15,6 1 1 16,7 3 3-16,13-3 0 16,7-1 3-16,5 6 4 0,8-6 7 15,7 1 2-15,5-1 1 16,1-3 1-16,-1 3 2 15,-5 1 4-15,-1 0 6 16,-7-4 9-16,-6 4 9 16,1-4 12-16,-15-4 14 15,-5 4 12-15,-7 0 14 16,-13 0 6-16,-13 3-1 0,-13 1-5 16,-20 0-9-16,-6-1-19 15,-7 4-22-15,1-7-16 16,6 4-13-16,6-4-19 15,6 1-34-15,8-5-50 16,13 0-60-16,6-4-60 16,6 1-57-16,20-4-69 0,12 0-51 15,8-7 7-15,19-4 36 16,7-7 47-16</inkml:trace>
  <inkml:trace contextRef="#ctx0" brushRef="#br0" timeOffset="154134.4908">2625 7286 224 0,'20'-7'237'0,"-7"3"7"15,0 4-79-15,-7 4-57 0,8 3-19 16,-8 4 5-16,-6 7 6 15,7 5 13-15,-1 6 5 16,-6 0-5-16,6 4-12 16,-6-1-18-16,0 2-12 15,7-1-18-15,-7 0-16 16,0-4-13-16,0-3-20 0,0 0-32 16,-7-4-32-16,1-4-35 15,0-3-50-15,-7-4-68 16,-1-4-84-16,-12-7-25 15,7-4 5-15,-13-4 19 16</inkml:trace>
  <inkml:trace contextRef="#ctx0" brushRef="#br0" timeOffset="154364.1173">2476 7386 27 0,'19'-23'244'0,"1"5"22"15,-1 0 13-15,1-1-74 0,6 1-51 16,6 3-37-16,1 1-20 16,-1 3-17-16,14-3-21 15,0 2-17-15,6 1-16 16,0 0-16-16,-6 4-28 16,6 2-62-16,-7 3-78 15,-12-3-83-15,-14 10-51 16,-5 2-23-16,-28 0 8 0</inkml:trace>
  <inkml:trace contextRef="#ctx0" brushRef="#br0" timeOffset="154567.6601">2645 7403 55 0,'-6'8'209'0,"-8"-1"22"15,8-3-37-15,6-1-43 16,6 1-29-16,8-1-18 15,12-3-18-15,6 0-19 16,13 0-21-16,8-3-32 16,5 3-59-16,8-4-90 15,-1 1-77-15,-7-1-43 0,1-3-19 16,-7 3 3-16</inkml:trace>
  <inkml:trace contextRef="#ctx0" brushRef="#br0" timeOffset="154861.8245">3472 7302 255 0,'0'-5'306'0,"0"5"18"16,0-3-48-16,0 3-88 15,0 3-49-15,0 2-18 0,0 4-7 16,0 11-3-16,0-2 2 15,0 7-4-15,0 4-19 16,-6 0-24-16,6 0-19 16,-6 5-13-16,-1-5-13 15,-6 0-25-15,6-3-39 16,-5-3-51-16,-2-5-61 0,8 0-78 16,-14-7-110-16,1-3-40 15,-1-5 1-15,-6-6 31 16,7-5 48-16</inkml:trace>
  <inkml:trace contextRef="#ctx0" brushRef="#br0" timeOffset="155057.3025">3271 7389 31 0,'19'-22'195'16,"1"0"17"-16,6 4-38 15,6 2-44-15,1 2-28 16,-1-1-17-16,7 5-19 0,7-1-13 15,7 0-18-15,-8 3-13 16,7 2-24-16,-7 1-36 0,-5 2-60 16,-1-1-79-16,-13 4-43 15,-7 0-20-15,-12 4 0 16</inkml:trace>
  <inkml:trace contextRef="#ctx0" brushRef="#br0" timeOffset="155263.7596">3407 7452 92 0,'14'3'174'0,"-2"-3"-32"16,15 0-44-16,-1-3-35 15,0 3-23-15,13-5-48 16,-7 5-57-16,-6 0-61 15,1 5-29-15,-15-2-16 0</inkml:trace>
  <inkml:trace contextRef="#ctx0" brushRef="#br0" timeOffset="155449.2623">3362 7766 138 0,'0'8'162'15,"6"-1"-8"-15,7 0-13 16,1-7-21-16,4 0-25 16,9-7-21-16,12 0-37 15,0-4-71-15,6 0-96 0,1-4-55 16,0-4-24-16,0 1-19 16</inkml:trace>
  <inkml:trace contextRef="#ctx0" brushRef="#br0" timeOffset="155731.0883">4143 7349 182 0,'7'-4'230'0,"0"-1"9"0,-1 5-60 15,-6 9-41-15,0-1-19 16,0 2-9-16,0 5 3 15,-6 3 0-15,6 4-20 16,-7 0-20-16,0 0-22 0,7 0-12 16,-6-3-12-16,6 2-13 15,0-3-27-15,-6-3-39 16,6-4-44-16,-7-1-57 0,1 2-83 16,-1-9-59-16,-6 2-12 15,0-10 16-15,0-2 33 16</inkml:trace>
  <inkml:trace contextRef="#ctx0" brushRef="#br0" timeOffset="155933.5221">3987 7382 30 0,'7'-22'204'0,"0"0"19"0,5 7-28 16,2-4-45-16,-2 5-30 15,15-1-24-15,-1 1-16 16,0 3-15-16,6-1-17 0,1 5-18 15,6 0-16-15,0 0-11 16,0 0-31-16,6 3-49 16,-12 0-79-16,0 4-62 0,-7 0-33 15,-6 0-12-15,-20 4 16 16</inkml:trace>
  <inkml:trace contextRef="#ctx0" brushRef="#br0" timeOffset="156144.9655">4111 7386 126 0,'0'3'196'16,"7"1"-26"-16,-1-4-45 16,7 0-38-16,7 0-30 0,6-4-23 15,0 4-16-15,7-3-24 16,-7 3-39-16,-1 0-60 15,1 0-53-15,-12 3-27 0,-2 1-12 16</inkml:trace>
  <inkml:trace contextRef="#ctx0" brushRef="#br0" timeOffset="156343.4253">4007 7649 148 0,'-13'18'164'16,"6"-3"-34"-16,1-4-16 0,6-1-6 15,0-2-2-15,0-1 3 16,6 1-2-16,14-5-9 16,0-3-12-16,5 0-18 15,15-3-20-15,-1-1-37 0,13-7-71 16,-1 3-113-16,8-2-63 16,-7-9-31-16,1 5-18 15,-8-4 11-15</inkml:trace>
  <inkml:trace contextRef="#ctx0" brushRef="#br0" timeOffset="156593.7567">5004 7158 271 0,'6'-4'379'15,"-6"-4"26"-15,7 6 20 16,-7-2-129-16,6 0-107 0,-6 4-74 16,7-4-66-16,-1 1-88 15,7 3-113-15,13-4-143 16,7 4-78-16,7 4-37 16,-8-1 5-16,-13 5 49 0</inkml:trace>
  <inkml:trace contextRef="#ctx0" brushRef="#br0" timeOffset="156784.3929">5101 7674 135 0,'-6'29'357'0,"0"-6"26"0,-1-9 32 15,0 1-51-15,7-4-103 16,0-3-78-16,0-1-80 15,7-7-122-15,12-3-201 0,8-9-125 16,5 1-76-16,1-4-39 16,-13-7 17-16</inkml:trace>
  <inkml:trace contextRef="#ctx0" brushRef="#br0" timeOffset="162921.3809">21404 696 127 0,'0'0'143'0,"0"-4"-15"15,0 0-9-15,0 4-6 0,0-3-7 16,-6 3-3-16,6-4-8 0,0 4 1 16,0-4-4-16,0 4 0 0,0-3-1 15,0 3-1-15,-6-4-2 16,6 4-4-16,0 0-1 0,0 0-5 16,0-3-2-16,0 3 0 15,0 0-3-15,0 0 2 0,0 0 0 16,0-4-1-16,0 4-2 0,0 0-5 15,0 0-7-15,0 0-13 0,0 0-14 16,0 0-18-16,0 4-11 16,-7-1-7-16,7 8-8 0,-7 4 0 15,1 4 5-15,-7 2 4 16,6 8 0-16,1 4 2 0,-7 0 1 16,7 1 2-16,-1 2-3 0,0 1 0 15,1-5 0-15,0 5 0 16,-2-7-1-16,8 2 0 0,0-2 1 15,0-5-3-15,0-3-1 0,0-4-2 16,8-2-2-16,-8-2-1 0,6-7 0 16,-6 1 3-16,0-1 4 15,0-3 6-15,0-1 3 0,0-3 4 16,0 0-2-16,6-3 0 0,1-1-2 16,0-3-5-16,-1-5-1 15,7 2-1-15,0-1 1 0,0-1-1 16,7-1 1-16,-1-3-1 0,7 2-1 15,6-5-2-15,-5 5-1 0,5-5-3 16,-6 5 0-16,7-1-4 16,-13 7-3-16,6-2-3 0,-7 6-5 15,-6 1 0-15,14 3-1 0,-8 3 3 16,0 5 4-16,0-2 3 16,1 6 5-16,0 6 2 0,-7-4 3 15,0 5-3-15,0 0-2 0,1 2-7 16,-2-3-11-16,-5 1-10 15,-1-2-28-15,1 0-38 0,-1 0-53 16,1 2-66-16,-1-9-91 16,8 5-42-16,-8-8-2 15,7 0 27-15</inkml:trace>
  <inkml:trace contextRef="#ctx0" brushRef="#br0" timeOffset="163202.767">22160 1131 65 0,'7'0'246'0,"-7"0"12"0,0 4 1 16,0 0-87-16,0 8-63 15,-7-5-33-15,1 3-11 0,0 5-5 16,-2-1 4-16,8 1 0 0,0-1-5 15,0 5-7-15,8-4-4 16,-2 4-5-16,0-2-20 16,1 2-25-16,-1-4-35 0,8-1-44 15,-8 1-67-15,7-4-102 16,0-4-49-16,7-3-14 16,5-4 14-16</inkml:trace>
  <inkml:trace contextRef="#ctx0" brushRef="#br0" timeOffset="163553.5259">23066 897 70 0,'7'-3'279'0,"-7"3"17"0,0 0 9 16,0 0-100-16,0 0-79 15,6 0-53-15,7-4-26 0,-6 4-12 16,13 0-8-16,-1-4-3 0,7 0-4 15,6 4-12-15,1-2-38 16,-1-2-71-16,-5 0-108 0,5 0-59 16,-6 1-31-16,-6-2-11 0,-7 2 24 15</inkml:trace>
  <inkml:trace contextRef="#ctx0" brushRef="#br0" timeOffset="163727.9058">23014 1040 162 0,'-6'11'237'16,"-8"-3"7"-16,14-1-58 0,-6 0-64 16,6-4-37-16,6-3-15 15,-6 4-4-15,14 1 1 0,12-5-7 16,6 0-12-16,7 0-27 0,7 0-53 16,6 0-75-16,-6 0-101 15,-1 0-51-15,1 0-24 0,-14 0-3 16</inkml:trace>
  <inkml:trace contextRef="#ctx0" brushRef="#br0" timeOffset="164503.4134">22206 1673 210 0,'-7'-2'256'0,"1"2"23"16,0-4-73-16,-8 0-56 15,1 4-36-15,-13-4-26 16,0 4-23-16,-7 0-18 0,1 4-13 16,-13 0-9-16,-1 2-5 15,1 6-3-15,-1-1-4 16,7 3-4-16,6 1-5 0,7 0-7 15,0-4-3-15,13 3-2 16,6 1 1-16,7-1-2 0,0-2 3 16,13 3 2-16,0-5 5 15,7 1 0-15,13 0 3 16,-7-3 2-16,13 2 2 16,-7 2 0-16,8-5 1 0,-8 4-1 15,1-3 6-15,-1 2 7 16,-5-2 8-16,-15-1 14 0,8 1 9 15,-7-1 12-15,-13 0 5 16,0-4 5-16,0 9-3 16,-13-5-8-16,-7 0-8 0,-6 5-11 15,-13-2-12-15,7 2-17 16,-14-5-24-16,7 3-27 16,0 2-41-16,-1-1-51 0,1-5-69 15,7 2-89-15,6-1-59 16,-1-3-15-16,15 0 16 15,12-4 39-15</inkml:trace>
  <inkml:trace contextRef="#ctx0" brushRef="#br0" timeOffset="164827.1786">22538 1879 40 0,'20'-3'366'0,"-14"3"36"0,1 0 14 16,6 3-20-16,-7-3-152 15,-6 7-115-15,14 1-67 16,-14 3-30-16,12-1-10 0,-5 9-1 16,-7-1-4-16,6 4 1 15,1 1-2-15,-7-1-4 16,0 3-2-16,0-4-5 0,0 6-4 15,-7-6-5-15,1 4-11 16,-7-6-27-16,7 4-34 0,-8-9-39 16,8 1-42-16,-7-4-50 15,13-1-61-15,-7-1-52 16,7-6-4-16,0-3 16 16,0-3 33-16</inkml:trace>
  <inkml:trace contextRef="#ctx0" brushRef="#br0" timeOffset="165252.1755">23073 1729 103 0,'-13'-4'324'0,"-1"0"23"0,8 2 14 16,0 2-85-16,-1-5-107 15,7 5-72-15,-7-4-41 16,7 4-21-16,7 0-13 0,0-3-3 16,-1 3-15-16,14 0-32 15,5 3-54-15,1-3-79 16,14 0-106-16,-7 0-54 0,5 0-20 15,-11-3 10-15</inkml:trace>
  <inkml:trace contextRef="#ctx0" brushRef="#br0" timeOffset="165439.3938">22994 1864 120 0,'-13'12'212'16,"-7"-5"8"-16,20 0-53 15,0-3-41-15,8 0-26 0,4-4-15 16,15 0-19-16,18 0-14 16,7-4-30-16,7 0-62 0,19-3-114 15,6 0-60-15,8-5-33 16,-1 1-15-16</inkml:trace>
  <inkml:trace contextRef="#ctx0" brushRef="#br0" timeOffset="167270.2089">19671 11023 3 0,'-6'-11'219'0,"0"4"5"16,-2 3 3-16,8 0-96 16,-6 8-57-16,6 0-10 15,0 6 13-15,-6 10 26 0,6 5 23 16,0 8 21 0,6 7 4-16,-6 7-17 0,14 4-21 15,-2 4-28-15,1 1-24 16,0-1-20-16,7 3-16 15,-7-3-11-15,0-3-7 16,-6-1-4-16,-1-7-6 16,-6-4-6-16,0-3 0 0,0-12 5 15,0-2 6-15,-6-12 2 16,-1-4 5-16,0-7 5 16,1-3-1-16,6-12-4 15,0-4-2-15,0-2-5 16,13-6 1-16,0-6-7 15,6 1-4-15,7 3-6 0,0-5-1 16,1 9-1-16,-1-1-5 16,0 8 2-16,0 3 3 15,0 8 2-15,7 7 2 16,0 4 0-16,-1 3 4 16,-6 7 0-16,7 5-18 15,-8 3-31-15,1 0-47 16,0-1-65-16,1 9-100 0,-1-4-55 15,-6-1-12-15,-1-3 15 16,-6 0 40-16</inkml:trace>
  <inkml:trace contextRef="#ctx0" brushRef="#br0" timeOffset="167686.4523">20616 11803 107 0,'20'-10'183'0,"-1"2"-19"16,7-3-50-16,-12 4-37 15,4 3-20-15,-4 0-10 16,-1 8 0-16,-7 0 7 15,-6 3 11-15,-6 12 10 16,-13-1 9-16,-7 7 4 16,-7 1-5-16,1-1-11 0,-1 6-9 15,0-6-6-15,14 0-5 16,-8 0-6-16,15-2 1 16,-2-9-3-16,8 4-1 15,6-6 2-15,13-1-2 16,0-7 1-16,20-1-4 15,5-3-12-15,15 0-30 16,6-7-50-16,6 0-105 0,12-4-113 16,-4-1-62-16,-2-2-27 15,-12-1 5-15,-13-4 31 16</inkml:trace>
  <inkml:trace contextRef="#ctx0" brushRef="#br0" timeOffset="168308.2725">21320 11323 48 0,'-19'4'243'16,"-1"-1"7"-16,13 2 8 15,14-2-99-15,5-3-70 16,8 4-34-16,13-4-15 0,13 0-5 15,-1 0-6-15,7 0-10 16,1 0-29-16,-2-4-67 16,2 4-99-16,-1 0-51 15,-13-3-30-15,-13-2-12 16</inkml:trace>
  <inkml:trace contextRef="#ctx0" brushRef="#br0" timeOffset="168516.6673">21528 11558 209 0,'0'11'260'15,"6"0"21"-15,2-4-59 0,4-2-62 16,8-5-47-16,19 2-26 16,6-4-17-16,14 2-27 15,7-5-77-15,5 5-139 16,8 0-75-16,-2 0-41 15,-5 0-21-15,-20 0-2 16</inkml:trace>
  <inkml:trace contextRef="#ctx0" brushRef="#br0" timeOffset="169326.2783">20407 12840 169 0,'-26'-10'216'0,"-6"1"4"16,-14 6-82-16,-6 3-47 16,-7 0-26-16,-6 3-7 15,0 6 0-15,7 1-1 16,5 5-4-16,8-1-13 16,5 5-6-16,15-2-12 15,11-1-7-15,8-1-1 0,19 0 0 16,7-1 3-16,12-3 3 15,21-4 2-15,5 4 2 16,7-8-5-16,13 5-2 16,-6-1-4-16,6-3-2 15,-12 4 2-15,-7 2 4 16,-14-3 12-16,-6 5 15 16,-20 2 16-16,1-3 17 15,-20 4 10-15,-13-4 7 16,-13 3-4-16,-7 1-10 0,-18-3-11 15,-8 2-20-15,0-3-12 16,0 0-26-16,1 1-37 16,5-6-58-16,8 2-85 15,12-2-124-15,14-1-71 16,5-5-27-16,14 0 8 0,20-5 42 16</inkml:trace>
  <inkml:trace contextRef="#ctx0" brushRef="#br0" timeOffset="169779.9767">20740 13268 94 0,'13'-2'209'15,"6"-3"16"-15,1-2-49 16,6 4-39-16,1-5-22 16,5 1-16-16,1 0-11 15,-7 3-15-15,0 1-16 16,-1 3-25-16,-5 0-11 0,-7 3 4 16,-6 4 10-16,-14 0 15 15,-6 12 3-15,-7-1 5 16,-12 3 0-16,-7 6-8 15,0-1-9-15,7-1-9 16,-1-3-3-16,7-1-1 16,6-2 1-16,0-4-1 0,14-1 0 15,-1-3 3-15,7-3 3 16,7 3 3-16,6-7-2 16,12-1-5-16,9-3-1 15,11-3-12-15,8-6-30 16,12 3-58-16,-7-8-96 15,7-2-121-15,0-2-71 0,-6-3-28 16,0-6 5-16,-13-2 40 16</inkml:trace>
  <inkml:trace contextRef="#ctx0" brushRef="#br0" timeOffset="170031.1417">21933 12862 52 0,'19'-3'262'0,"1"-1"14"16,6-4 8-16,6 5-101 15,7-1-73-15,14 0-54 16,-8 1-47-16,7 0-75 15,1-1-108-15,-2-1-54 16,-5 5-32-16,-7-3-14 16</inkml:trace>
  <inkml:trace contextRef="#ctx0" brushRef="#br0" timeOffset="170222.4042">22057 13012 165 0,'-8'7'278'0,"8"4"26"16,8-7-12-16,10-4-85 16,9 0-60-16,11-4-35 0,9-2-29 15,11-6-57-15,7 5-116 16,14-8-129-16,5-3-67 16,1 0-41-16,6-8-14 15,6-3 20-15</inkml:trace>
  <inkml:trace contextRef="#ctx0" brushRef="#br0" timeOffset="171663.0983">29830 6113 135 0,'6'-2'236'15,"-6"-2"27"-15,0 4-56 16,0-4-29-16,0 4-25 0,0-4-20 16,0 4-23-16,0 0-23 15,0 0-9-15,0 8-3 0,0-2 0 16,-6 9 8-16,-1 4 6 16,0 3 4-16,7 7-11 15,-6 7-15-15,6 5-15 16,6 3-13-16,1 4-11 15,6-1-11-15,0-2-7 16,1 2-3-16,-2-4-3 0,2-5-4 16,-2-1-1-16,1-8-1 15,-6-3 0-15,0-5 1 16,-1-3 5-16,-6-7 6 16,6-3 5-16,-6-5 2 15,0-3 1-15,7-3-4 0,-7-9-5 16,7-2-6-16,-1-8-8 15,14 0-2-15,-7-4-1 16,7-3 1-16,-2 4 2 16,2 3-1-16,-7 0 1 0,1 7-2 15,4 4-3-15,-4 4-1 16,12 3-2-16,0 4-1 16,7 4 0-16,-7 3-1 15,13 8-12-15,-13-1-26 16,7 5-43-16,-7-1-66 0,6 3-106 15,-5 2-80-15,-2-5-32 16,1 1 3-16,-6-4 32 16</inkml:trace>
  <inkml:trace contextRef="#ctx0" brushRef="#br0" timeOffset="172204.4423">30611 6711 54 0,'8'-3'276'0,"4"-5"18"0,-6 4 9 16,14 1-90-16,-7-5-89 15,13 5-60-15,0 0-32 16,7 3-18-16,-7 0-9 15,7 0-7-15,-7 3-3 0,6 0 0 16,-6 5-4-16,-6 3-3 16,-7 0-2-16,0 3-3 15,-13 2-2-15,-7 1-4 0,-5 2-2 16,-8-5 0-16,0 1 0 16,-5 0 4-16,5-1 4 15,7-7 11-15,-7 5 18 16,14-9 19-16,-8 5 19 15,14-4 15-15,-6-2 9 0,6-2 3 16,6 0-6-16,-6 0-9 16,14 0-16-16,-8 0-12 15,14 0-12-15,-1 0-6 16,1 0-6-16,-1 4-4 0,-6 0 4 16,7 0 4-16,-7 4 6 15,0-1 7-15,-6 0 7 16,-7 4 6-16,0-4 7 15,-7 1 4-15,-6 3-1 0,-13-4-4 16,0 0-16-16,-7 0-37 16,1 1-68-16,-7-4-104 15,0-4-123-15,5 0-66 16,2-8-26-16,7-3 10 16,5-7 49-16</inkml:trace>
  <inkml:trace contextRef="#ctx0" brushRef="#br0" timeOffset="172503.055">31029 6374 112 0,'13'-7'296'0,"-13"3"31"16,6 1 20-16,1-2-105 15,-1 3-75-15,0-2-54 16,8 0-40-16,-1 4-32 16,0-4-36-16,6 1-52 0,1-1-69 15,6 4-86-15,-6 0-77 16,-1 0-40-16,-5 4-8 15,-8-4 26-15</inkml:trace>
  <inkml:trace contextRef="#ctx0" brushRef="#br0" timeOffset="172694.9892">31035 6524 169 0,'-6'8'203'0,"6"3"-32"0,0-5-39 16,6-1-25-16,7 2-15 15,6-3-17-15,8-1-15 16,12-3-17-16,13 0-47 16,0 0-87-16,7-3-80 0,0 3-45 15,-7-4-22-15,-7 4-11 16</inkml:trace>
  <inkml:trace contextRef="#ctx0" brushRef="#br0" timeOffset="173564.1243">29621 7568 25 0,'-19'-7'246'0,"6"-1"38"16,-1 1 13-16,8 0-56 16,-7 0-39-16,-6 3-27 15,6 0-26-15,-7 1-32 16,-6 3-30-16,0 0-26 0,-13 0-19 15,0 3-17-15,-7 1-13 16,1 4-6-16,-1 2-2 16,1 1-2-16,5 4-2 15,7 3-4-15,1-3-2 16,19 0-1-16,0 0-1 0,13-1-3 16,0-3 1-16,19 3 2 15,8-6 5-15,5 3 2 16,21-4 1-16,-2 1 3 15,8-1 3-15,-1-4-1 0,-5 5-1 16,-1-5-4-16,-7 1 0 16,1 3-2-16,-13-2 4 15,-7 2 10-15,-7-1 10 16,1 2 16-16,-14 4 15 0,-6-5 13 16,-6 3 4-16,-14 2-1 15,-6-1-9-15,1-1-11 16,-15 1-14-16,1 0-14 15,0-3-26-15,-1 4-39 0,2-6-50 16,5-3-62-16,1 5-70 16,5-4-89-16,7 0-64 15,8 0-10-15,6-4 24 16,6 0 48-16</inkml:trace>
  <inkml:trace contextRef="#ctx0" brushRef="#br0" timeOffset="174175.0435">29856 7899 10 0,'13'-4'236'15,"-1"0"18"-15,2 0 14 16,-1-4-85-16,7 1-63 16,-1 5-36-16,7-7-20 0,0 6-14 15,0-5-13-15,7 5-8 16,-13 3-11-16,6-4-2 16,0 8 3-16,-13-1 6 15,-1 1 4-15,-5 3 2 0,-7 4 3 16,-7 4-2-16,1 0-7 15,-7-1-8-15,-7 1-8 16,-6-1-1-16,7 1-4 16,-13 0-2-16,6-4-1 15,-1 0-1-15,1 0 2 0,6-4 0 16,1 0 0-16,12-2 1 16,-6-3 2-16,13 2 0 15,0-4-1-15,13 0 1 16,1 0 0-16,5-4-2 0,0 4-3 15,1-2 2-15,7 2 1 16,-1 0-2-16,-7 0 1 16,1 0-1-16,-2 2 2 15,2 2 2-15,-6 0 3 16,-8 0 8-16,-6 4 6 0,-6-1 7 16,-8 1 4-16,-6 2-2 15,-5-3-4-15,-7 5-5 16,-2-2-6-16,-5-2-15 15,1 3-25-15,-1-4-42 0,-1-4-64 16,7 1-116-16,7-4-67 16,7-4-28-16,6-6 1 15,6-1 28-15</inkml:trace>
  <inkml:trace contextRef="#ctx0" brushRef="#br0" timeOffset="174514.9763">30716 7546 8 0,'13'0'262'16,"0"4"15"-16,0-4 8 0,-7 3-68 15,8-3-84-15,-2 0-55 16,8 0-26-16,0 0-11 16,5-3-7-16,8-1-10 15,0 1-15-15,0-1-53 16,-1 1-93-16,1-1-87 0,-14 0-44 15,1 0-23-15,-14 4-5 16</inkml:trace>
  <inkml:trace contextRef="#ctx0" brushRef="#br0" timeOffset="174709.3159">30827 7758 105 0,'0'12'212'0,"0"-4"14"15,13-1-56-15,-1-4-47 16,2-3-32-16,12 0-21 16,7-3-22-16,-1-4-33 15,1-1-85-15,6 4-89 16,-1-7-49-16,-4 5-26 16,-9-6-13-16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10:11.499"/>
    </inkml:context>
    <inkml:brush xml:id="br0">
      <inkml:brushProperty name="width" value="0.05292" units="cm"/>
      <inkml:brushProperty name="height" value="0.05292" units="cm"/>
      <inkml:brushProperty name="color" value="#FF0000"/>
    </inkml:brush>
  </inkml:definitions>
  <inkml:trace contextRef="#ctx0" brushRef="#br0">26233 732 43 0,'0'-7'253'0,"-7"4"12"0,7-1 7 16,0 1-102-16,0 3-73 0,0 0-36 16,-6 0-17-16,0 7 2 15,-1-1 12-15,0 6 18 0,1 3 11 16,-8 3 8-16,8 7 9 15,-7 1-2-15,7 7-12 0,-7 4-14 16,0 3-12-16,-1 0-15 0,-5 4-21 16,12 0-14-16,1-4-7 15,-1 4-6-15,1-3-1 16,6-2-2-16,0-5 1 0,6-5 2 16,-6-3 2-16,7-4 2 15,-7-7-1-15,0-1 6 0,0-3 9 16,0-3 2-16,0-5 1 15,0-6-3-15,0-5-2 0,6-3-6 16,1-8-14-16,12-1 0 16,-5-3 0-16,5-2 1 0,7-2 1 15,0 1 1-15,7 1 1 0,-7 4-4 16,0 1-2-16,0 3 1 16,1 2 0-16,-9 4-5 0,2 4 0 15,7 3 0-15,-9 0 1 16,2 8-1-16,7 4 1 0,-1 2 2 15,-7 5 1-15,1-1 0 0,-1 9-3 16,0-2-11-16,1 2-9 16,-7-1-17-16,0 0-20 0,0-5-29 15,1 3-35-15,-2-6-41 16,2-2-72-16,-1 2-59 16,6-8-21-16,8-1 9 0,-8-10 27 15</inkml:trace>
  <inkml:trace contextRef="#ctx0" brushRef="#br0" timeOffset="259.2974">26852 1242 15 0,'-7'-4'267'0,"1"1"16"0,6 3 8 15,-7 0-69-15,1 3-74 16,-7 4-42-16,0 4-20 0,-1 4-1 15,-5 3 2-15,0 8-2 16,0-4-13-16,5 4-18 0,8 3-12 16,-8-4-17-16,8 1-11 15,0-1-19-15,6 1-34 16,-7-4-44-16,7-7-50 0,7 0-90 16,5-4-79-16,2-11-30 15,6 0 6-15,-1-11 30 16</inkml:trace>
  <inkml:trace contextRef="#ctx0" brushRef="#br0" timeOffset="509.3198">26878 1073 61 0,'7'-11'256'0,"-1"-4"27"0,0 5 19 15,8-1-91-15,-1 0-50 0,-1-1-27 16,2 5-13-16,5-4-18 16,7 4-14-16,6-1-19 0,8-3-22 15,-1 4-20-15,6 0-28 16,1 0-36-16,7-1-45 0,-8 4-58 16,1 1-75-16,-1-1-82 0,-6 4-31 15,-13 0 3-15,-6 0 29 0</inkml:trace>
  <inkml:trace contextRef="#ctx0" brushRef="#br0" timeOffset="692.1118">27100 1131 206 0,'-8'8'234'16,"8"-1"14"-16,0-2-78 0,0-3-50 15,8 3-28-15,-2-3-15 16,7-2-14-16,7 0-20 0,6 0-31 15,6-2-40-15,7-3-51 0,1 3-84 16,-1-3-65-16,-13-2-30 16,6-1-1-16,-5 1 18 0</inkml:trace>
  <inkml:trace contextRef="#ctx0" brushRef="#br0" timeOffset="1070.0038">27510 985 211 0,'13'-11'278'0,"-6"1"24"16,5-2-54-16,2 5-68 0,-2 0-48 15,2-1-37-15,5-3-22 16,14 8-21-16,-7-4-18 0,6 3-13 16,1 0-10-16,-7 0-6 0,0 8-6 15,-6 0 0-15,-7 7 9 0,-20 3 8 16,-6 5 9-16,-12 2 5 15,-8 10 4-15,0-6-2 0,-6 4-8 16,0 1-10-16,6-1-5 16,1-4-1-16,6 0 0 0,-1-2 2 15,15-4 3-15,-8-2 6 16,7-2-1-16,6-1 3 16,1-6 0-16,6 3-4 0,13-3 2 15,0-6-3-15,13 2-9 16,7-4-23-16,5-4-41 0,15-3-40 15,-1 0-48-15,7-8-58 16,-1 5-72-16,0-6-42 0,1 2 0 16,-6-1 21-16,-1-2 36 0</inkml:trace>
  <inkml:trace contextRef="#ctx0" brushRef="#br0" timeOffset="1503.4755">28357 949 54 0,'-13'-11'261'0,"0"-1"19"0,0 5 10 16,-7 0-101-16,1 0-74 0,-1 7-44 16,-6 0-28-16,0 0-15 15,0 7-8-15,-7 0-3 0,7 4-2 16,7 0-1-16,-1 4-2 0,8-4-4 16,4 3-1-16,2-2-5 15,12 2-2-15,2-6-1 0,-2 3 1 16,7-5 0-16,7 2-2 0,6-4 0 15,-6-4 1-15,12 0-2 16,-7 0-4-16,9-4 1 0,-2-4 3 16,-6 2 5-16,7-5 8 0,-8-1 15 15,1-2 22-15,-6 3 25 0,-7-3 26 16,1 2 29-16,-2 5 22 16,-6 0 7-16,2-1-12 0,-8 4-21 15,6 1-27-15,-6 3-34 0,0 3-29 16,-6 1-21-16,-2 11-7 15,-4-1-2-15,-1 5 0 0,6 6-2 16,-6-2 0-16,7 2-1 0,-1 4-5 16,0-3-22-16,7-1-31 15,0-3-39-15,7 5-46 0,0-10-51 16,6 2-53-16,0 0-77 16,0-9-41-16,7-6 0 15,-1-1 25-15,1-6 42 0</inkml:trace>
  <inkml:trace contextRef="#ctx0" brushRef="#br0" timeOffset="2035.1315">28539 1007 219 0,'7'-14'261'0,"6"-1"18"15,-6 1-71-15,-1-1-56 0,8 0-34 16,4 0-25-16,9 5-16 15,-1-5-14-15,13 3-8 0,0 2-11 16,-6-2-9-16,6 1-7 0,0 8-10 16,-7-4-4-16,-6 7-9 15,0 0-6-15,-13 4-5 0,1-1-3 16,-8 8-7-16,-12 0-11 0,-1 1-10 16,0 2-14-16,-6 1-10 15,-6-1-6-15,6-3 4 0,0 4 9 16,0-5 11-16,6 1 10 0,-6-3 12 15,7 3 6-15,-7-7 7 0,13 4 7 16,-6-6 13-16,-2 2 16 16,8-4 15-16,0 3 14 0,0-3 8 15,0 0 3-15,0 0-7 0,0 5-10 16,8-5-8-16,-2 0-7 16,7 3 0-16,0 5 1 0,6-4 3 15,-5 3 6-15,5 0 0 0,-6 4-1 16,-7 0 0-16,1-1 1 15,-7 5-2-15,0-4-2 0,0 1 2 16,-7 2 3-16,-5-3-1 0,-8 1-4 16,0 1-1-16,1-5-5 0,-1 3-9 15,-6-5-13-15,0 2-23 16,7 1-31-16,-1-3-44 0,0-6-55 16,1 4-78-16,6-4-116 0,6 0-48 15,1-4-7-15,6-2 21 16,6-6 43-16</inkml:trace>
  <inkml:trace contextRef="#ctx0" brushRef="#br0" timeOffset="2223.8682">29192 1015 176 0,'32'-8'377'0,"1"2"34"15,-15-6 30-15,2 8-79 0,-7-3-109 16,1 7-83-16,-8-4-52 0,0 0-33 15,1 1-29-15,-7 3-35 16,7-3-40-16,-7 3-44 0,6-5-50 16,-6 2-62-16,6 3-75 0,-6 0-102 15,0 0-38-15,0 0 2 16,0 0 28-16,0 0 47 0</inkml:trace>
  <inkml:trace contextRef="#ctx0" brushRef="#br0" timeOffset="2623.2679">29399 876 222 0,'0'-8'273'15,"0"5"18"-15,7-5-73 0,6 0-57 16,13 2-38-16,0 2-34 15,13-4-21-15,7 5-11 0,0-1-7 16,-8 0-12-16,8 4-10 0,-7 4-4 16,-6 0-1-16,-13 3-2 0,-14 4 1 15,-6 8-5-15,-6-2 2 16,-14 2-3-16,-6 3-3 0,-7-4-1 16,-6 5-1-16,0-2 6 0,-7-3 0 15,8-3 4-15,11 4 0 16,-5-9-3-16,6 2 0 0,7-2-6 15,5-3-3-15,8 2-3 0,6-6-2 16,6 0 2-16,8 1-9 16,11-4-19-16,15 0-31 0,5-4-42 15,14 1-49-15,-1-5-56 0,7 1-74 16,0-4-40-16,8 0 0 0,-2-3 26 16</inkml:trace>
  <inkml:trace contextRef="#ctx0" brushRef="#br0" timeOffset="3035.1413">30404 831 100 0,'0'-14'270'0,"-8"3"27"0,-4 0-4 15,-2 0-87-15,-5 3-66 16,-1 1-46-16,-6 3-28 0,0 0-22 16,1 4-10-16,-8 0-6 15,7 4-1-15,6 0 1 0,0 0 4 16,8-1-1-16,-1 5-5 0,6-1-1 15,7 4 1-15,7-4-5 0,6 8-3 16,6-4-4-16,7 3-1 16,-6 2-1-16,12-1-5 0,1-1 1 15,-7 1-3-15,13 2-2 0,-13-2 0 16,0 3-5-16,0-3 1 16,-13 0-2-16,-6 3-2 0,-7-3 2 15,-14 3-4-15,-4-3 1 0,-2-1-2 16,-13-3 3-16,1 0 4 15,-1-3 4-15,7-1 10 0,-13 1 16 16,13-8 16-16,-14 0 15 0,15 0 6 16,-1-4 6-16,6-4-1 0,0 1-17 15,14-3-22-15,6-2-24 16,13-2-21-16,6-5-26 0,7 1-23 16,7-1-22-16,6 1-22 0,-6 0-32 15,6 3-43-15,-13 1-60 16,-13 2-68-16,0 5-22 0,-13 7 5 15,-13 0 29-15</inkml:trace>
  <inkml:trace contextRef="#ctx0" brushRef="#br0" timeOffset="3956.0317">24063 1131 119 0,'0'-3'266'0,"-7"3"7"0,14 0-2 15,0 0-121-15,13 0-77 0,5 3-43 16,15-3-11-16,5 4 0 0,13 0 1 15,7-4 3-15,8 0 1 16,11 4-20-16,-6-4-35 0,7 3-70 16,-13-3-94-16,0 5-51 0,-7-5-27 15,-20-5 3-15</inkml:trace>
  <inkml:trace contextRef="#ctx0" brushRef="#br0" timeOffset="4188.698">24382 1377 222 0,'0'8'251'0,"0"-5"10"0,14 4-55 16,12-2-86-16,6-3-51 15,14 2-27-15,6 0-2 16,7-4-33-16,12 0-45 0,0 0-71 15,2 0-87-15,-8 0-48 16,0 0-20-16,-19 0 9 0</inkml:trace>
  <inkml:trace contextRef="#ctx0" brushRef="#br0" timeOffset="8015.7921">24187 1915 109 0,'0'0'184'15,"0"0"-11"-15,-6 0-17 16,6 0-13-16,0 0-6 0,0 0-3 16,0 0-1-16,0 0-4 15,0 0 3-15,0 0-1 16,-8 0-8-16,8 0-10 0,-12 0-15 15,6 0-16-15,-14 4-20 16,0-4-18-16,1 4-11 16,-14 3-4-16,7 5-6 0,-6 2-2 15,-1 4-5-15,1 5-1 16,5-1-4-16,8 3-6 16,6 4-1-16,6-3-4 0,14-1 0 15,6 6-2-15,13-10 2 16,0-3-5-16,13 1-8 15,7-5-8-15,-1-2-7 0,20-6-17 16,-6-2-11-16,6-8 0 16,7 1 5-16,-7-9 8 15,-6 2 10-15,-7-5 26 0,0-4 21 16,-13 2 19-16,-6-5 20 16,-14-1 22-16,-19 1 19 15,-7-3 12-15,-12 3 11 0,-14 1 6 16,-12-6 7-16,-7 5-3 15,-13 4-10-15,0 0-14 16,0 3-19-16,0 4-23 0,-2 1-41 16,16 6-43-16,-1 4-48 15,6 4-49-15,7-2-49 16,13 6-47-16,13-1-48 0,13 5-72 16,26-5-71-16,13 0-14 15,13 0 14-15,7 1 34 0,-8-1 57 16</inkml:trace>
  <inkml:trace contextRef="#ctx0" brushRef="#br0" timeOffset="8447.6613">25132 2092 164 0,'0'0'293'15,"0"0"21"-15,-7 0 5 16,7 0-89-16,-7 3-63 16,1-3-37-16,-7 4-18 0,7-1-12 15,-8 1-20-15,2-1-21 16,5 6-17-16,0-6-8 0,1 0-5 15,0-3 3-15,-1 4 11 16,7 0 20-16,-7-4 22 16,7 0 31-16,0 0 30 0,0 0 18 15,-6 0-2-15,-1-8-10 16,1 5-17-16,0-5-22 16,-8 1-35-16,8-4-24 0,-7 0-19 15,0 0-33-15,6 1-57 16,1-2-76-16,-1 5-89 15,7-3-96-15,13-2-104 0,7 4-89 16,5 1-14-16,8 3 35 16,0-2 66-16,6-3 84 15</inkml:trace>
  <inkml:trace contextRef="#ctx0" brushRef="#br0" timeOffset="8996.3087">25738 1930 125 0,'6'-11'325'0,"-6"1"45"15,-6-1 38-15,-8-4-80 16,-5 3-76-16,-7 2-55 0,-6 2-39 16,-7 1-41-16,-1-1-38 15,1 8-28-15,-7 4-23 16,1 4-23-16,-1 3-19 0,7 7-15 15,7-3-19-15,12 4-19 16,1 2-19-16,12-3-13 0,14 1-11 16,5-5-5-16,8 1 2 15,6-4 9-15,7 0 11 16,6-7 15-16,0-1 18 0,-7-3 18 16,8-3 20-16,-1-1 19 15,-7-7 24-15,-6 3 30 16,1-3 32-16,-1-3 38 0,-7 3 42 15,-6 0 36-15,0 4 33 16,1-4 11-16,-8 7-15 16,0-3-28-16,0 7-41 0,-6 0-50 15,8 3-46-15,-2 5-34 16,0 3-16-16,-6 7-10 16,7 3-2-16,-1 5 0 0,1 0-2 15,0 4-3-15,-7-5-5 16,6 4-13-16,-6-3-16 15,0 0-25-15,-6-1-30 0,6-6-33 16,-7 0-36-16,7-2-24 16,-7-5-25-16,1-2-25 0,-1-3-32 15,1 1-66-15,6-8-36 16,0 0 0-16,6-4 19 16,7-3 38-16</inkml:trace>
  <inkml:trace contextRef="#ctx0" brushRef="#br0" timeOffset="9613.3002">26683 1864 129 0,'12'-11'283'16,"-5"0"31"-16,-7 0-4 0,-7 1-85 15,1 2-63-15,-13 1-45 16,-7 3-33-16,-7 0-29 0,-7 4-23 16,2 4-13-16,-1 0-9 15,-1-1-10-15,7 1-11 16,1 4-7-16,-1-1-9 0,7 0-7 16,7 0-8-16,-1 1 4 15,1-1 2-15,12-3 6 16,-5 2 6-16,5-2 0 0,0 1 3 15,1 2 0-15,6-4 3 16,-7 1 1-16,7 4 0 0,0-5 6 16,0 1 0-16,0 0 2 15,0 0-1-15,0 2 2 16,7-6 2-16,6 4 3 16,0 0 7-16,0-4 11 0,13 0 16 15,0 0 17-15,0 0 20 16,7 0 15-16,-1 0 9 15,7 0 3-15,1-4-5 0,-1 4-11 16,-1 4-15-16,8-4-17 16,-13 3-13-16,0 1-13 0,-1 4-7 15,-6-1-2-15,-6 0-1 16,-7 4-1-16,-1 0 6 16,-12-1 6-16,-6 5 6 0,-13 1 5 15,-13-1 10-15,-8 2 3 16,-13-3 3-16,-4 1-3 15,-2 0-6-15,-7-1-8 0,8-2-9 16,6-1-18-16,6 0-33 16,7-7-43-16,6 4-60 15,14-8-85-15,19 0-98 0,0 0-77 16,19-8-21-16,14-4 15 16,-1-2 45-16</inkml:trace>
  <inkml:trace contextRef="#ctx0" brushRef="#br0" timeOffset="9919.3145">27086 1719 84 0,'20'-16'291'0,"-7"1"23"0,0 0 13 16,-6 9-102-16,-1-2-81 15,-6 5-45-15,0 3-24 16,-6 7-7-16,-1 1 1 0,-6 9 10 15,6 2 6-15,-5 3-5 16,-2 7-10-16,8 1-15 16,-7-1-13-16,6 0-17 0,1 1-11 15,6-5-7-15,6 1-7 16,1-4-6-16,0 0-8 16,5-8-14-16,8 1-16 0,6-4-25 15,7-3-42-15,-1-1-61 16,13-7-89-16,-5 0-62 15,-1 0-22-15,-6-7 1 0,-1-5 33 16</inkml:trace>
  <inkml:trace contextRef="#ctx0" brushRef="#br0" timeOffset="10182.6103">27354 1901 200 0,'-13'0'318'16,"6"0"24"-16,0 0 7 15,1 4-88-15,0 4-71 0,6 2-47 16,-7 1-27-16,7 4-21 16,0 3-24-16,0 3-22 15,7 2-16-15,-7 0-12 0,0-2-9 16,0 1-16-16,0 0-23 16,0 0-36-16,0-5-48 15,0 0-66-15,6-3-81 0,0-3-75 16,8 0-30-16,5-8 9 15,7-6 32-15</inkml:trace>
  <inkml:trace contextRef="#ctx0" brushRef="#br0" timeOffset="10671.4787">28025 1824 182 0,'6'-22'247'16,"-6"4"20"-16,0-1-70 16,-13 5-61-16,1 3-39 0,-8 0-23 15,-6 7-22-15,-7 0-21 16,-6 4-13-16,-1 8-4 0,8-1-7 16,-7 5-3-16,13-2-3 15,0 5 2-15,13 0 3 16,7 3 6-16,12 0 7 15,0-4 9-15,14 5 7 0,-1 0 3 16,14-1 0-16,0 1-4 16,0-2-10-16,6 2-4 0,-7-5-8 15,1 5-3-15,-1-4-5 16,-6-1-2-16,0-3-1 16,-7 1-2-16,-11-2 1 0,-8 1 0 15,-14-3 0-15,-12 2 3 16,-13-3 7-16,7 5 16 15,-14-5 16-15,13-4 12 0,-6 1 16 16,7-4 11-16,5 0 3 16,9-7-10-16,10 0-16 15,8-8-16-15,14-3-15 0,12-1-15 16,13-7-13-16,6 0-8 16,7-3-7-16,1 0-16 0,-1 0-26 15,0 4-44-15,-6 2-66 16,-1 5-104-16,-13 0-69 15,2 7-26-15,-15 3 6 16,-13 4 33-16</inkml:trace>
  <inkml:trace contextRef="#ctx0" brushRef="#br0" timeOffset="11257.6217">27139 2003 150 0,'-7'-6'233'0,"7"1"23"15,-6 1-60-15,6 1-38 0,-7 0-26 16,7-1-13-16,0 4-22 16,0 0-23-16,0-4-19 0,0 4-19 15,7 4-11-15,-7-4-5 16,6 4 5-16,1-1 10 15,-1-3 11-15,14 3 10 0,-8 1 5 16,8 1 0-16,13-2-9 16,-1-3-13-16,14 0-22 15,6 0-29-15,-6-3-39 0,6-2-56 16,-7 1-66-16,-6 1-96 16,1 0-57-16,-7-1-15 15,-7 0 12-15,-7 1 41 0</inkml:trace>
  <inkml:trace contextRef="#ctx0" brushRef="#br0" timeOffset="49464.5945">22831 11202 208 0,'-12'-2'277'0,"-8"-6"21"15,0 1-39-15,-13 2-91 16,7 2-47-16,-13-1-26 15,7 4-23-15,-7 0-15 16,0 4-7-16,-7-1-5 16,14 5-9-16,-1-2-7 15,1 6-1-15,18-4-5 0,2 3-8 16,5 0-3-16,20 0 4 16,7-4 9-16,19 7 11 15,7-3 14-15,5 0 10 16,8 0 3-16,6 3-2 15,-7-2-5-15,1 7-11 16,-6-5-11-16,-15 5-6 16,2-1-3-16,-15 0-3 15,-17 1 0-15,-16 2-3 0,-10 2-3 16,-15-1-1-16,-19-4-1 16,-7 0-6-16,-12 1-2 15,-2-5-1-15,-11 1 0 16,12-7 2-16,7-2 7 15,6-6 12-15,14 0 5 16,13-6 2-16,18-10 1 0,28-2-1 16,18-8-8-16,13-3-8 15,20-7-7-15,8-1-3 16,-2-4-3-16,8 4-4 16,-8-2-2-16,-6 5-1 15,0 2 1-15,-13 6-1 16,-13 5-6-16,-6 1-23 0,-7 9-41 15,-6 0-61 1,-8 0-56-16,-5 8-57 0,0-1-78 16,-7 4-64-16,0 0-5 15,0 0 35-15,0 0 44 16</inkml:trace>
  <inkml:trace contextRef="#ctx0" brushRef="#br0" timeOffset="50031.4292">23307 11085 15 0,'-6'0'231'0,"-1"4"12"15,1-4 24-15,-7 7-73 16,-1 1-42-16,-12 3-20 16,7 7 2-16,-13 7 7 15,5 5-8-15,-5 3-18 16,6 0-16-16,6 3-14 0,1-3-16 16,5-4-13-16,8 1-14 15,0-7-6-15,6-2-4 16,6-5 1-16,0-3 4 15,14-5 1-15,-1 0 0 16,15-6-4-16,-2-4-5 0,1-6-9 16,5-4-10-16,-11-3-7 15,5 1-3-15,-12-3-5 16,5-6-2-16,-5 1-1 16,-6 4 10-16,-2-1 12 15,1 1 7-15,-6 7 3 16,0 3 7-16,-7 8 18 15,0 4 10-15,0 11 5 16,-14 7 4-16,8 1 6 16,-7 6-2-16,0-1-15 0,6 1-17 15,-5 6-14-15,4-6-27 16,2 3-47-16,6-2-65 16,6-5-82-16,2-3-105 15,4-1-133-15,8-5-53 16,6-1 2-16,7-12 40 0,-1 1 70 15</inkml:trace>
  <inkml:trace contextRef="#ctx0" brushRef="#br0" timeOffset="50250.8042">23782 11459 221 0,'0'-11'388'0,"0"-1"46"15,0 2 35-15,0-1-89 16,-6 7-97-16,6-2-87 16,0 1-82-16,6 2-93 15,2-1-102-15,-2 4-128 16,7 4-157-16,7-4-79 16,6 0-14-16,-7 0 26 0,-6 0 58 15</inkml:trace>
  <inkml:trace contextRef="#ctx0" brushRef="#br0" timeOffset="50668.4235">23985 11247 129 0,'6'-18'279'0,"1"3"19"16,6 1-8-16,7-1-86 15,-1 3-64-15,7 4-41 16,-6 1-29-16,6 7-18 16,-13 5-8-16,-7 1-8 15,-12 13 2-15,-14 3 4 16,-13 7 8-16,-6 4 7 0,-6 8-2 16,-13-4-5-16,5 2-10 15,-5-2-7-15,11-4-10 16,9-3-3-16,-1-5-3 15,13-3 5-15,6-3 12 16,13-5 12-16,1-3 14 0,19-4 4 16,7 0 1-16,12-7-6 15,7 0-16-15,20-2-33 16,-1-3-49-16,7-6-55 16,8 0-67-16,-8 1-79 15,0-5-91-15,-7 1-61 16,1-2-7-16,-6 2 27 0,-21-2 51 15</inkml:trace>
  <inkml:trace contextRef="#ctx0" brushRef="#br0" timeOffset="51091.89">24396 11265 185 0,'0'-18'285'0,"-8"2"24"0,8 10-54 16,-6-2-19-16,0 8-32 15,0 8-24-15,-8 6-16 16,1 8-11-16,1 3-12 16,-2 4-31-16,8 2-29 15,0-2-26-15,6 1-19 16,0-5-15-16,6 0-14 0,0-2-17 16,-6-5-17-16,6-4-12 15,8-3-16-15,-1-3-37 16,7-5-22-16,6-3-12 15,0-3 0-15,-1-5 7 16,-5-3 19-16,0 1 53 16,-7-5 55-16,0 3 68 15,0-2 56-15,-1 3 34 16,-4 5 11-16,-8 0 2 0,0 6-2 16,0 8-29-16,-8 3-34 15,2 1-24-15,6 6-13 16,0 4-16-16,0 0-36 15,6 0-52-15,2-4-72 16,4 5-88-16,1-6-102 16,7-2-134-16,6 0-64 0,0-4-7 15,7-8 42-15,-7-3 71 16</inkml:trace>
  <inkml:trace contextRef="#ctx0" brushRef="#br0" timeOffset="51500.6883">24929 11279 208 0,'-12'-18'246'0,"-2"7"18"16,8 0-67-16,0 3-47 15,6 2-37-15,-7 2-21 0,7 0-14 16,7 4-11-16,5-3-12 15,14 3-10-15,7 0-5 16,7 0-2-16,-1 0 0 16,6 0-6-16,1 0-12 15,-7 0-8-15,-7 0-6 16,-6 0 3-16,1 3 12 16,-15 1 38-16,2 4 43 0,-8 6 41 15,-12 8 30-15,-1 3 18 16,0 6-4-16,-5 0-29 15,5 3-39-15,1-1-37 16,6-1-32-16,-14 2-43 16,8-5-50-16,-8 4-68 15,-4-8-92-15,4 4-125 0,-5-2-120 16,-7-9-44-16,-7 0 2 16,-6-6 44-16,-13-6 76 15</inkml:trace>
  <inkml:trace contextRef="#ctx0" brushRef="#br0" timeOffset="52451.1538">23516 11471 122 0,'-7'2'186'15,"-6"-2"-10"-15,13 0-11 16,-6 5-13-16,6-5-10 16,-6 0-9-16,6 0-8 15,0 0-8-15,0 0-8 0,0 0-3 16,0 0-7-16,0 0-5 16,0 0-9-16,0 0-10 15,0 0-14-15,0 2-9 16,0-2-7-16,0 0-7 15,0 0-7-15,0 5-5 16,0-5 2-16,0 0 2 0,0 0 6 16,0 0 8-16,0 0 14 15,0 0 18-15,0 0 13 16,0-5 3-16,6 5-6 16,-6-2-12-16,6-5-17 15,0 3-19-15,1-4-21 16,0 0-31-16,6 5-51 0,0-3-92 15,12-2-155-15,15 0-116 16,-1 1-60-16,6-5-12 16,-5 5 32-16,-7-4 79 15</inkml:trace>
  <inkml:trace contextRef="#ctx0" brushRef="#br0" timeOffset="61917.4301">22988 12709 44 0,'0'-4'190'0,"-7"4"14"16,7-5-49-16,0 2-27 15,0 0-13-15,-6-1-9 16,6 4-9-16,-6-4-6 0,6 1-6 16,-8-1-9-16,8 0 2 15,0 0 3-15,-6 1-1 16,0-1 1-16,0 4-4 16,6-3-3-16,-14 3-6 15,1 0-1-15,-7 3 8 16,-12 4 8-16,-1 5 14 0,-5 2 12 15,-1 4 9-15,5 1-1 16,2 6-9-16,13-2-14 16,5 6-19-16,2-4-18 15,12-2-17-15,6 2-11 16,0-4-10-16,8-1-7 16,5-3-3-16,7-2-3 0,-6 0-1 15,12-4-2 1,-5-4-1-16,-1 0 0 0,0-7 0 15,-1 0-1-15,1 0 0 16,1-7 1-16,-7 0-1 16,6-4 1-16,-1-4 1 15,-5-3-2-15,6-4-1 16,-6 1 1-16,-7-2 0 16,-7-3 1-16,7 5-1 0,-13-5 1 15,0 4 2-15,0-1 0 16,-7 6 3-16,7 2 0 15,-6 1-4-15,0 2 0 16,6 1-2-16,0 4-8 16,-7 3-21-16,7-3-21 15,-6 7-15-15,-8-4-13 0,2 8-21 16,-2-4-33 0,-5 3-31-16,6 1-28 0,6 0-45 15,-5 0-51-15,4-1-70 16,8 5-18-16,8-5 20 15,4 0 33-15,1 2 48 16</inkml:trace>
  <inkml:trace contextRef="#ctx0" brushRef="#br0" timeOffset="62329.3974">23399 12804 60 0,'0'0'266'16,"0"3"29"-16,0-3 26 15,0 4-80-15,0-4-63 16,0 0-38-16,-7 4-20 0,0-1-21 15,1 0-22-15,6 2-20 16,-7 2-12-16,1-4-10 16,6 1-10-16,-6 0-6 15,6-1-4-15,-7-3 6 16,7 4 14-16,0-4 19 16,0 0 19-16,0 0 9 0,0-4 1 15,0 1-7-15,0-1-19 16,0-3-42-16,0 0-57 15,7-4-61-15,-1 0-81 16,7-1-114-16,0 2-93 16,0-5-30-16,0 0 8 15,-6 1 38-15</inkml:trace>
  <inkml:trace contextRef="#ctx0" brushRef="#br0" timeOffset="62790.0989">23561 12584 218 0,'14'-11'270'0,"5"3"16"16,-6-3-48-16,13 7-65 15,-7-3-44-15,8 4-30 16,-8 3-9-16,8 0-3 15,-15 7-6-15,8 5-3 16,-13 2 3-16,-7 4 6 16,-7 8 1-16,-13 3-6 0,0 0-9 15,-6 5-12-15,1-2-13 16,-1 2-12-16,0-5-12 16,6 3-5-16,-7-6-4 15,15-4 2-15,-1-3 5 16,0-1 20-16,6-7 22 15,1-1 23-15,-1-1 17 0,14-6 7 16,6 0-4-16,13-6-17 16,6 0-26-16,7-2-45 15,7-2-65-15,7 0-69 16,-8 0-72-16,7-5-75 16,-7 2-70-16,1 3-61 15,-7-5-43-15,0 1 9 0,-13 0 44 16,0 0 56-16</inkml:trace>
  <inkml:trace contextRef="#ctx0" brushRef="#br0" timeOffset="63275.2246">24187 12726 110 0,'19'-17'234'0,"1"-2"17"0,-6 4-30 16,-8 1-24-16,0-5-19 15,-6 4-14-15,0 5-18 16,-6-2-16-16,0 5-21 15,-8 0-22-15,1 7-17 16,-13 0-12-16,6 0-8 16,-6 7-10-16,0 4-4 15,7 1-6-15,-1-1-8 16,7 3-9-16,6-3-14 0,1 3-16 16,6-2-19-16,0-1-20 15,0-5-13-15,6 3-3 16,1-6 5-16,-7 0 10 15,13-6 15-15,-7 0 18 0,8-1 13 16,-8-4 10 0,7-3 9-16,0-4 15 0,0 5 20 15,1-5 22-15,-2 3 23 16,2-1 15-16,-8 5 4 16,0 0-7-16,1 5-7 15,6 3 0-15,-6 0-1 16,-1 11-2-16,-6 3 0 15,6 9 3-15,-6 2-8 0,-6 5-19 16,6-1-22-16,-6 4-17 16,-1 0-22-16,0 0-30 15,1-4-36-15,-1-3-45 16,1-5-55-16,0 2-66 16,-2-9-60-16,8 1-84 15,8-8-52-15,-2-3-3 16,7-8 31-16,7-3 54 0</inkml:trace>
  <inkml:trace contextRef="#ctx0" brushRef="#br0" timeOffset="63715.5058">24787 12514 194 0,'0'-14'234'0,"0"3"23"16,0 7-60-16,-14 0-30 16,2 12-12-16,-8 3 0 15,-13 10 0-15,7 5-12 16,0 3-21-16,0 4-24 16,7 0-24-16,-1 4-18 0,0-4-17 15,14 1-13-15,-7-5-23 16,13-4-25-16,0 1-33 15,13-8-21-15,-7 0-14 16,7-7-2-16,7 0 6 16,-7-4 16-16,7-7 26 0,-8 0 20 15,1-3 23-15,1-5 24 16,-14-3 33-16,0 1 31 16,0-2 33-16,-14 1 25 15,1-4 9-15,-6 5-9 16,6 3-27-16,0-1-47 15,0 1-71-15,6 2-68 0,1 3-79 16,6 2-90-16,0 0-103 16,0 2-59-16,13 3-3 15,0-5 23-15,0 0 48 16</inkml:trace>
  <inkml:trace contextRef="#ctx0" brushRef="#br0" timeOffset="64201.8554">24976 12617 245 0,'6'-8'281'0,"-6"-3"18"16,6 9-70-16,-6-3-39 0,0 5-30 15,-6 7-16-15,0 4-12 16,-8 5-8-16,1 1-11 15,7 5-27-15,-1 0-27 16,-6 1-23-16,13 2-15 16,-6-4-8-16,0 2-11 15,6-5-15-15,0-3-17 0,0-5-20 16,0 2-11-16,6-5-14 16,6-3-7-16,2-4 2 15,-1-4 12-15,7 0 14 16,-8-6 15-16,8 2 25 15,-7-6 39-15,-7 2 50 16,8 2 54-16,-8-1 44 16,0 3 22-16,1 0-1 0,-7 5-16 15,0 3-27-15,7 3-43 16,-1 5-39-16,0 4-23 16,-6 2-10-16,7 1-14 15,-7 2-34-15,7 2-35 16,-7 0-45-16,0-5-59 15,0 4-72-15,0-6-83 0,0 2-96 16,0-3-43-16,6-7 6 16,1 3 36-16,-7-7 61 15</inkml:trace>
  <inkml:trace contextRef="#ctx0" brushRef="#br0" timeOffset="65075.2375">25347 12664 159 0,'0'0'193'15,"0"-3"-33"-15,0-1-30 16,-7 4-16-16,7-3-5 16,-6 3 3-16,6-4-3 15,0 4-7-15,0 0-10 0,0 0-14 16,0-4-11 0,0 4-12-16,0 0-15 0,0 0-9 15,0 0-7-15,0 0 1 16,0 0 0-16,0 0 3 15,0 0 6-15,-7 0 4 16,7 0 6-16,0 0 2 16,0 0 0-16,0 0-4 15,0 0-4-15,0 0-6 0,0 0-6 16,0 0-4-16,0 0-3 16,7 0-5-16,-7-4-11 15,13 4-5-15,-7-3-5 16,14-2-3-16,-7 3-5 15,6-3-1-15,1 3 4 16,6-2 2-16,0 0 2 16,0 0 0-16,-6 4 2 0,6-4 1 15,-1 4 3-15,-5 4-1 16,0 0 2-16,-7 0 8 16,0 2 8-16,-13 6 7 15,0-1 4-15,-13 3 3 16,0-3 2-16,-1 0-5 15,-4 3-7-15,-2-5-5 0,0 1-3 16,7-3-3-16,-7 1 0 16,8-4-4-16,5-1-1 15,0 2 2-15,1-3 3 16,-1-2 3-16,7 4 2 16,7-4 2-16,-1-4-2 15,1 4-2-15,6 0-3 0,-7-2-1 16,8-3 1-16,5 5 6 15,1 0 13-15,0 5 13 16,-2-3 19-16,2 5 11 16,0 1 11-16,-1 4 3 15,-5-3 0-15,-2 3-10 16,-5-1-13-16,0 0-12 16,-1 1-11-16,-6-2-12 0,-6-3-8 15,-8 5-18-15,-4-5-34 16,-9 0-48-16,1-4-70 15,-6 5-94-15,5-4-130 16,1-1-84-16,0 2-23 16,6-5 18-16,1 0 53 15</inkml:trace>
  <inkml:trace contextRef="#ctx0" brushRef="#br0" timeOffset="101524.243">31361 6264 52 0,'13'4'79'0,"0"-4"-17"15,-7 3 0-15,1-3 19 0,0 0 11 16,-1 0 7-16,-6 4 0 16,7-4-7-16,-7 0-15 15,0 0-21-15,0 0-15 16,0 0-16-16,0 3-9 15,-7-3-8-15,7 0-10 0,-6 4 8 16,6-4-9-16,0 0-5 16,0 0-2-16,0 0 1 15,0 0 4-15,0 5 3 16,0-5 4-16,0 0 3 0,0 0 19 16,0 0 6-16,0 0 11 15,0 0 0-15,-7 0 13 16,7 0 20-16,0 0-2 15,-7-5 4-15,1 5-4 16,6 0-3-16,0 0-13 0,0 0-7 16,0 0-10-16,0 0-6 15,-6 0-8-15,6 0-7 16,0 5 4-16,-7 1-7 16,7 2-3-16,-7 7 1 0,7-1 1 15,0 11 0-15,-6 2-1 16,6 5-3-16,-6 5-2 15,6 0-4-15,0-1-1 16,-7 1-2-16,7-1 0 16,0-2-3-16,0-1-4 15,7-8-9-15,-7 1-17 0,6-1-22 16,0-6-35-16,1-1-52 16,0-4-74-16,-1-2-66 15,7-5-25-15,-13 0 4 0,0-7 22 16</inkml:trace>
  <inkml:trace contextRef="#ctx0" brushRef="#br0" timeOffset="102236.034">31849 6389 90 0,'-6'-7'230'16,"0"-5"18"-16,-8 5-39 0,-5-3-56 15,-7 2-41-15,0 1-27 16,-7 3-21-16,-5 0-15 16,-2 0-14-16,-5 4-10 0,6 4 5 15,-1 4 6-15,1-1 4 16,0 3 1-16,13 2 1 15,6 3-1-15,8-1-15 16,12 1-10-16,6-1-13 16,14 1-3-16,5-1 4 15,15 6 1-15,5-6 1 0,1 4 0 16,6 0 10-16,0-3-1 16,-6 4-5-16,-1-2-2 15,-12-2-3-15,-1-1-3 16,-12 2-1-16,-7-5 1 0,-13 3 2 15,-7-3 3-15,-19 0 1 16,0-3 3-16,-13-1 0 16,0-4 5-16,-7 5 10 15,1-5 9-15,6-3 13 0,0-3 18 16,6-1 8-16,7-3-2 16,7-5-13-16,13-2-16 15,6-1-15-15,6-6-18 16,7-4-11-16,13-2-8 15,6 2 3-15,1-1-6 0,-1 0-18 16,8 1-30-16,-1 4-39 16,0 1-42-16,-7 3-49 15,1 1-53-15,-1 6-56 16,1-2-20-16,-7 5 10 16,0-1 31-16</inkml:trace>
  <inkml:trace contextRef="#ctx0" brushRef="#br0" timeOffset="102797.3074">32338 6307 144 0,'-13'-3'224'0,"0"0"13"16,-6-1-68-16,-1 0-57 15,-12 4-28-15,5 0-16 16,-11 4-9-16,-1 0-4 16,-1 7-3-16,7 1-2 15,1-2-5-15,-1 5-4 0,15 3-3 16,-2 0-6-16,13 0-1 16,0 1-3-16,14 4-1 15,6-6 5-15,1 2-1 16,4 3 3-16,9-5-2 0,-7 2-1 15,-2 0-5-15,2-2-8 16,0-2-3-16,-13-3-4 16,5-2-2-16,-12 2-1 15,0-2 8-15,-12-3 7 0,-2 1 2 16,-5-4 0-16,-7 3 2 16,6-3 0-16,-6-4-5 15,7 0-2-15,-1 0 0 16,7-4-1-16,0-7-2 15,6 3-6-15,14-6-3 0,6-9-6 16,14 2-7-16,-2-4-4 16,15-1-2-16,-2-3-2 15,7 0 1-15,-5 0 1 0,-1 2-3 16,-6 1-8-16,-7 4-8 16,0 5-16-16,0 2-30 15,0 1-38-15,-7 2-51 16,1 4-56-16,-1 1-65 15,1 3-23-15,-6 4 9 0,5 0 30 16</inkml:trace>
  <inkml:trace contextRef="#ctx0" brushRef="#br0" timeOffset="103114.8523">32508 6451 53 0,'0'3'293'0,"-6"2"46"15,6-2 45-15,0 1-53 0,-8-4-58 16,8 4-43-16,-6-4-29 16,6 0-29-16,-6 4-34 15,6-4-32-15,0 0-30 16,0 0-19-16,0 0-18 0,0 0-18 15,0 0-20-15,0 0-17 16,0 0-19-16,0 0-27 16,0 0-40-16,0 0-74 15,-7-4-83-15,7 4-106 0,7-8-54 16,-7 5-11-16,6-9 19 16,0 5 69-16</inkml:trace>
  <inkml:trace contextRef="#ctx0" brushRef="#br0" timeOffset="103572.1647">32690 6209 150 0,'7'-4'217'0,"-1"2"15"16,1-3-78-16,6 5-43 15,-1-3-20-15,8-1-5 16,0-1-6-16,6 3-4 16,0-2-7-16,0 0-7 15,-6 4-12-15,0 0-13 0,-1 0-12 16,-6 0-10-16,0 4 6 15,-1 0 8-15,-4 7 15 16,-2 3 17-16,-6 1 16 16,0 7 9-16,-6 0-2 0,-8 0-8 15,2 4-13-15,-8-1-10 16,7 4-13-16,-7-3-10 16,0 3-5-16,1 0-6 15,6-2-7-15,-6-2-15 0,5-3-31 16,-5-4-44-16,12 1-65 15,1-5-95-15,6 2-95 16,0-9-40-16,0 0 0 16,0-7 27-16</inkml:trace>
  <inkml:trace contextRef="#ctx0" brushRef="#br0" timeOffset="104135.1955">33146 6341 223 0,'7'-11'273'0,"6"0"28"0,-6 4-63 16,-1-4-47-16,14 3-37 15,-8-3-23-15,8 4-25 16,-1 0-24-16,7 0-20 15,1 3-21-15,-1-4-13 16,6 5-13-16,1 3-7 0,-7 0-5 16,7 3-4-16,-7 5-4 15,0 3-1-15,-13-1 1 16,-7 5 0-16,-12 4 1 16,-7 3-1-16,-13-3-2 15,0 2-1-15,-7-3-6 0,1 1-5 16,-1-5-3-16,1 1-2 15,5-4-3-15,7 0 1 16,8-3 4-16,-2-4 4 16,8 3 7-16,0-4 6 15,12-3 5-15,0 0 8 0,8 4 11 16,-2-4 11-16,8 0 7 16,0 3 9-16,5-3 7 15,-5 8 3-15,0-1-7 0,-1 0-4 16,1 4-4-16,-14 0-6 15,1 3-2-15,-7 2-5 16,-7-2-4-16,-11 4-4 16,-2-3-2-16,-13 4-17 15,1-5-34-15,-8 5-53 0,-5-4-84 16,-8-1-129-16,2 1-68 16,5-5-25-16,-13 1 10 15,0-3 42-15</inkml:trace>
  <inkml:trace contextRef="#ctx0" brushRef="#br0" timeOffset="109202.8045">31413 7635 67 0,'-6'0'149'0,"-1"0"-31"0,7-4-21 15,0 4-6-15,-7-3-10 16,7 3-8-16,-6-4-5 16,6 0-4-16,0 4-1 15,0-4-4-15,0 4 2 0,-6-3-2 16,6 3-2-16,0 0-4 15,0-5 0-15,-7 5-4 16,7 0-5-16,-7-3-1 16,7 3-7-16,0 0-4 15,-6 0-8-15,0 0-3 0,-1 3-2 16,-6 5 0-16,-6 0 7 16,-7 3 4-16,6 3 4 15,-7 1 0-15,9 3-2 16,-2 0-4-16,0 0-6 15,7-3-7-15,13 4-4 0,-6-5-3 16,12 1 0-16,0-4-1 16,8 0 0-16,-1 0 1 15,7-4-1-15,5-4 3 0,1 1 7 16,6 0 5-16,1-8 0 16,0 4 4-16,-7-7 4 15,6 0 5-15,-6 0 3 16,-6-5 3-16,0 2 7 15,-1-1 7-15,-13-5 7 0,2-2 6 16,-8 4 2-16,0-1-4 16,0 4-6-16,-8-3-10 15,2 2-12-15,0 2-15 16,-7-1-9-16,0 3-8 16,6 1-8-16,-5 4-7 0,-2-1-8 15,8 1-20-15,-1-5-34 16,0 8-49-16,1-4-45 15,0 4-57-15,-1 4-53 16,1-4-58-16,-1 8-32 0,7-5 17 16,0 4 29-16,13-3 52 15</inkml:trace>
  <inkml:trace contextRef="#ctx0" brushRef="#br0" timeOffset="109659.2177">31687 7763 101 0,'-6'0'211'16,"-2"0"17"-16,8 0-61 15,-6 0-43-15,0 0-24 16,-7 3-15-16,6 1-18 16,-6 0-11-16,7 0-10 0,-8 3-9 15,8-4-10-15,0 1-2 16,-1 3-3-16,0-3 2 15,7-4 1-15,-6 4 9 16,6-4 17-16,-6 3 13 0,6-3 16 16,0 0 10-16,0 0 4 15,0 0-7-15,0 0-18 16,6-3-35-16,-6 3-44 16,6-4-49-16,1-4-65 0,0 5-72 15,5-4-80-15,2 3-47 16,5-3-9-16,1-1 15 15,-8-3 42-15</inkml:trace>
  <inkml:trace contextRef="#ctx0" brushRef="#br0" timeOffset="110225.6584">32129 7507 2 0,'0'-4'166'16,"0"0"10"-16,0 4-55 15,0-4-37-15,0 4-18 16,-6 0-1-16,0 4 5 15,-14 0 10-15,1 3 8 0,-13 4 14 16,-1 7 3-16,-7 0 7 16,1 4-4-16,1 1-12 15,-2 6-13-15,1-3-19 0,6-1-17 16,7 4-15-16,7-3-8 16,6 0-8-16,13-4-4 15,0 0-1-15,6-5 0 16,8 2-6-16,5-1-11 15,0-7-4-15,8 4-6 0,5-7-6 16,-6-1-6-16,7-3 3 16,-7-2 10-16,0-4 7 15,-7-2 2-15,1 1 13 16,-7-5 14-16,0 0 17 0,-13-3 11 16,-13 0 19-16,0-3 15 15,-7 3 1-15,-6-4-9 16,1 4-14-16,5 0-27 15,-6 0-47-15,13 4-63 16,-1 4-67-16,2-5-63 0,6 8-72 16,6 0-65-16,0 0-12 15,12 0 25-15,8-4 49 16</inkml:trace>
  <inkml:trace contextRef="#ctx0" brushRef="#br0" timeOffset="110841.1112">32228 7649 219 0,'0'-7'254'16,"6"0"13"-16,1 3-76 15,-1 1-50-15,1-5-35 0,-1 4-28 16,7 1-21-16,1-2-19 16,-8 5-12-16,7-3-13 15,-7 3-9-15,7 0-5 16,-6 0-4-16,-1 8-1 16,-6-5 3-16,0 9 1 0,-6-2 3 15,-1 5 0-15,-12-1 2 16,6 5 3-16,-7-2-3 15,1 2-1-15,-1-1-1 16,0-6 0-16,8 2-1 0,-2-2 0 16,2-2 0-16,5-3 2 15,1-3 2-15,6 0 2 16,0 0 0-16,0-4 1 16,13 3-2-16,-1-3 2 0,2-3 0 15,5 3-1-15,-6 0 1 16,7 0 0-16,-7 0 4 15,-1 0 2-15,2 0 4 16,-1 3 5-16,6 1 5 0,-6 0 6 16,1 2 5-16,-8 2-1 15,7-1 0-15,-13 4-2 16,0-3-2-16,0 4-3 16,-13-6-2-16,-7 5 0 15,-6 1 1-15,1-5-5 0,-8 0-5 16,0 0-5-16,0 1-14 15,1-1-26-15,5-7-43 16,2 8-55-16,5-8-74 16,8 2-94-16,-2-2-44 0,14 0-6 15,0 0 25-15</inkml:trace>
  <inkml:trace contextRef="#ctx0" brushRef="#br0" timeOffset="113187.4563">32735 7631 29 0,'8'0'203'0,"-8"-3"22"16,6 3-35-16,-6-4-39 15,6 4-27-15,-6-4-11 16,0 4-13-16,7 0-6 0,-7-4-6 16,0 4-6-16,0 0-1 15,-7-3-7-15,7 3-6 16,-6-5-11-16,-8 2-14 16,2 3-12-16,-14 0-12 15,-1-3-8-15,-5 3-9 0,-1 3-4 16,1-3-2-16,-1 3-1 15,7 2-1-15,-6-2 0 16,12 5 0-16,7-1 1 16,1 0 1-16,12 0 2 15,0 5 4-15,12-2 0 0,8 5 3 16,-1-4 1-16,14 7 1 16,-7-3-1-16,6-1-2 15,1 1 1-15,-1 0-2 16,1 0-3-16,-7-1 0 0,-6-3-1 15,0 0 1-15,-8 0 1 16,-5 0 0-16,-7-4 7 16,-7 4 5-16,-5-2 6 15,-14-7 5-15,-14 5 6 16,7-3 8-16,1 0 8 0,-7 0 7 16,6-4 8-16,7 0 8 15,0 0 4-15,7-4-3 16,6-4-8-16,13 1-13 0,0-4-14 15,19-3-15-15,8-5-12 16,5 1-11-16,7-4-12 16,7 0-10-16,-1-4-6 15,8 4-7-15,-8 1-10 16,-6 2-6-16,-6 1-1 0,-1 0-4 16,-5 7-11-16,-15 0-23 15,1 4-27-15,1-1-33 16,-8 0-25-16,0 8-20 15,-6-3-31-15,0 3-45 16,-6 3-3-16,0 2 24 0,-1-2 24 16</inkml:trace>
  <inkml:trace contextRef="#ctx0" brushRef="#br0" timeOffset="113734.7461">32905 7594 48 0,'0'0'211'0,"0"0"14"0,0 0-27 16,-6 3-48-16,0 2-32 15,-8 1-14-15,-6 6-3 16,8 3-1-16,-8 3-10 15,7-4-12-15,-7 8-16 0,8 0-15 16,-2-4-12-16,8 5-10 16,-1-5-8-16,7 0-6 15,0-3-6-15,0 3-9 0,7-7-13 16,-1 0-12-16,1 0-6 16,0-4-5-16,-1-3 1 15,0 1 8-15,8-5 10 16,-2 0 13-16,-5-5 15 15,6 1 10-15,0-3 13 16,-7 0 15-16,1-1 21 0,0 1 17 16,-1 3 8-16,0-3-1 15,2 4-8-15,-8-1-18 16,6 4-21-16,0 0-20 0,1 0-14 16,-1 4-8-16,1 2-3 15,0 2 0-15,-1 3 1 16,-6 0 2-16,6 5 1 15,0-7-2-15,-6 7-10 16,8-5-18-16,-8-1-20 0,0 2-37 16,6-5-43-16,-6 3-51 15,6-2-58-15,-6-1-63 16,7-3-21-16,0 0 12 16,6-4 29-16</inkml:trace>
  <inkml:trace contextRef="#ctx0" brushRef="#br0" timeOffset="114421.7319">33329 7671 9 0,'-6'-4'191'0,"-1"-3"21"15,-6 4-46-15,6-1-35 16,-13 0-23-16,2 4-16 0,-2 0-15 16,-7 4-13-16,-5 0-8 15,6-1-7-15,-7 4-2 16,7 0-4-16,0 5-5 0,7-5-6 15,-1 3-3-15,14 2-1 16,-1 2 0-16,7 2 3 16,7-3 2-16,5 3 3 15,8-2 4-15,6 1 2 16,-7-4 0-16,8 3-5 0,-1 1-4 16,-6 0-6-16,6-1-7 15,-7-3-5-15,1 1-7 16,0-1-2-16,-8-1-3 15,-6-2 1-15,-6-1 4 0,0-3 7 16,-6 4 13-16,-14-2 4 16,1-2 5-16,-7 0 3 15,0-1-2-15,0-3-3 16,0 0-5-16,-1-3 0 16,8-1-2-16,0 0-3 0,6-2-2 15,7-6-8-15,6 1-7 16,6-7-8-16,13 3-6 15,7-7-5-15,7 0-1 0,-1 0 1 16,-6 0 0 0,7 1 2-16,-7 1 0 0,-6 2 4 15,-1 7 0-15,-6 0-2 16,0 1-10-16,1 5-12 16,-8-1-19-16,6 2-23 15,-4 0-34-15,4 4-50 0,1-3-60 16,1 3-79-16,6 3-29 15,-8-3-2-15,1 0 21 16</inkml:trace>
  <inkml:trace contextRef="#ctx0" brushRef="#br0" timeOffset="124708.309">3016 9103 31 0,'7'-4'269'0,"-7"2"18"15,0-6 13-15,0 4-77 16,0 1-63-16,0-1-45 16,-7 0-16-16,7-3-7 15,-6 3-6-15,6 1-8 0,0-1-14 16,0 4-7-16,-7-3-9 15,7 3-3-15,-6-4-1 16,0 4-3-16,-8-4-6 16,2 4-8-16,-15-4-10 15,1 4-9-15,-13 0-5 16,7 4-4-16,-14 0-2 0,1 0-1 16,-8 6 2-16,7 1 3 15,1 4 6-15,6 7 4 16,-1 0 6-16,8 7 3 15,13 4 2-15,5 4-2 16,8-5-3-16,19 6-3 16,7-6-4-16,12-2-3 0,14-1-3 15,6-4 2 1,6 0-6-16,7-8-3 0,0-3-3 16,8-7 0-16,-2-3-2 15,-6-8 1-15,-6-3 2 16,-1-5 4-16,-11-7 4 15,-2-1 1-15,-19-3 6 16,0-7 13-16,-20 5 9 0,-6-8 14 16,-6 4 11-16,-14-5 10 15,-12 3 2-15,-13-3-7 16,-2 8-10-16,-4 1-16 16,-8 3-17-16,1 8-28 15,-1 6-31-15,-6 4-36 0,-1 8-41 16,7 4-46-1,1 6-43-15,6 1-35 0,0 6-29 16,13 6-23-16,0-2-26 16,-1 0-1-16,14-2 25 15,1-2 38-15</inkml:trace>
  <inkml:trace contextRef="#ctx0" brushRef="#br0" timeOffset="124972.5988">2371 9345 62 0,'6'-4'226'15,"8"-3"23"-15,-1 4-34 16,0-4-43-16,6-1-30 16,14 0-19-16,-1-3-11 15,1 4-8-15,13 3-8 0,-1-3-6 16,1 7 0-16,6 4-2 16,0-1-9-16,0 8-6 15,1 8-9-15,5-1-9 16,-12 4-17-16,6 0-15 15,0 0-10-15,0 1-21 16,0-3-35-16,1-1-51 0,-1 0-84 16,7-4-118-16,-2-5-63 15,2-6-22-15,-6 0 15 16,-1-8 38-16</inkml:trace>
  <inkml:trace contextRef="#ctx0" brushRef="#br0" timeOffset="125191.269">3733 9370 285 0,'0'-6'363'16,"13"2"17"-16,0 0 10 0,6-3-147 16,7 3-110-16,14 0-60 15,-1-3-31-15,14 4-23 16,-2-1-40-16,8-4-60 0,-1 5-84 15,1 3-115-15,6-4-58 16,-6-3-26-16,-7-1 13 16,1 1 45-16</inkml:trace>
  <inkml:trace contextRef="#ctx0" brushRef="#br0" timeOffset="125761.6171">4672 9103 233 0,'-20'-4'294'16,"-7"2"19"-16,2 4-20 15,-1 6-103-15,-6 3-62 0,-1 4-29 16,7 3-14-16,6 0-14 16,0 1-17-16,7 3-14 0,7 0-10 15,12-5-8-15,1 2-11 16,6-1-9-16,6 1-13 15,1-8-13-15,0 0-6 16,-1 1-6-16,7-10 0 0,0 2 5 16,1-4 11-16,-9-4 13 15,9-3 21-15,-7 0 27 16,-8-4 34-16,-5 0 30 16,0-1 31-16,-1 2 20 0,0 3-6 15,1-1-22-15,0 4-28 16,6 1-33-16,6 3-31 15,14 3-25-15,12 5-14 0,1-1-13 16,-1 0-11-16,8 0-6 16,-1 5-4-16,0-5-3 15,0 0 3-15,0-2 9 16,1-2 10-16,-14 1 8 0,-1-8 4 16,-5 1 10-16,-1-5 13 15,-5-3 19-15,-14-4 23 16,0-3 23-16,-7-7 21 0,-12-2 22 15,0 2 7-15,-21-8-4 16,1-3-12-16,-13-1-20 16,-7 1-20-16,-5-2-31 0,5 5-45 15,1 4-73-15,-2 4-112 16,2 3-146-16,-1 4-157 16,1 6-76-16,-7 1-19 15,-13 7 34-15,6 0 92 0</inkml:trace>
  <inkml:trace contextRef="#ctx0" brushRef="#br0" timeOffset="126266.0964">2600 8730 351 0,'-8'-4'443'15,"2"0"47"-15,-6-3 34 0,5 3-127 16,7 0-92-16,-7 4-78 16,7-3-58-16,0-1-62 15,0 1-84-15,0 3-115 16,7-4-116-16,6 4-126 16,7 4-133-16,19-1-55 15,6-3 15-15,13 0 64 0,7 0 76 16</inkml:trace>
  <inkml:trace contextRef="#ctx0" brushRef="#br0" timeOffset="126868.385">4795 8782 1 0,'-20'0'399'0,"1"-4"61"0,0-4 47 15,-1 1 31-15,7 3-155 16,-7-4-121-16,14 5-101 16,0-1-80-16,-1 4-92 0,7-3-100 15,7 3-91-15,5 0-136 16,8 0-104-16,6 0-37 16,-7 0 16-16,7-5 53 0</inkml:trace>
  <inkml:trace contextRef="#ctx0" brushRef="#br0" timeOffset="127294.8584">6027 9056 323 0,'-20'0'374'0,"7"0"19"16,0 0 11-16,7 0-152 0,0 0-85 16,6 0-45-16,6-3-25 15,6 3-12-15,8 0-16 16,13-4-39-16,6 0-62 0,0 0-77 16,7 1-90-16,0 3-112 15,-8 0-76-15,-5 0-20 16,-13 0 18-16,-7 3 48 15</inkml:trace>
  <inkml:trace contextRef="#ctx0" brushRef="#br0" timeOffset="127481.3804">6027 9239 188 0,'-13'15'339'0,"0"-5"27"15,6-2 22-15,7-1-94 16,0 0-84-16,0-3-50 15,13-4-23-15,14 0-21 0,5-4-20 16,13 1-40-16,8-4-61 16,12-1-73-16,0-3-84 0,0 3-97 15,7 2-106-15,-13-2-43 16,-1-3 4-16,-13 0 36 16</inkml:trace>
  <inkml:trace contextRef="#ctx0" brushRef="#br0" timeOffset="127967.2119">7199 8843 134 0,'27'-18'289'0,"-15"4"17"0,2 2-11 16,-1 9-86-16,-13-1-49 15,-7 11-28-15,-5 5-12 16,-8 9-3-16,7 4 1 15,-7 6-12-15,-6 1-28 0,6 5-27 16,1-4-21-16,-1 3-8 16,1 1-9-16,6-8-11 15,-7 1-12-15,7-8-6 16,7-1-1-16,-8-5 1 0,8-6 1 16,6-2 0-16,-6-4 2 15,-1-8 0-15,1-4 1 16,-1-7 3-16,7-3 12 15,-6-7 18-15,6-1 18 0,0-7 12 16,6-3 6-16,7-1-6 16,6-3-9-16,8 3-8 15,5 1-9-15,-6 5-9 16,7 6-5-16,-1 7-5 16,14 7 0-16,-7 7-4 0,14 12-1 15,-8 3 0-15,7 11 0 16,-13-1-4-16,1 9-19 15,-8 3-26-15,1 0-35 16,-21 0-48-16,2 1-55 0,-14-2-67 16,-7 4-86-16,-6-2-31 15,-13-9 6-15,-7 0 32 16</inkml:trace>
  <inkml:trace contextRef="#ctx0" brushRef="#br0" timeOffset="128175.655">7108 9272 155 0,'-32'4'343'0,"6"-1"19"16,7-3 28-16,-1 0-87 16,7 0-76-16,6 0-64 0,1 0-39 15,12-3-14-15,1 3-22 16,18-4-26-16,15 0-20 16,5 0-32-16,8 1-36 15,5-1-43-15,1-4-51 16,6 2-62-16,-6-2-74 0,-7 1-91 15,0-1-32-15,0-2 7 16,-13-5 31-16</inkml:trace>
  <inkml:trace contextRef="#ctx0" brushRef="#br0" timeOffset="128998.7471">7897 8657 80 0,'0'0'193'16,"0"0"-18"-16,-7 0-31 16,7 0-30-16,0 0-23 0,0 0-18 15,0 0-16-15,0 0-7 16,0 0 0-16,0 0 5 16,0 0 12-16,0 0 10 15,0-5 13-15,0 5 6 0,0 0 7 16,0 0-3-16,0 0-7 15,0 0-8-15,0 0-9 16,0 0-6-16,7 0-4 16,-7 0-1-16,0 0 0 0,0 0 1 15,0 0-3-15,0 0-3 16,0 0-8-16,0 0-9 16,0 0-8-16,6 0-14 15,-6 0-11-15,7 5-8 16,0 2-6-16,-1 4 0 0,7 11 6 15,0 3 9-15,7 12 11 16,-7 7 9-16,-7 4 6 16,8 4 4-16,-8-2-6 15,0 5-4-15,-6-7-7 0,6-1-9 16,-6-3-11-16,7-3-11 16,-7-5-15-16,7-6-11 15,-7-5-9-15,0-7 0 16,6-3 6-16,-6-3 7 15,0-5 4-15,0-4 4 16,-6-6 5-16,6-4-3 0,0-5-3 16,0 2-3-16,0-9 4 15,6 0 3-15,7-2 0 16,1-4 0-16,4 2-1 16,9 2 2-16,-7-2 1 0,6 8 0 15,0 5 1-15,-1 2 3 16,-5 8 9-16,6 4 9 15,7 7 8-15,-7 3 4 16,0 4 4-16,-7 1-11 0,7 3-37 16,1 0-62-16,-1-3-100 15,-6 2-131-15,5-3-69 16,-5 1-27-16,-7-5 10 16,-6-2 46-16</inkml:trace>
  <inkml:trace contextRef="#ctx0" brushRef="#br0" timeOffset="133015.3013">8770 8942 1 0,'6'0'229'0,"-6"0"11"16,7 0 6-16,-7 0-78 15,7 0-46-15,-7 0-22 16,6 0-5-16,-6 0 4 15,13 0 11-15,1 0 3 0,4 0-11 16,9 0-9-16,5 0-11 16,14-3-8-16,6-1-17 15,0 1-20-15,13-1-32 16,-6-4-54-16,0 5-73 0,-1-1-93 16,-12 0-95-16,-7 1-48 15,-19 3-7-15,-7 0 27 16</inkml:trace>
  <inkml:trace contextRef="#ctx0" brushRef="#br0" timeOffset="133257.9099">8868 9158 210 0,'-20'11'250'15,"7"-4"20"-15,1 1-41 0,12-1-37 16,0-3-23-16,12-4-16 15,14 4-25-15,1-8-35 16,11 4-32-16,8-4-27 16,0-3-41-16,6 4-55 0,-1-4-75 15,2-2-89-15,-7 6-75 16,-1-4-35-16,-12-1 4 16,-1-3 34-16</inkml:trace>
  <inkml:trace contextRef="#ctx0" brushRef="#br0" timeOffset="133977.4226">9565 8579 1 0,'0'-14'192'15,"0"-1"27"-15,6 5-29 0,-6-2-12 16,0 5-21-16,0 0-14 16,0-1-24-16,0 4-30 15,7 4-33-15,-7 0-22 16,7 4-7-16,-7 7 7 16,6 3 13-16,0 9 20 0,1 7 13 15,6 6 5-15,-6 5-1 16,-1 5-9-16,7 10-13 15,-6-1-16-15,-1-1-11 16,0 2-12-16,2-8-9 0,-8 0-6 16,0-9-3-16,6 1-7 15,-6-10-6-15,0-1-6 16,0-7-7-16,0-3 0 16,0-4 5-16,-6-5 8 15,6-3 6-15,0-3 5 0,-8-4 7 16,2-4 0-16,0-3-4 15,6-3-2-15,0-2-2 16,0-3-2-16,6-2-3 16,8-2-3-16,-2 0-2 15,8 1-4-15,5-1-4 0,-5 5-1 16,0 3 1-16,6 4 0 16,-7 3 1-16,8 4 1 15,-1 0 4-15,0 7 2 0,-7 1-8 16,1 3-24-16,0-1-31 15,-1 5-49-15,0-1-60 16,1 2-76-16,-1-2-50 16,7 2-11-16,-6-6 18 15,-1 1 39-15</inkml:trace>
  <inkml:trace contextRef="#ctx0" brushRef="#br0" timeOffset="135082.0359">10333 9235 2 0,'8'0'244'0,"-2"0"31"16,-6-3 25-16,0 3-60 15,-6 0-46-15,6-4-34 16,-8 4-25-16,2-4-24 16,0 4-27-16,0-4-28 15,-8 4-19-15,-5 0-13 0,-7 4-11 16,0 0-3-16,-1 3-5 15,-5 5-1-15,6-2 0 16,-1 5-2-16,1-1 1 16,7 2-3-16,6-2 0 0,0 1 0 15,7-5-9-15,6 2-6 16,-6-5-5-16,6 1-1 16,6-6 3-16,-6-2-1 15,12 0 5-15,2 0 8 16,5-6 6-16,1-2 3 0,0-3-3 15,-1 0 0-15,7-4 1 16,0 4-1-16,-6-4-3 16,5 5-4-16,-5-1 0 15,6 0-3-15,-6 4 0 0,-1 2-4 16,1 3-1-16,-1 2 0 16,-5 0 1-16,-2 7 1 15,8-4-2-15,-14 8-1 16,8 0-10-16,-8-4-9 0,1 4-13 15,-1-3-14-15,0-1-9 16,1 0 0-16,-7 1 10 16,7-8 11-16,-7 4 16 15,0-4 16-15,0-4 10 0,0 1 8 16,6-2 13-16,-6-2 12 16,0 0 7-16,6-5 12 15,2 5 15-15,-2 0 5 16,-6 0-7-16,6 3-11 15,-6 0-10-15,7 1-13 0,-1 3-13 16,7 0-7-16,0 3-9 16,7 1-8-16,0 0-11 15,-1 0-10-15,1 3-4 16,0-4-9-16,-1 1-2 0,-6-1 8 16,6 1 12-16,-5-4 11 15,-2 0 9-15,2-4 14 16,-2 1 18-16,-5-8 23 0,-1 0 21 15,-6-3 19-15,0-5 27 16,0 2 23-16,-6-10 22 16,6 1 16-16,-13-3 9 15,7-8 1-15,-8 1-6 16,-6-3-8-16,14-3-23 0,-7 2-24 16,7 1-19-16,-1 1-12 15,1 5-18-15,-1 8-22 16,7 6-20-16,0 4-24 15,-6 5-17-15,6 10-14 16,0 7-4-16,0 11 0 16,0 8 6-16,0 15 14 0,0-2 6 15,0 9 4-15,6 0-1 16,7 0 2-16,0 3-2 16,0-7-15-16,7-3-27 15,0-5-37-15,-1-3-45 0,7-8-52 16,0 0-68-16,-6-6-91 15,5-4-102-15,1-8-32 16,-6-7 7-16,0-3 34 16,-13-4 57-16</inkml:trace>
  <inkml:trace contextRef="#ctx0" brushRef="#br0" timeOffset="135298.0275">10425 9089 181 0,'-19'-4'230'16,"5"1"23"-16,14-1-63 15,7 0-39-15,6 0-7 16,20 1-4-16,-1-1-10 0,14 1-18 16,13-1-27-16,0-3-40 15,6 3-65-15,0-3-72 16,6-1-92-16,1 2-88 15,-7-3-44-15,0-1-10 16,-20-2 25-16</inkml:trace>
  <inkml:trace contextRef="#ctx0" brushRef="#br0" timeOffset="135656.3332">11292 8855 78 0,'0'6'289'15,"0"-6"23"-15,0 4 28 16,6 0-68-16,-6-4-74 0,6 0-48 15,8 3-26-15,-1-3-20 16,13 0-24-16,0 4-32 16,13-4-18-16,1 0-13 15,-2 0-19-15,7 0-33 0,-5 0-49 16,5 0-72-16,2 0-98 16,4 0-78-16,-5-4-30 15,-1 1 6-15,-12-1 33 16</inkml:trace>
  <inkml:trace contextRef="#ctx0" brushRef="#br0" timeOffset="136222.2655">11963 8436 209 0,'0'-3'227'0,"0"-4"5"0,6 7-94 16,-6-4-53-16,7 8-15 16,0-1 11-16,-1 8 19 15,0 7 32-15,8 9 28 0,5 5 9 16,1 5-8-16,-8 7-12 15,2 4-20-15,-2 3-24 16,-5 0-27-16,0 0-22 16,-14 1-14-16,7 0-17 0,-13-9-14 15,7-7-17-15,0 1-15 16,-2-11-8-16,2-1-6 16,0-6 2-16,-1-9 1 15,-6 2 4-15,6-12 6 16,1 0 8-16,0-4 3 0,-1-4 3 15,0-6 9-15,7-1 9 16,7-2 4-16,0-6 4 16,5 1 0-16,8-4-4 15,-1 5-6-15,-5 2-7 0,5 5-3 16,1-1-5-16,0 8-1 16,-1 4-2-16,7 3 3 15,0 3-3-15,0 8-5 16,0 4-18-16,1-1-26 15,-2 4-39-15,1 4-52 0,-6-3-73 16,0 2-92-16,5-2-32 16,-5-1 0-16,0 1 24 15</inkml:trace>
  <inkml:trace contextRef="#ctx0" brushRef="#br0" timeOffset="137128.1438">12640 9368 192 0,'-6'0'258'0,"6"0"27"0,0 0-61 16,0-4-61-16,6 0-38 15,8 0-23-15,-2-7-25 16,2 5-26-16,5-6-15 0,1 1-4 15,0 0-2-15,-1-4 0 16,0 1 3-16,1-1 9 16,-7 1 4-16,7-1 6 15,-8 1 5-15,-5-1 1 16,6 3-3-16,-6 5-10 0,5 4-12 16,-4-2-11-16,-2 3-13 15,0 4-6-15,0 3-6 16,8 2 2-16,-8 4 2 15,1 0 1-15,-1-1-2 0,0 5-9 16,2-3-13-16,-2-2-15 16,0 1-18-16,-6 0-7 15,0-7-3-15,6 3 9 16,-6-4 17-16,8 1 19 16,-8-4 18-16,6 0 10 0,-6-4 4 15,0 4 2-15,6-7-4 16,1 4-2-16,-7-1-1 15,13-3-2-15,-6-1 2 0,5-2 0 16,8 3-3-16,-7-5-1 16,0 1 4-16,0 5 1 15,1-2 4-15,-2 1-1 16,-6 3-1-16,2 0 0 0,4 4-3 16,-5 0-7-16,6 4-1 15,0 0 1-15,-7-1-2 16,8 4 1-16,-2 0 1 15,-5-3 0-15,0 4-2 16,6-1 0-16,-7-3 4 0,0 0 11 16,1-4 10-16,0 0 5 15,5 0 5-15,2-8 3 16,5 1 3-16,1-5-7 16,6 2-3-16,0-1 1 0,0-4 6 15,0 5 1-15,-7 1-4 16,1 2-4-16,-1 0-5 15,1 3-9-15,0 4-9 16,-1 4-5-16,1 0-7 16,-7 6-19-16,0 1-38 0,-7 1-53 15,1 3-74-15,-1 0-101 16,-12-5-75-16,-7 1-21 16,-7-3 15-16,-12-6 43 0</inkml:trace>
  <inkml:trace contextRef="#ctx0" brushRef="#br0" timeOffset="137331.1653">12784 8949 168 0,'-20'-29'392'15,"7"0"36"-15,1 7 10 16,-2 0-85-16,14 3-137 0,6 5-120 15,8 3-98-15,5 0-101 16,1 4-122-16,6 4-101 16,0-1-49-16,-7 4-18 15,-5 0 20-15</inkml:trace>
  <inkml:trace contextRef="#ctx0" brushRef="#br0" timeOffset="138232.1101">9852 8419 78 0,'0'-4'195'0,"0"0"11"16,0 0-66-16,6 4-45 16,-6-3-30-16,7 3-17 0,-1 0-10 15,0 0-6-15,8 3-9 16,-1 1 3-16,-7 0 8 15,7 3 14-15,0 4 23 16,-6 0 30-16,6 8 32 16,0 6 25-16,0 4 14 0,0 8 11 15,0 7 9-15,6 7-5 16,-5 7-16-16,-2 2-21 16,2 5-17-16,-8-3-23 15,7 1-34-15,-7-1-29 16,2-7-19-16,-2-3-13 0,6-9-9 15,-4-2-17-15,-2-8-33 16,-6-4-51-16,6-8-66 16,-6 2-77-16,-6-8-112 0,-14-5-92 15,-6-2-23-15,-7-4 21 16,-5-8 50-16</inkml:trace>
  <inkml:trace contextRef="#ctx0" brushRef="#br0" timeOffset="138839.8939">9552 8821 14 0,'13'4'91'0,"0"-1"-7"0,0 1 4 16,0 0 10-16,0 0 17 15,0-1 14-15,7-3 16 16,-8 4 10-16,8-4 8 0,7 0 3 16,-1 0-11-16,6-4-17 15,1 4-27-15,-1-3-26 16,7-1-25-16,-6 4-22 15,-1-4-24-15,-6 0-39 0,0 4-56 16,1-3-73-16,-1 3-85 16,-7 0-71-16,13 0-29 15,2-4 7-15,-2 4 38 16</inkml:trace>
  <inkml:trace contextRef="#ctx0" brushRef="#br0" timeOffset="139648.7157">12060 8320 154 0,'8'-5'172'0,"-8"5"-41"0,6 0-37 16,-6 0-9-16,0 5 7 15,0 2 23-15,0 3 33 0,0 13 39 16,0 2 29-16,0 9 21 16,6 10 9-16,0 7 0 15,1 4-15-15,0 7-32 16,-1 7-31-16,-6 1-36 15,0 0-30-15,0-1-26 16,-6 0-21-16,-1-2-20 0,7-5-14 16,0-11-22-16,-7-3-25 15,7-7-34-15,0-9-42 16,0-3-55-16,0-6-61 16,0-5-59-16,0-3-99 0,0-4-63 15,0-11-9-15,0 0 30 16,0-11 49-16</inkml:trace>
  <inkml:trace contextRef="#ctx0" brushRef="#br0" timeOffset="140109.9679">12601 8444 123 0,'7'-11'209'0,"-7"4"-2"16,7 0-49-16,-7-1-33 15,0 4-32-15,6 1-14 16,-6 3 1-16,0 3 4 0,0 5 8 15,0 6 11-15,-6 5 28 16,-1 3 19-16,-6 7 7 16,7 3 4-16,-2 9-5 15,2 2-8-15,-7 6-21 0,13-2-22 16,-6 5-24-16,6-4-21 16,-7-2-18-16,7 0-15 15,0-3-10-15,0-7-6 16,-6 1-14-16,6-7-23 15,-7-5-35-15,7 0-55 16,-6-6-71-16,0-4-79 0,-8-4-117 16,1 0-46-16,-6-4-1 15,-8-7 35-15,-5-4 57 16</inkml:trace>
  <inkml:trace contextRef="#ctx0" brushRef="#br0" timeOffset="140400.6932">12048 8932 161 0,'0'-4'238'0,"0"0"25"16,0 0-60-16,6 1-48 15,0-1-34-15,8 4-18 16,5-4-22-16,7 4-23 16,0-3-16-16,7 0-12 15,-1 3-6-15,1 0-8 0,-1 0-5 16,-6-5-5-16,1 5-35 16,5-4-64-16,7 4-85 15,1-3-73-15,5 0-36 16,-5-1-18-16,-2 0 19 15</inkml:trace>
  <inkml:trace contextRef="#ctx0" brushRef="#br0" timeOffset="148178.3197">2965 8894 185 0,'-14'-6'272'0,"1"-2"30"16,7 0-24-16,-1 1-51 16,1-1-29-16,-7 2-11 15,7-2-3-15,-2 1 0 16,2-1-7-16,0 5-8 15,6-1-7-15,-7-3-4 0,7 4-17 16,0-1-23-16,7 4-28 16,-1-4-27-16,0 0-27 15,8-3-24-15,5 3-19 16,1-2-19-16,6-3-23 0,0 3-28 16,0-5-39-1,-7 3-47-15,7 1-65 0,1-4-86 16,-1 3-101-16,6 1-36 15,-5-4 3-15,-9 4 34 16,-4 3 62-16</inkml:trace>
  <inkml:trace contextRef="#ctx0" brushRef="#br0" timeOffset="148435.0153">3023 8903 214 0,'0'6'295'16,"-7"-2"34"-16,7-4-48 0,0 4-64 15,7-4-50-15,0-4-42 16,12 0-38-16,0 1-33 16,8-5-27-16,5 1-38 15,7-4-64-15,7-4-79 16,-1 5-95-16,1-5-62 15,-7-4-31-15,0 5 8 0,-7-5 44 16</inkml:trace>
  <inkml:trace contextRef="#ctx0" brushRef="#br0" timeOffset="148883.0949">3472 8579 208 0,'-6'-3'231'0,"0"3"10"16,-1 3-70-16,-6 2-53 0,0 5-29 16,-1 5-7-16,2 3 5 15,6 4 0-15,-1 4-3 16,7-1-8-16,7 1-9 15,5-1-12-15,14-3 2 16,1 1-3-16,5-1-9 0,7-8-8 16,1-3-2-16,5-3-1 15,1-4-14-15,-1-4-5 16,-6-8-4-16,1-3-3 16,-8-4-1-16,-6-3 2 0,-13 0 11 15,-1-4 18-15,-12-5 19 16,-12 6 22-16,-8-4 19 15,-5-1 20-15,-1 4 1 0,-14 0-12 16,7 0-28-16,-6 8-43 16,7-1-62-16,-1 3-67 15,1 9-61-15,6-1-69 16,13 8-73-16,-7-1-91 16,7 5-18-16,13-1 12 0,-7 0 30 15,14-2 54 1</inkml:trace>
  <inkml:trace contextRef="#ctx0" brushRef="#br0" timeOffset="151505.138">5363 8601 38 0,'0'-3'265'15,"0"3"33"-15,-8 0 32 16,8-4-68-16,0 4-49 15,0 0-27-15,0 0-12 16,0-4-14-16,0 4-16 0,0 0-18 16,0 0-18-16,0 0-18 15,8 0-15-15,-8 0-13 16,0 0-13-16,0 0-4 16,0 0-4-16,6 0 7 0,0 0 7 15,0-4 3-15,14 2 1 16,0-6-5-16,13 1-9 0,6-5-14 15,6-2-15-15,7-1-10 16,-6 1-11-16,6-1-14 16,-6 4-29-16,-1-4-42 15,-5 5-56-15,-8-2-80 0,-6 1-112 16,0 4-98-16,-13 3-33 16,-7 1 10-16,-6 3 40 15,0 0 71-15</inkml:trace>
  <inkml:trace contextRef="#ctx0" brushRef="#br0" timeOffset="151810.9263">5590 8736 14 0,'-6'8'278'16,"-1"-4"38"-16,7-1 38 15,-6 2-37-15,6-5-44 16,0 3-39-16,0-6-30 0,6 3-32 16,7-8-37-16,7 1-40 15,12 0-42-15,1-8-32 16,12 0-15-16,7 1-19 16,-5-5-23-16,11 0-32 0,-6 5-39 15,0-4-48-15,-13 4-59 16,1 2-67-16,-15 2-70 15,1-2-19-15,-12 5 15 0,-14-1 35 16</inkml:trace>
  <inkml:trace contextRef="#ctx0" brushRef="#br0" timeOffset="152547.5807">6425 8224 185 0,'0'-3'236'0,"0"-2"11"0,-8 3-83 16,8 2-52-16,-6-4-33 15,0 8-8-15,-7-2-2 16,-7 3 10-16,0 6 5 0,1 0 8 15,0 7 1-15,6 4-6 16,-1 1-9-16,8 2-14 16,6 0-5-16,6 1-12 15,8-4-7-15,11 3-9 0,1-3-8 16,7-8-5-16,-1 6-8 16,8-10 1-16,-1-3-4 15,0 2 1-15,7-9-1 0,-7-5 1 16,-1-2-1-16,2 0-3 15,-7-8 2-15,-7 1 3 16,-1-9 14-16,-11 2 18 0,-8-2 13 16,-12-2 10-16,-8 3 4 15,-5-4 1-15,-13 9-16 16,-1-6-15-16,1 4-17 16,-8 5-28-16,14-1-52 0,1 8-61 15,-2 0-57-15,7 2-69 16,1 10-81-16,6-2-60 15,0 5 6-15,6-5 34 16,1 5 45-16</inkml:trace>
  <inkml:trace contextRef="#ctx0" brushRef="#br0" timeOffset="155416.7036">2938 10524 27 0,'0'0'201'0,"-6"-2"18"15,6 2-35-15,-7-4-50 16,7 4-23-16,0 0-12 16,0-4-9-16,0 4-8 0,-6 0-7 15,6 0-8 1,0 0-9-16,0 0-5 0,0 0-2 15,0 0 2-15,0 0 3 16,0 0 0-16,0 0-6 16,0 0-6-16,0 0-11 15,0 0-11-15,0 0-11 16,0 0-4-16,0 0-4 16,0 4-1-16,0 0 10 15,0 3 10-15,0 3 12 16,-7 9 8-16,7 6 8 0,-6 4 2 15,6 9-12-15,0-2-11 16,0 8-10-16,0 4-7 16,6-1-8-16,-6 1-4 15,7 0-4-15,-7-5-11 16,0 1-25-16,6-4-31 16,1-3-37-16,-1-7-42 15,1-5-51-15,-1-2-39 16,0-6-57-16,2-5-12 15,-2-10 12-15,-6-4 30 16</inkml:trace>
  <inkml:trace contextRef="#ctx0" brushRef="#br0" timeOffset="155736.8858">3218 10522 214 0,'13'-12'227'0,"1"9"2"0,-2-1-77 16,2 8-46-16,-2 7-12 16,2 7 16-16,-1 7 18 15,6 5 18-15,-6 7-12 16,1 3-20-16,5 0-23 15,1 4-27-15,-8 0-27 16,-6-4-29-16,2 4-35 16,-8-3-53-16,0-5-69 15,0-3-76-15,-14-4-79 16,2-6-31-16,-15-5 6 16,-5-7 38-16</inkml:trace>
  <inkml:trace contextRef="#ctx0" brushRef="#br0" timeOffset="155933.0906">2730 10946 72 0,'0'-7'172'0,"20"3"3"16,5 4-84-16,21-4-47 15,6 4-23-15,13 0-11 16,0 4-36-16,20 0-56 0,-7 0-46 15,7 3-24-15,-7-3-11 16</inkml:trace>
  <inkml:trace contextRef="#ctx0" brushRef="#br0" timeOffset="157017.2029">3831 11096 98 0,'-27'-7'207'16,"1"3"10"-16,-13-3-57 16,1 7-62-16,5-4-35 15,-6 4-16-15,0 4-9 16,6 3-7-16,7 1-7 15,0 3-5-15,7 0-9 16,5 3-10-16,8-3-10 16,6 4-7-16,0-5-8 15,6-2-1-15,1-1 3 0,6 1 5 16,0-4 10-16,7-4 8 16,-1-4 4-16,0-4 0 15,1 1-1-15,6-3 0 16,1-2-3-16,-1-3-2 15,-1 1 3-15,1-1 3 0,0 4 2 16,1 0 0-16,-7 4-2 16,-2 0 0-16,2 3-5 15,0 4-4-15,-7 4 1 16,7-1 0-16,-8 4 2 16,-5 5 1-16,6-1 3 0,-6 3 0 15,-1-3-11-15,8 4-21 16,-8-4-14-16,-6-1-8 15,6-2 0-15,0-4 2 16,-6-1 8-16,8-3 23 0,-8-3 22 16,0-1 24-16,0-4 20 15,6-2 30-15,-6-1 32 16,6 0 26-16,-6 0 15 16,0 4-5-16,7-1-20 15,-7 5-29-15,6-1-32 0,1 0-29 16,6 4-21-16,-1 4-11 15,8 3-4-15,7 1 4 16,-1-1-6-16,0 4-9 16,-1 0-11-16,1-4-9 15,-6 0-12-15,6 4-11 0,-7-7 5 16,1 0 1-16,0-4 4 16,-1-4 6-16,-5-6 10 15,-2-2 7-15,2-6 3 16,-8 0 14-16,0-8 19 15,-6 1 19-15,0-4 23 0,0-1 19 16,-6-7 19-16,0 4 30 16,-8-3 22-16,2-1 18 15,-2 0 15-15,1 8 10 16,1 0-4-16,5 6-29 16,0 6-38-16,1 5-38 15,6 5-38-15,0 11-32 0,0 7-18 16,13 7-17-16,0 8 0 15,6 7 4-15,1 3-3 16,0 5-13-16,-1-1-27 16,7 0-24-16,-6 0-39 0,-7-2-47 15,6-9-55-15,8 0-73 16,-8-7-72-16,0-8-18 16,1-3 15-16,-7-11 32 15</inkml:trace>
  <inkml:trace contextRef="#ctx0" brushRef="#br0" timeOffset="157195.0927">4124 10928 238 0,'-20'-11'274'16,"8"0"4"-16,5-1-53 15,14 5-103-15,5 5-69 16,15-6-31-16,19 0-14 15,11 1-30-15,9-1-64 16,12 5-90-16,13-5-51 0,-6 1-28 16,6-4-12-16</inkml:trace>
  <inkml:trace contextRef="#ctx0" brushRef="#br0" timeOffset="157433.1762">5278 10741 6 0,'6'0'252'0,"6"-4"25"0,2 0 17 16,-8 4-76-16,14-3-74 16,-1 0-51-16,7-1-36 15,7-1-55-15,-1 2-70 16,8 0-80-16,-7-1-79 15,-7 4-43-15,-7 4-15 0,-6-1 18 16</inkml:trace>
  <inkml:trace contextRef="#ctx0" brushRef="#br0" timeOffset="157627.6552">5140 10931 97 0,'-26'15'276'0,"7"-7"38"16,13-2-12-16,6-2-39 15,6 0-42-15,13-4-42 16,7-4-40-16,7 0-37 16,13 1-35-16,6-4-42 0,7-4-53 15,6 3-68-15,-6-2-74 16,-1 3-85-16,1-5-75 16,-1 4-27-16,-6 1 13 15,-6-3 43-15</inkml:trace>
  <inkml:trace contextRef="#ctx0" brushRef="#br0" timeOffset="157938.981">6281 10522 82 0,'6'-15'293'15,"-6"3"25"-15,0 2 15 16,7 6-95-16,-7-3-48 15,0 9-33-15,0 7-12 0,0 1 3 16,0 9 7-16,7 3 7 16,-1 7-19-16,7 8-23 15,7-4-36-15,-8 7-31 16,2 0-27-16,5 1-33 0,1-1-42 16,-8-3-58-16,-4-1-61 15,-2-3-71-15,-6-4-78 16,0 0-52-16,0-6-32 15,-6-9 18-15,-8-6 49 16,1-12 67-16</inkml:trace>
  <inkml:trace contextRef="#ctx0" brushRef="#br0" timeOffset="158163.3668">6620 10467 87 0,'26'-23'267'0,"-14"9"24"16,2 6 31-16,-8 8-83 16,7 11-63-16,-6 7-28 15,0 5-10-15,-1 6-13 0,6 4-27 16,2 3-25-16,-1 1-24 16,0 4-37-16,-6-5-51 15,-1 5-72-15,-6-4-87 0,-6-1-106 16,-1-7-57-16,-6 0-8 15,-6-7 20-15</inkml:trace>
  <inkml:trace contextRef="#ctx0" brushRef="#br0" timeOffset="158370.6162">6176 10843 131 0,'-32'-7'314'0,"13"-4"19"15,12 0 11-15,14 4-116 0,12 0-80 16,13 3-74-16,14-3-41 16,13 7-45-16,6-8-61 15,6 8-88-15,8 0-89 16,0 0-48-16,-2 0-20 16,-12 0 10-16</inkml:trace>
  <inkml:trace contextRef="#ctx0" brushRef="#br0" timeOffset="159226.4675">6757 11165 14 0,'-14'4'200'16,"8"0"18"-16,6-4-25 15,-6 0-55-15,6 4-41 16,6-4-27-16,0-4-10 16,8 0-9-16,5 0-5 15,1-3-3-15,0 0-1 0,5-8 4 16,1 5 4-16,0-6-1 15,7-1-5-15,-7-2-9 16,7-3-1-16,-1 5-4 16,1-3-4-16,-1 2 0 15,-6 4 0-15,0-1 1 0,-6 4-2 16,-1 4-3-16,1 3 1 16,-7 4-1-16,7 4 0 15,-8 3-1-15,2 4 2 16,-1 0-2-16,-6 4-3 15,-1-1-4-15,0 1-3 16,1 4-7-16,-7-5-10 0,0 1-12 16,6-5-11-16,-6 2-4 15,0-5-2-15,0 0 12 16,0-4 16-16,0 2 15 16,0-5 9-16,7-5 4 15,-7-1 1-15,7-2-5 16,-1-3-10-16,0 0-2 0,8-3-2 15,-2 2-2-15,2-1 0 16,-1 1-3-16,7 1 1 16,-8 4-2-16,8-1-1 15,-1 8-7-15,-5 0-11 16,4 0-9-16,-4 0-10 16,-1 8-11-16,0-5-5 15,-6 1-2-15,-1-1 6 0,0-3 10 16,1 4 17-16,0 0 17 15,-1-4 12-15,0-4 9 16,1 0 7-16,0 1 0 16,12-8-5-16,1 0-7 15,0 0-4-15,5 0-3 16,7-3-2-16,2 3 1 0,-9-1-2 16,9 2 2-16,-2 3 1 15,-7 7 5-15,2 0 3 16,-1 3 1-16,-6 4 3 15,-1 4-1-15,-6 4 1 16,7-1-21-16,-14 1-36 16,1 3-52-16,-1-3-72 15,-6-4-72-15,-6 1-39 0,-7-5-4 16,-7-5 22-16</inkml:trace>
  <inkml:trace contextRef="#ctx0" brushRef="#br0" timeOffset="159459.0399">7115 10730 31 0,'-26'-22'332'16,"0"3"51"-16,0 5 27 15,12 3-51-15,2 4-113 16,5 0-91-16,14 2-63 15,5 3-73-15,15 2-86 0,19 0-125 16,5 2-108-16,15 6-59 16,-7-4-30-16,-8-1 4 15,-5 5 51-15</inkml:trace>
  <inkml:trace contextRef="#ctx0" brushRef="#br0" timeOffset="179634.7946">1668 12206 15 0,'-7'0'154'0,"7"4"-7"15,-6-4-68-15,-1 4-37 16,7-4-13-16,-7 0 0 16,7 0 4-16,0 4 17 15,0-4 14-15,0 0 7 16,0 0 3-16,0 0 2 16,0 0 3-16,0 0-1 15,-6 0 5-15,6 0 0 16,-13 0 0-16,0 0-6 15,0 0-12-15,-13 0-8 0,-6 3-10 16,-8 9 1 0,-19 2 3-16,-6 15 1 0,0 7 5 15,0 8 1-15,0 8-2 16,13 7-1-16,7 7-2 16,18 3-3-16,14 0-3 15,13 1-3-15,13 4-4 16,14-5-7-16,18-2-10 15,7-6-4-15,19-6-5 0,14-4-7 16,6-7-8 0,7-7-15-16,13-4-24 0,-7-7-40 15,7-4-65 1,-7-7-94-16,1-5-94 0,-8-6-40 16,-12-8-6-16,-20-4 27 15</inkml:trace>
  <inkml:trace contextRef="#ctx0" brushRef="#br0" timeOffset="180908.2403">1739 12679 60 0,'-6'0'214'16,"-1"-4"19"-16,-6 0-42 16,6 1-38-16,1-1-20 15,6 1-3-15,-6-1-7 16,6 1-1-16,-6 3-7 15,6-4-11-15,0 4-18 0,0-4-21 16,0 0-15-16,6 4-17 16,0-3-14-16,0-2-8 15,1 3-5-15,13-5-5 16,0-1-4-16,6-4-3 16,6 3-1-16,7 1 2 15,-6-4-2-15,5 5 1 16,-5 0-1-16,-1 4-1 15,2 3-3-15,-15 3 1 16,-6 8 1-16,0 4 1 16,-19 2 5-16,-8 12 3 0,2 1 4 15,-15 6 2-15,-5-2-1 16,-1 3 2-16,7-1-3 16,0 1 2-16,0-8-1 15,-1 1-2-15,15-5-2 16,-1-7-1-16,0 1 3 15,6-4 0-15,1-8 4 16,6 3 2-16,0-2 6 16,0-4 5-16,6-1-1 15,14-3 1-15,5 0-2 16,15-3-4-16,5-1-26 16,8-4-50-16,6 1-78 0,6 4-104 15,-7-4-75 1,7-1-38-16,-6 1-1 0,-13-1 35 15</inkml:trace>
  <inkml:trace contextRef="#ctx0" brushRef="#br0" timeOffset="181255.4589">2397 12818 192 0,'-6'3'218'16,"0"-3"5"-16,6 5-89 15,6-5-56-15,7 4-22 16,0-4-3-16,20 3 0 15,-1-3 4-15,13 0 1 16,8 0-5-16,-1 0-9 0,7-3-8 16,-8-1-8-16,8-1-10 15,-7 2-19-15,1-4-45 16,-2 0-68-16,-17-5-87 16,-2 4-48-16,-13-1-21 15,-5-3 0-15</inkml:trace>
  <inkml:trace contextRef="#ctx0" brushRef="#br0" timeOffset="181530.7286">2769 12639 129 0,'-27'-12'231'0,"1"6"-3"16,7-2-27-1,6 0-28-15,0 5-23 0,7-1-35 16,-1 4-32-16,0 4-11 15,7 7 0-15,7 3 7 16,0 13 10-16,-1 2 11 16,7 7 1-16,0 0-17 15,6 5-19-15,1-1-22 16,0 0-18-16,-1 1-34 16,1-4-48-16,0-1-57 15,6-7-89-15,-7 5-104 0,13-9-52 16,-5-6-6-16,-1-5 24 15</inkml:trace>
  <inkml:trace contextRef="#ctx0" brushRef="#br0" timeOffset="182329.5343">3297 12921 99 0,'-7'-12'226'0,"7"6"25"16,0-1-58-16,0-5-41 15,0 4-28-15,7-2-29 16,-1-1-26-16,7 3-21 15,0-3-18-15,0 5-10 0,7-3-11 16,-7 6-8-16,7-4-1 16,-8 7-5-16,8-4-2 15,-7 8-1-15,7 0 4 16,-1 2-7-16,0 6-4 16,1-1 0-16,-7 0 0 15,7 0 2-15,-8-1-3 16,-4 2 7-16,4-4 5 0,-5-1-3 15,-1-1 3-15,1-2 0 16,-7 0 2-16,0 0 4 16,0-4 1-16,0 0 3 15,0-4-2-15,0-4-1 0,6 4-2 16,1-2-2-16,-1-5-2 16,1 3-3-16,6 1 2 15,0 0-3-15,0 0 0 16,0 3-2-16,7 4-2 0,0 0 0 15,5 0-3-15,-5 4-2 16,6 3-5-16,0 0-1 16,0 4-8-16,-7-4-7 15,1 1-5-15,0-2 0 16,-7 2 3-16,-1 0 6 0,2-4 19 16,-8-4 14-16,0 3 12 15,-6-6 9-15,8-1 13 16,-8-4 9-16,0-2 1 15,6-2 8-15,0-3 5 16,7-2 3-16,1 2-3 0,-2-3-4 16,8 3-4-16,-1 0-10 15,1 1-11-15,-7 7-10 16,6-1-4-16,1 4-8 16,-1 4-5-16,7 4-3 15,-12 0-2-15,5 7-2 0,-6-4-14 16,0 8-26-16,-7-4-43 15,2 0-63-15,-2-1-73 16,-12 1-37-16,-2-3-7 0,-11-8 14 16</inkml:trace>
  <inkml:trace contextRef="#ctx0" brushRef="#br0" timeOffset="182525.3749">3701 12547 219 0,'-33'-29'381'0,"7"3"39"15,0 4 16-15,6 4-140 16,1 4-124-16,13 2-126 16,12 5-124-16,13 3-129 15,14 4-117-15,12 4-48 0,8 7-2 16,-2 0 26-16</inkml:trace>
  <inkml:trace contextRef="#ctx0" brushRef="#br0" timeOffset="183175.2877">4560 12976 208 0,'0'-4'252'0,"-6"0"-14"15,6 1-21-15,-6-5-18 0,6 5-18 16,0 0-30-16,0-6-34 16,0 6-30-16,0 0-31 15,6-1-27-15,-6 4-18 0,6-4-12 16,8 4-13-16,-8-3-8 15,7 3-12-15,1 3-8 16,-2-3-9-16,8 4-5 16,-7-4-3-16,0 7-2 15,0-4 5-15,-7 1 10 16,1 1 8-16,0 1 8 0,-7 5 14 16,-7 1 15-16,-6-2 13 15,0 1 12-15,0 4 8 16,0-1 12-16,-1-3 5 15,2 1 6-15,6-2 2 16,-1-1-1-16,7-3-1 0,0 2-8 16,7-1-2-16,-1 1-7 15,6-5-6-15,8 1-5 16,0-1-5-16,13 1-6 16,-1-4-27-16,7 0-47 0,0-4-76 15,1 1-113-15,-1-8-66 16,-7 0-33-16,1-3 2 15,-14-9 35-15</inkml:trace>
  <inkml:trace contextRef="#ctx0" brushRef="#br0" timeOffset="183625.3321">3733 12078 17 0,'26'-3'83'15,"13"6"15"-15,7 8 18 0,6 4 18 16,14 14 14-16,11 4 2 16,2 11-7-16,18 8-20 15,1 6-21-15,7 7-20 16,-1 5-19-16,-7 4-17 16,1 2-15-16,-13 5-11 0,-13 0-10 15,-14-1 4-15,-12 1 1 16,-14-4 2-16,-19 0 1 15,-19-8 2-15,-13-7 0 16,-14-3-7-16,-19-3-18 16,-27-5-33-16,-12-7-49 0,-19-5-75 15,-14-1-79-15,-7-9-38 16,7-7-12-16,7-11 18 16</inkml:trace>
  <inkml:trace contextRef="#ctx0" brushRef="#br0" timeOffset="184695.1939">5655 12654 45 0,'7'0'110'0,"0"0"-19"16,-7-4-13-16,6 4-4 16,-6 0-7-16,0 0-1 0,0 0-2 15,0 0 1-15,0 0 5 16,0-4 4-16,6 4 7 16,-6-4-3-16,0 4-5 15,7-3-4-15,-7 3-6 16,0-5-6-16,0 5-2 0,0-2 0 15,0 2-2-15,0-5-3 16,0 5-10-16,-7 5-8 16,1-3-5-16,0 3-1 15,-14 6-1-15,0 3-1 16,-5 8 5-16,-8 1 2 0,0 2-4 16,0 0-8-16,-6 0-4 15,1 2-8-15,-1-2-20 16,-1 1-27-16,7-4-36 15,1-1-45-15,-1-5-65 16,7-1-84-16,0-9-30 16,0-2 1-16,7-4 21 0</inkml:trace>
  <inkml:trace contextRef="#ctx0" brushRef="#br0" timeOffset="184928.0748">5173 12726 90 0,'13'-11'203'0,"0"5"2"16,1 2-58-16,12-1-59 15,-1 5-37-15,7 5-11 0,15 2-9 16,-1 0 3-16,5 4-4 16,2 0-5-16,-1 3-9 15,7 2-9-15,-1-5-24 16,7 3-48-16,0-3-77 15,0 0-47-15,7-8-24 16,-7 2-11-16</inkml:trace>
  <inkml:trace contextRef="#ctx0" brushRef="#br0" timeOffset="185247.9757">6170 12371 91 0,'-6'-3'183'16,"-1"3"12"-16,7 7-60 16,-6 8-26-16,6 7 5 15,0 7 25-15,0 5 23 16,6 9 15-16,-6 1-2 0,13 3-20 15,-7 1-22-15,8 0-36 16,-2-1-26-16,-4-3-32 16,4 0-40-16,1-4-50 15,-6-3-65-15,6-3-75 0,7-5-97 16,-1-8-56-16,1-3-10 16,6-7 21-16,-7-7 49 15</inkml:trace>
  <inkml:trace contextRef="#ctx0" brushRef="#br0" timeOffset="185790.6966">6763 12500 13 0,'-13'-19'145'0,"-6"8"-24"16,-1-4-30-16,-6 8-26 16,-1 0-18-16,-5 4-9 0,6 3-5 15,1 6-8-15,-2 2-3 16,7 3-3-16,1 3 2 16,6 5-1-16,0-1 0 15,13-3 1-15,7 3-3 16,5 0-4-16,8 1-2 0,6-1 1 15,13 1 2-15,0 2-2 16,7-2-4-16,5 3 0 16,2-5 13-16,-7 6 11 15,-1-5 2-15,-5 4 1 16,-15-3-1-16,-5 3 5 16,-14-5-16-16,-6-2-25 15,-12 0-10-15,-8 0-3 0,-6-8 5 16,-13 0 4-16,0-3 5 15,-7 0 24-15,7-4 18 16,-7-4 13-16,13-4-1 0,1-2-4 16,-1-5-10-16,21-3-18 15,6-4-15-15,12-7-18 16,0 2-25-16,14-5-25 16,-1 3-29-16,7-4-33 15,7 4-44-15,-1 2-49 0,8 6-11 16,5-1 9-16</inkml:trace>
  <inkml:trace contextRef="#ctx0" brushRef="#br0" timeOffset="186325.4483">7219 12448 89 0,'-26'-10'181'16,"0"-2"-13"-16,0 5-52 15,0 3-34-15,-7-3-19 16,7 7-27-16,7 4-9 0,-7-1-12 16,0 8-2-16,13 4 1 15,-1-1 4-15,8 8 15 16,6 1 27-16,13-2 15 15,7 5 2-15,12 0 1 16,1-1-1-16,13-2-5 16,-1 2-24-16,1-3-17 0,-7 4-7 15,7-5-9-15,-14-2-5 16,-6 2-5-16,-7-1 1 16,-12-6 2-16,-7 1 4 15,-7-1 5-15,-19-2 5 16,-6-2 5-16,-7-3 2 0,0 1 2 15,-13-4-16-15,6-4-4 16,-6-4-1-16,6 0-2 16,7-3-1-16,7-4-1 15,6-4 15-15,19-3-5 16,7-4-11-16,19-4 4 16,7-3-5-16,14-4-11 0,-1 0-11 15,6 1-4-15,7 3-12 16,1-2-36-16,-8 9-30 15,1 0-35-15,-7 7-44 16,0 5-50-16,-13 6-33 16,6 4 1-16,-12 0 17 15</inkml:trace>
  <inkml:trace contextRef="#ctx0" brushRef="#br0" timeOffset="186594.3339">7538 12657 13 0,'7'-3'314'16,"-7"-5"59"-16,-7 1 48 15,1 0-19-15,6 0-68 16,-6-1-65-16,-1 0-53 15,0 1-81-15,7 1-98 16,0 1-106-16,0 2-122 16,7 3-122-16,-7 0-106 0,13 0-29 15,7 0 21-15,-8 0 50 16</inkml:trace>
  <inkml:trace contextRef="#ctx0" brushRef="#br0" timeOffset="187099.8679">7708 12320 60 0,'-6'-3'189'0,"-2"-2"11"0,8 3-50 16,0-3-41-16,0 1-27 15,14 4-17-15,6-3-7 16,-1 3-10-16,13-4-19 16,8 4-15-16,-7 0-7 15,-1 0 0-15,-6 0 5 16,0 4 9-16,0-1 22 0,0 6 27 15,-12 1 26-15,4 9 21 16,-4 2 13-16,-14 2 4 16,6 6-5-16,-6 3-14 15,-6 1-19-15,-1 1-14 16,0 2-17-16,1-3-15 16,-6 0-10-16,4 0-11 15,2-4-7-15,-7 5-8 0,7-9-21 16,-8 0-32-16,8-2-49 15,-7-5-65-15,6 0-76 16,-5-3-98-16,5-4-48 16,-13-4-5-16,8-3 30 15,-8-4 53-15</inkml:trace>
  <inkml:trace contextRef="#ctx0" brushRef="#br0" timeOffset="187682.5429">8027 12460 27 0,'7'-16'191'15,"-1"2"9"-15,7 3-51 16,7-4-54-16,12 4-38 15,7 1-25-15,1 2-13 16,5 1-9-16,1 3-2 16,-1 0-5-16,-6 8-2 0,1 0-1 15,-14 3 0-15,-13 1 3 16,-7 2-1-16,-6 9 5 16,-13-5-1-16,-6 8 0 15,-1 0 2-15,-6-3-6 16,0 3-4-16,0-4-9 15,0 0-6-15,6-3 1 16,7-4-4-16,7 0 1 0,0-7 5 16,12-1 5-16,0-3 11 15,14-3 13-15,-1-1 14 16,1 0 13-16,6 0 11 16,0 1 16-16,0-1 6 15,7 4 7-15,-8 4 7 16,2-1 8-16,-1 9 6 0,0-2 2 15,0 1 0-15,-7 5-9 16,1-2-9-16,-6 4-14 16,-8-4-12-16,-12 5-12 15,-2 0-13-15,-18 2-6 16,-6-3-8-16,-7 5-7 16,-14-10-12-16,2 7-23 15,-8-6-36-15,7 1-49 0,-1-4-65 16,8 0-102-16,5-7-66 15,22-4-16-15,-2-4 13 16,20-4 36-16</inkml:trace>
  <inkml:trace contextRef="#ctx0" brushRef="#br0" timeOffset="191792.736">8888 12521 128 0,'-14'0'199'0,"8"4"-18"16,-1-4-30-16,7 0-20 15,0 4-11-15,-6-4-7 0,6 0-9 16,0 0-5-16,0 0 2 16,0 0 5-16,0 0 6 15,0 0 8-15,0 0-1 16,0 0-9-16,0 0-11 15,6 0-20-15,1 0-18 16,13 0-18-16,12 0-14 16,1-4-14-16,19 4-8 0,-7 0-7 15,14 0-9-15,-1 0-19 16,1 4-21-16,0-4-27 16,-7 0-32-16,0 0-40 15,-6 0-53-15,-7 0-64 16,-13 0-52-16,0 4-12 15,-13-4 11-15,0-4 31 16</inkml:trace>
  <inkml:trace contextRef="#ctx0" brushRef="#br0" timeOffset="192100.0593">9030 12734 98 0,'-12'4'198'0,"5"4"-17"16,1-6-19-16,6 2-15 16,0-1-5-16,0 1-13 15,13 0-15-15,6-4-19 16,8 0-21-16,11 4-17 0,1-4-16 15,7-4-13 1,6 4-14-16,7 0-22 0,-1-4-43 16,1 0-69-16,0 4-91 15,-1-3-56-15,-5-3-28 16,-2 1 2-16</inkml:trace>
  <inkml:trace contextRef="#ctx0" brushRef="#br0" timeOffset="204114.3632">10315 12235 90 0,'0'4'198'16,"0"-4"-8"-16,-7 0-12 16,7 0-7-16,0 0-4 0,0 0-7 15,0 0-11-15,0 0-14 16,0 0-12-16,0-4-16 15,0 4-20-15,7-2-22 16,5-3-19-16,14 2-15 16,7-4-28-16,6-1-17 15,0 1-6-15,7 2-1 0,-8-2-5 16,-4 7-1-16,-2-2 11 16,-5 4 9-16,-8 3-1 15,-13 5 3-15,-19 5 5 16,-7 11 21-16,-25-1 15 15,-7 13 13-15,-13 0 16 16,-7 7 13-16,0 0 6 16,7-2-11-16,0-3-6 15,13 1-9-15,13-1-8 0,6-8-10 16,7-2-9-16,20-4-5 16,6-4-4-16,6 0-6 15,14-8-2-15,13 1-3 16,5-3-3-16,9-5-7 0,10-5-24 15,2 3-31-15,6-5-38 16,1 0-47-16,5-5-59 16,-6 3-74-16,0-2-65 15,0-3-33-15,-6-1 3 16,-7 0 28-16,-5 1 52 16</inkml:trace>
  <inkml:trace contextRef="#ctx0" brushRef="#br0" timeOffset="204543.1225">11519 12379 83 0,'8'-8'220'0,"-2"5"22"0,0-5-45 16,-6 8-40-16,0-4-20 15,0 8 9-15,-12 4 9 16,-8 3 8-16,-7 11-3 16,1-1-3-16,-6 5-12 15,-1 3-34-15,-6 0-30 16,7 1-25-16,-1-4-23 0,-6 0-33 16,6-5-44-16,1 2-57 15,-1-1-82-15,1-8-89 16,5 1-84-16,1-8-30 15,7-7 11-15,-1 0 39 16</inkml:trace>
  <inkml:trace contextRef="#ctx0" brushRef="#br0" timeOffset="204776.4993">11038 12438 133 0,'19'-12'216'0,"13"5"21"15,1 3-58-15,-1 4-46 16,15 0-24-16,-2 7-7 0,7-3-10 16,0 3-14-16,7 4-20 15,0 0-13-15,6 4-17 16,0-4-36-16,6 0-51 16,2 3-69-16,-2-2-77 15,-6-1-55-15,7-4-27 16,-13-3 8-16</inkml:trace>
  <inkml:trace contextRef="#ctx0" brushRef="#br0" timeOffset="207079.1934">12074 12272 4 0,'6'-8'146'0,"0"6"-20"15,1-6-12-15,0 1-2 16,6-5 7-16,-7 5 10 16,0 0-2-16,-6-4-6 15,8-1-11-15,-2 5-11 0,0-4-10 16,1 4-14-16,12-4-11 15,-6 4-15-15,13 0-16 16,7 0-10-16,7 7-10 16,-2 0-8-16,1 2-3 15,0 6 2-15,-6 7 7 16,-14 8 9-16,-12 6 8 16,-14 7 7-16,-12 4 3 0,-14 5-1 15,0 1-1-15,-12-1-7 16,-7 0-2-16,0-6-5 15,0 1 1-15,0-6 2 16,13-5 0-16,-1-4 4 16,15-6-2-16,5-5 4 15,7 1 0-15,20-8 0 0,5 1-2 16,27-4-4-16,7-1-3 16,19-3-15-16,7-3-22 15,6-1-40-15,7-4-58 16,0-3-82-16,-1 0-100 15,1 0-62-15,0 1-17 16,-14-10 15-16,1-1 44 16</inkml:trace>
  <inkml:trace contextRef="#ctx0" brushRef="#br0" timeOffset="207517.0225">13155 12258 125 0,'-25'-25'243'16,"-15"6"25"-16,1 1-51 0,0 7-43 16,-7-1-28-16,7 9-25 15,1 6-23-15,4 4-24 16,9 2-24-16,11 8-21 16,14-2-20-16,14 3-21 15,11 5-30-15,9-5-30 16,11 0-26-16,1-4-28 15,-1 1-20-15,1-3-7 0,-1-5 13 16,-12-5 22-16,-1-2 28 16,-6-2 44-16,-6-5 48 15,-1-5 50-15,-19-3 44 16,7 4 49-16,-14-3 44 16,7 3 25-16,0-1-3 15,-6 6-23-15,6 2-19 0,0 8-28 16,0 2-33-16,0 13-29 15,0 3-15-15,0 8-6 16,0 3-12-16,6 0-14 16,1 7-27-16,6-4-37 15,-7 1-53-15,8-1-75 16,5-2-101-16,-6-1-98 16,6-8-37-16,8-3 1 15,-1-3 35-15</inkml:trace>
  <inkml:trace contextRef="#ctx0" brushRef="#br0" timeOffset="208088.356">13605 12327 123 0,'0'-15'195'0,"6"4"-30"16,1-3-34-16,6 3-38 0,13-1-29 15,7 2-24-15,5 3 10 16,9-5 1-16,4 5-5 16,-11 4-4-16,-1 3 2 15,-7 0 0-15,-6 0-22 16,-13 3-14-16,-13 8-2 15,-13 0-24-15,-13 3-11 16,-6 2-5-16,-7 5-1 0,-1-2-2 16,-5 0-7-16,12-2 11 15,-5 2-2-15,11-4-2 16,7-1-3-16,14-3 7 16,6 0 6-16,6-7 11 15,14 4 16-15,7-8 13 16,11 3 15-16,-5-6 35 15,12 3 22-15,-5 0 17 0,-1 0 16 16,-1 3 16-16,-5 0 6 16,-1 5-18-16,-5 7-9 15,-1-1-2-15,-6 5-7 16,-8-1-11-16,-12 0-9 16,0 5-12-16,-6-2-13 15,-14-3-12-15,1 5-31 0,-7-5-19 16,-7 0-15-1,1 0-21-15,-1-3-26 0,1-5-40 16,-1 2-41-16,7-1-65 16,0-4-97-16,12 1-42 15,8-8-5-15,6 0 21 16</inkml:trace>
  <inkml:trace contextRef="#ctx0" brushRef="#br0" timeOffset="208317.8873">14341 12470 240 0,'20'-15'382'0,"0"-2"39"16,-2 1 26 0,-4 6-114-16,-8-1-90 0,7 0-76 15,-6 0-60-15,0 3-65 16,5 1-86-16,2 3-117 15,5 0-146-15,7 4-91 16,-12 0-42-16,4 0 5 16,-18 0 46-16</inkml:trace>
  <inkml:trace contextRef="#ctx0" brushRef="#br0" timeOffset="208718.3113">14549 12262 19 0,'8'-15'262'0,"4"-4"24"15,1 5 16-15,1-2-82 0,12 3-61 16,6-2-48-16,7 5-30 16,7-2-20-16,6 7-10 15,-6 3-11-15,-8 4 0 16,-5 10 7-16,-19 6 10 15,-22 7 12-15,-11 10 5 16,-13 1 4-16,-8 7-6 0,-11 1-12 16,5 1-15-16,-7-2-14 15,14-6-8-15,1 0-6 16,5-8-5-16,7-3-3 16,12-3-1-16,2-6 3 15,12-3-1-15,6-2 1 16,8-5-3-16,12-3-22 15,13-8-42-15,6 0-67 0,7-4-99 16,0-1-114-16,7-11-55 16,-7 3-12-16,6-6 24 15,-5-2 56-15</inkml:trace>
  <inkml:trace contextRef="#ctx0" brushRef="#br0" timeOffset="209203.0633">15247 12262 211 0,'-19'-19'261'16,"-1"1"22"-16,-6 3-70 15,6 3-48-15,-5 3-36 16,5 0-26-16,7 2-28 16,-1 4-19-16,2 3-17 0,5 3-9 15,0 1 0-15,7 4 2 16,7 3 9-16,0-1 5 15,5 5 1-15,8-1-5 16,-1 5-4-16,1-1-8 16,0 1-9-16,-1 2-5 15,1 6-7-15,-14-2-2 0,0-4-2 16,-12 6 0-16,-6-1 0 16,-15-4-2-16,1-1 2 15,-13 2-2-15,0-6 0 16,0-2-1-16,0-4-1 15,0 1 3-15,7-6 1 16,-2-6 1-16,15 0 0 16,6-6-3-16,13-6-1 15,13-2-2-15,13-8-3 0,7-4-2 16,12-4 0-16,1 1 0 16,6-4-2-16,-6-4-2 15,6 4-5-15,-1 1-15 16,-4-1-31-16,-2 8-49 15,1-2-75-15,-1 10-97 16,-5 1-49-16,-2 5-14 0,1 4 15 16</inkml:trace>
  <inkml:trace contextRef="#ctx0" brushRef="#br0" timeOffset="215493.3067">10347 11793 94 0,'-26'-4'87'0,"6"0"-20"16,1 4-10-16,-7-3-3 16,6 3 1-16,-13 3 5 15,1 1 4-15,-1 0 13 16,-5 6 22-16,-15 1 15 15,1 4 18-15,-13 7 10 0,0 3 13 16,-14 12 7-16,-5 7 2 16,6 15 3-16,-1 7-3 15,14 7-3-15,14 11-7 16,18 8-15-16,33 7-20 16,25 4-23-16,34 3-24 15,32 1-32-15,33-2-38 16,26-10-49-16,20-3-37 0,12-15-37 15,1-11-53-15,5-8-83 16,8-6-111-16,-1-15-33 16,8-8-7-16,-15-14 16 15,-5-12 42-15</inkml:trace>
  <inkml:trace contextRef="#ctx0" brushRef="#br0" timeOffset="216417.5349">14608 11426 53 0,'6'-4'58'0,"8"4"-3"16,-1 0 6-16,0 4 11 15,0-4 5-15,0 4 1 0,0 0 2 16,7-2 0-16,-1 4-5 15,7 0-4-15,7 1-6 16,6 1-7-16,6 0-10 16,2-1-4-16,-2 4 0 15,13 0 4-15,7 3 13 16,7 4 16-16,13 8 14 0,0 8 8 16,6 4 7-16,6 14-2 15,2 11-4-15,-2 6-15 16,1 15-6-16,-7 15-7 15,-6 8-3-15,-20 7-6 16,-13 3-6-16,-6-4-8 16,-20 4-11-16,-14-7-6 0,-12-3-7 15,-19-5-4-15,-7-10-7 16,-26-5-24-16,-13-5-35 16,-14-9-59-16,-18-11-81 15,-7-3-135-15,-20-9-67 16,0-13-16-16,-7-8 13 15,-5-10 43-15</inkml:trace>
  <inkml:trace contextRef="#ctx0" brushRef="#br0" timeOffset="217256.772">9793 14258 52 0,'-13'-4'264'15,"7"4"22"-15,-1-3 13 0,7 3-90 16,0-5-65-16,7 5-38 16,5 0-17-16,8 0-10 15,13 0-4-15,5 0 1 16,8 5 1-16,7-2-1 15,12-3-7-15,6 8-8 16,8-5-19-16,6 1-19 16,5-1-15-16,8 1-18 15,6 0-19-15,-6-4-38 0,0 0-55 16,-14 0-94-16,-5-4-90 16,-14-3-44-16,-26 0-15 15,-13-4 22-15</inkml:trace>
  <inkml:trace contextRef="#ctx0" brushRef="#br0" timeOffset="217545.6901">10412 14057 25 0,'-32'-15'278'15,"-1"0"35"-15,13 4 19 16,8 4-86-16,-2-1-56 15,14 8-36-15,7 4-17 0,6 4-12 16,13 6-3-16,0 9-11 16,13 6-18-16,0 0-27 15,1 7-30-15,-2 0-23 16,1 5-14-16,0-4-2 16,-5-4-21-16,-2 4-40 15,-7-8-57-15,2-3-77 0,-1-1-91 16,0-7-72-16,0-7-19 15,7-7 17-15,-1-4 46 16</inkml:trace>
  <inkml:trace contextRef="#ctx0" brushRef="#br0" timeOffset="220352.5533">11428 14570 132 0,'0'-4'235'15,"0"0"29"-15,7 0-40 0,-7 1-28 16,7 3-14-16,-7-4-12 16,0 0-13-16,0 0-15 15,0 4-23-15,6-2-26 16,-6-3-17-16,0 5-14 16,0-3-14-16,0-1-12 15,0-3-10-15,6 3-9 16,2-3-8-16,-8 0-7 0,12-2-3 15,-6-1-2-15,8-1-5 16,5 0 0-16,1-1-2 16,0-2 2-16,5-1-1 15,7 5 1-15,2-1 2 16,-1 0 1-16,-1 4-1 16,1-1 3-16,-1 8 0 15,1 0 0-15,-7 4 2 0,6 3 0 16,-6 4-1-16,1 7-5 15,-15 1-8-15,1-2-10 16,0 6-10-16,-6-2-13 16,-7-2-8-16,0 0-3 15,0-5 2-15,0 1 9 16,0-7 7-16,-7-1 15 0,-6-7 8 16,0 0 10-16,1-5 7 15,-2-5 0-15,1-1 2 16,7-4-1-16,6 1 0 15,0-4 0-15,13-1-1 16,-1-3-2-16,8 8-4 16,6-1-3-16,7 1 2 15,-1 6-3-15,7 0-5 0,-6 5-4 16,7 6-5-16,-2 1-8 16,-5 3-4-16,-7 0-4 15,0 1-1-15,1-1 1 16,-9 5 9-16,2-10 8 15,-13 6 19-15,-1-4 15 0,1-4 12 16,0 0 12 0,-7-4 7-16,6-4 10 0,-6-2-7 15,12-1 2-15,2-4 0 16,5 1-2-16,7-1-5 16,0 4-11-16,7-3-7 15,-7 6-11-15,13 0-7 16,-13 5-3-16,14 3-1 15,-15 3-2-15,8 2-11 0,-7 2-25 16,0 3-36-16,0 2-52 16,-6-5-76-16,-1 8-75 15,1-8-29-15,-7 0 3 16,0 0 24-16</inkml:trace>
  <inkml:trace contextRef="#ctx0" brushRef="#br0" timeOffset="220866.3726">12119 13987 209 0,'-6'-8'262'0,"-1"1"7"16,1 4-65-16,6-1-81 15,-7 4-54-15,7 0-27 16,7 7-13-16,-1-4-4 0,1 6-1 16,-1-3-2-16,8 2-6 15,-8-1-3-15,7 1-5 16,-6 0-1-16,-1-6 6 16,7 5 13-16,-13-7 22 15,6 4 10-15,1-4 8 16,-7-4 3-16,7 1-6 0,-1-3-10 15,-6-2-23 1,0-4-13-16,6 1-15 0,-6 5-26 16,7-3-43-16,-7 3-78 15,7-2-81-15,12 8-71 16,7-3-28-16,6 6 1 16,8-3 31-16</inkml:trace>
  <inkml:trace contextRef="#ctx0" brushRef="#br0" timeOffset="221557.2813">13019 14668 68 0,'-7'-4'230'0,"0"-3"30"0,1 4-27 16,6-6-34-16,-7 3-27 16,7-1-20-16,0-1-20 15,7 0-26-15,-7 1-25 16,13 5-26-16,0-3-21 15,-1 2-17-15,15-1-10 16,-7 4-5-16,6 4-4 0,0-1-1 16,-7 4 1-16,1 0 1 15,-8 5 1-15,-12 5 4 16,-6 2 7-16,-20 4 6 16,1 2 11-16,-9 0 13 15,2 2 15-15,-1-2 14 16,-6-2 7-16,7-2 3 0,6-3-2 15,-1 1-9-15,9-8-15 16,4-1-13-16,1 1-10 16,6-3-9-16,14 0-6 15,6-5-2-15,13 1-3 16,7-4-2-16,5 0-7 16,9 0-14-16,5-4-25 15,7 1-40-15,-8-2-58 0,2-1-83 16,-1 1-112-16,-1 2-62 15,2-5-16-15,-14-2 17 16,0-1 46-16</inkml:trace>
  <inkml:trace contextRef="#ctx0" brushRef="#br0" timeOffset="222334.2996">13951 14287 151 0,'0'-7'244'0,"6"-4"22"16,-6 4-57-16,6-1-43 15,-6 0-30-15,7 2-16 16,-7 2-14-16,0 0-14 15,0 1-18-15,-7 3-1 0,1 3 0 16,-8 5-2-16,-12 6 0 16,1 4 1-16,-8 4 4 15,0 4-9-15,-6 4-12 16,7-1-11-16,-1 0-10 16,1 0-8-16,-1 0-8 15,1-2-18-15,-1-2-28 16,7 0-36-16,6-6-37 0,1-1-36 15,-1-3-41-15,8-8-70 16,-2 0-68-16,8-2-17 16,-1-10 7-16,7-2 23 15</inkml:trace>
  <inkml:trace contextRef="#ctx0" brushRef="#br0" timeOffset="222587.8508">13468 14390 72 0,'0'-4'206'0,"7"4"13"16,-1 0-30-16,20 4-50 16,7-1-28-16,13 5-11 0,12-1-4 15,8 5 1-15,5-2-15 16,7 9-17-16,6-5-17 15,-5 5-23-15,-8-1-34 0,2-4-59 16,-8 5-74-16,-13-5-90 16,-7 1-46-16,-19-5-15 15,-13 2 14-15</inkml:trace>
  <inkml:trace contextRef="#ctx0" brushRef="#br0" timeOffset="223466.8161">11819 13639 16 0,'-12'-4'71'16,"-8"4"-2"-16,-7 4-1 16,9 0-5-16,-15 3 0 15,7 1 2-15,-7 2 4 16,-7 5 10-16,2 3 13 16,-7 4 11-16,-8 3 10 15,1 6 7-15,-7 5-2 16,-6 7-4-16,-6 5-1 0,6 4 2 15,-8 11 16-15,15 2 22 16,6 8 11-16,12 8 1 16,22 3-8-16,11 7-11 15,20 1-32-15,19 3-34 16,14 1-21-16,6-8-14 16,20-1-10-16,0-10-10 15,6-4-5-15,13-6-5 0,1-9-6 16,5-11-11-16,13-6-28 15,1-4-42-15,0-8-60 16,-7-6-80-16,1-10-106 16,-7-1-95-16,-13-8-32 15,-8-8 12-15,-12-4 42 16</inkml:trace>
  <inkml:trace contextRef="#ctx0" brushRef="#br0" timeOffset="226180.2213">14804 14243 34 0,'13'-7'133'0,"0"0"-45"16,0-1-36-16,0 4-18 0,-6-4-11 16,5 6 1-1,1-2-1-15,-6 1 5 0,0-2 16 16,-1 2 16-16,8-1 16 16,-8 4 12-16,0-8 16 15,0 8 9-15,8-7-1 16,-14 4-2-16,6-1-4 0,-12-3-6 15,-1-1-12 1,-6 5-15-16,-7-4-14 0,-6 3-11 16,-6 1-13-16,-1-1-9 15,-6-1-6-15,0 5-6 16,7 0-6-16,-1 5-6 16,1-1-2-16,6 3-3 15,0 3 0-15,12 2 3 16,14 5 3-16,7-2 3 0,12 4 2 15,7 3 0-15,13-4 1 16,7 4 0-16,7-4-1 16,5 4-1-16,0 0 1 15,1 1 2-15,-7-1-2 16,-6-1-2-16,-13 1-4 16,-14-3-3-16,-19-1-4 0,-7 1 0 15,-12-6-3 1,-7 3 2-16,-13-5 1 0,-7-4 1 15,-6 0 3-15,0-7 1 16,0 0 4-16,0-3 3 16,13-5 2-16,-1-3 1 15,21-3-1-15,6-1-3 0,20-7 0 16,6 0-6 0,19-4-3-16,7-3-12 0,7 0-22 15,6 2-39-15,0 2-54 16,6 4-74-16,-5 2-81 15,-1 0-33-15,0 5-2 16,-12-1 27-16</inkml:trace>
  <inkml:trace contextRef="#ctx0" brushRef="#br0" timeOffset="226734.6648">15410 14108 161 0,'0'0'230'16,"0"0"23"-16,0 0-44 0,-7 7-33 15,1 3-20-15,-7 2-7 16,7 6 0-16,-2 5-12 16,8 2-27-16,0 1-31 15,8 3-25-15,4 0-18 16,8 0-11-16,-7-3-9 16,13-1-10-16,-6-2-13 0,5-5-12 15,1 0-12-15,-6-7-18 16,13-3-16-16,-7-2-11 15,0-6-2-15,0-2 4 16,-7-6 7-16,-5 1 11 16,5-7 16-16,-12-2 26 15,-1-2 29-15,7 4 38 16,-13-5 32-16,6 8 22 16,-6-1 6-16,8 2-5 0,-8 6-16 15,6 4-25-15,-6 4-25 16,6 6-14-16,7 2-6 15,-6 7 1-15,-1 3-7 16,7-1-14-16,-6 5-30 16,6-5-48-16,-1 6-65 15,-4-5-92-15,4-4-95 0,1 0-42 16,1-7-1-16,-2 0 28 16</inkml:trace>
  <inkml:trace contextRef="#ctx0" brushRef="#br0" timeOffset="226952.9718">16140 14426 135 0,'13'-18'345'0,"6"3"43"16,-6 1 31-16,-7-1-86 15,2 4-76-15,-2 0-69 16,-6-1-62-16,6 6-74 15,1 2-86-15,-7 0-102 0,6 1-126 16,-6 3-105 0,0 0-48-16,13 0 6 0,-13 0 40 15</inkml:trace>
  <inkml:trace contextRef="#ctx0" brushRef="#br0" timeOffset="227379.2745">16341 14166 125 0,'20'-7'212'16,"6"-4"14"-16,7 0-66 15,6 4-43-15,1-1-28 0,5 5-17 16,1-1-11-16,-1 4-6 15,-6 7-6-15,-7 1 2 16,-12 6 12-16,-14 5 15 16,-18 6 16-16,-8 4 9 15,-13 0 4-15,-5 5-5 16,-9-1-14-16,2-1-13 16,-1 2-18-16,7-9-13 0,7 1-9 15,6-5-8-15,13-2-2 16,-7-4-1-16,20-5 2 15,0 2-1-15,13-5-2 16,7 1-1-16,6-5-7 16,13-3-10-16,1 0-30 15,5-3-47-15,7-5-69 0,-1 1-89 16,2 0-106-16,-1-5-51 16,-7-2-5-16,1-3 29 15,-7-3 59-15</inkml:trace>
  <inkml:trace contextRef="#ctx0" brushRef="#br0" timeOffset="227875.3969">17039 14130 42 0,'-7'-11'251'16,"1"3"13"-16,0 5 24 0,-2 3-74 15,-4 3-47-15,-1 8-22 16,0 4-7-16,6 7-2 16,1 3-14-16,0 5-25 15,6-1-22-15,0 0-21 16,6 4-16-16,7-3-9 16,0-1-7-16,6-3-11 15,1-1-13-15,0-6-14 16,-1-2-17-16,7-5-22 0,0-5-22 15,0-3-16-15,1-4-7 16,-9-4-3-16,2-7 8 16,-7 1 19-16,1-5 34 15,-14 1 48-15,6-5 51 0,-6 1 55 16,0 2 47 0,0 2 21-16,6 3-4 0,0 7-21 15,2 1-32-15,4 3-39 16,1 7-34-16,7 4-20 15,0 3-7-15,-1 5-4 16,1-1-9-16,-1 0-24 16,0 5-40-16,1-5-52 15,-7 4-70-15,1-3-88 0,-2-5-99 16,2-3-47-16,5 1-3 16,-6-10 33-16,-6-4 56 15</inkml:trace>
  <inkml:trace contextRef="#ctx0" brushRef="#br0" timeOffset="228311.7194">17462 14180 130 0,'0'-2'183'0,"6"-3"-28"0,14 2-55 16,0-1-42-16,6 1-25 15,7-1-13-15,6 0-6 16,0 0 0-16,7 1 7 16,-8-1 11-16,-5 4 16 15,-1 0 21-15,-5 0 30 16,-1 0 36-16,-14 7 34 0,2 1 22 15,-8 6 14-15,1 5 0 16,-7 3-12-16,0 4-24 16,-7-4-34-16,7 3-27 15,0 1-24-15,0-1-20 16,0 1-16-16,0 0-14 16,0-4-12-16,-6 0-37 0,0-5-49 15,6-2-61-15,0-3-69 16,-8-5-107-16,-4 1-108 15,6-8-35-15,-2-5 13 16,-4-5 40-16,-8-5 57 16</inkml:trace>
  <inkml:trace contextRef="#ctx0" brushRef="#br0" timeOffset="228744.5866">17358 13518 83 0,'19'-22'176'16,"15"3"-3"-16,5 8-68 15,19 4-41-15,14 3-19 16,12 11-3-16,8 5 17 16,5 10 14-16,1 15 16 0,7 6 16 15,-2 12 18-15,-11 8 16 16,-8 7 16-16,-5 6 10 16,-14 5 2-16,-6 7 14 15,-14-1 14-15,-6 5 14 16,1-4 6-16,-28 3 1 15,-12 1-6-15,-19 0-30 0,-39-4-39 16,-41 0-68-16,-31-3-90 16,-39-6-110-16,-21-5-119 15,-5-16-132-15,-1-2-137 16,14-16-49-16,19-7 19 16,27-15 64-16,25-11 89 15</inkml:trace>
  <inkml:trace contextRef="#ctx0" brushRef="#br0" timeOffset="235454.4218">3395 16591 169 0,'-7'0'257'0,"7"0"17"0,-7 0-17 15,7 0-83 1,-6 0-42-16,6 0-19 0,0 0-4 16,-7 0-3-16,7 0-10 15,0-3-11-15,0 3-6 16,0 0-8-16,0-4-10 15,7 4-12-15,-7-3-13 16,6-5-13-16,1 4-9 16,0-6-5-16,5-1-5 15,2 0 2-15,-2-3 0 16,8-1-2-16,-1-4-5 0,1 0-2 16,6-2 2-16,0-1-4 15,7 3-2-15,-7-2 0 16,0 2 3-16,0 5 2 15,-7-1-2-15,8 5 0 16,-7 1 0-16,5 1-1 0,-5 8 1 16,6 5-1-16,0 2 3 15,-7 8 0-15,1 4 2 16,-8-2 1-16,2 2 1 16,-1 3 1-16,-6-5-1 0,-1 2 1 15,1-4-1-15,-7-1 3 16,6-6 9-16,-6 3 22 15,0-3 24-15,6-5 13 16,-6-3 7-16,0 0 3 0,0-7-10 16,0-1-22-16,0 1-24 15,0-3-15-15,8-6-9 16,-2 2-6-16,6-2-3 16,2-1-4-16,-1 3-1 15,7-1-3-15,-8 0-6 0,8 8-5 16,-1 0-5-16,7 3-2 15,0 4-6-15,-6 4-7 16,6-1 0-16,-7 4-2 16,1 4-3-16,0 0-2 0,-7-4 3 15,-1 4 8-15,2-3 6 16,-1-1 11-16,-6-3 22 16,-1 0 14-16,0-4 9 15,1-4 6-15,-1 0 4 16,8-7 4-16,-2-4-8 0,8 1-3 15,0-4 2-15,5-4 10 16,2-1 7-16,-1 5 6 16,0-1 5-16,0 5-3 15,0-1-3-15,1 5-11 16,-9 6-12-16,15 4-11 0,-7 4-6 16,0 3-3-16,1 4-5 15,-1 0-18-15,-7 7-37 16,1-3-51-16,-8-1-72 15,8 5-93-15,-14-9-109 16,-6 6-43-16,-6-9 3 0,-7-4 33 16,-6 1 63-16</inkml:trace>
  <inkml:trace contextRef="#ctx0" brushRef="#br0" timeOffset="235853.9685">4228 15851 213 0,'-19'-14'377'0,"-1"3"41"16,8 0 29-16,-2 0-116 15,8 7-89-15,-1-3-80 16,7 4-57-16,0 3-42 16,7 0-26-16,5 3-17 15,2 1-9-15,5 3-3 0,-6 0 0 16,6 1-1-16,-5-5 0 16,-1 5-3-16,-6-5-4 15,5 1-3-15,-12 0 2 16,7 0-2-16,-1-4 2 15,-6 3 0-15,0-3-8 0,-6-3-22 16,6 3-39-16,0-4-60 16,0 0-95-16,6 0-122 15,14 1-54-15,6-1-14 16,7 4 17-16,6 0 53 0</inkml:trace>
  <inkml:trace contextRef="#ctx0" brushRef="#br0" timeOffset="236557.3523">5205 16629 10 0,'0'0'274'0,"0"0"41"15,0 0 34-15,-6 0-49 0,0-5-49 16,-1 2-38 0,7-5-20-16,-13 2-24 0,6-2-22 15,1 0-23-15,0-2-27 16,0-2-25-16,-2 2-21 16,8-1-20-16,8-4-12 0,-2 5-11 15,0-2-8-15,7-3-8 16,0 8-3-16,0-3-2 15,7 1-2-15,0 6-3 16,5-1-3-16,1 1-3 16,0 6-5-16,-6 4-5 0,-1 2 0 15,-5 5 3-15,-8 1 2 16,-6 6 9-16,-6 4 6 16,-8 2 8-16,2-1 5 15,-8 3 2-15,-7-4 2 0,9 1-2 16,-2-4 3-16,1 0 0 15,-1-4 1-15,0-4 1 16,7 2 1-16,7-9 5 0,-1 3 0 16,7-2 1-16,0-4 1 15,0-1 0-15,13 1-1 16,0-4-4-16,7 0 0 0,6 0-4 16,13-4-11-16,-7 1-20 15,15-1-41-15,4-4-60 16,-5-2-84-16,6-2-128 15,-6 1-61-15,6-3-18 0,-13-4 21 16,0-1 47-16</inkml:trace>
  <inkml:trace contextRef="#ctx0" brushRef="#br0" timeOffset="236907.256">5786 16214 210 0,'0'0'338'0,"0"-3"14"15,6 3 12 1,1-3-124-16,5 3-93 0,8 0-60 16,13 0-30-16,-1-5-12 15,8 5-9-15,5 0-12 16,1 0-19-16,-1-4-37 16,1 4-56-16,-7 0-77 15,0 0-99-15,-6 4-61 0,-7 1-28 16,-6-2 14-16,-8 0 41 15</inkml:trace>
  <inkml:trace contextRef="#ctx0" brushRef="#br0" timeOffset="237122.2558">6034 16390 244 0,'-20'14'275'0,"7"-6"38"15,6 3-46-15,-6-3-36 16,13-6-20-16,-6 3-12 0,12-2-19 15,0-3-33-15,14 0-40 16,7 0-40-16,11 0-29 16,1-3-42-16,14-2-66 15,12-1-99-15,0 2-139 0,0-3-73 16,1-1-38-16,-8-3 1 16,-6 4 45-16</inkml:trace>
  <inkml:trace contextRef="#ctx0" brushRef="#br0" timeOffset="384492.7793">7004 16155 175 0,'-13'-7'289'15,"0"-4"32"-15,0 0-13 16,-6-3-62-16,5 3-27 16,-5-3-21-16,-1-1-19 15,0 4-14-15,8-1-18 16,-8 1-21-16,7 0-21 16,1 4-15-16,-2-1-10 0,2 1-13 15,4 0-8-15,2 4-9 16,6-1-8-16,0-4-8 15,14 5-10-15,4-5-10 16,9-3-4-16,5 1-3 0,14-1-5 16,-1 3-1-16,1-4-4 15,0 10-2-15,-7-2-8 16,-6 4-5-16,-8 4-2 16,-5 10 1-16,-14 15 4 15,-18 5 7-15,-2 9 7 16,-11 9 5-16,-8 3 2 0,-6-1 3 15,6 5 0-15,-6-5 0 16,7-1-2-16,-1-6 0 16,13-3-6-16,0-4-5 15,14-7-5-15,6-8-1 16,0 2 0-16,14-9 0 0,12-4 3 16,-1-3 2-16,15-6 3 15,5-2 2-15,1-6 2 16,-1-2-1-16,1-2 2 15,-1 0 0-15,2-4-10 16,-2 0-23-16,7-4-50 16,-13 4-77-16,7-3-96 0,-1-1-142 15,-6 5-67-15,1-5-15 16,-1-4 27-16,-7 0 64 16</inkml:trace>
  <inkml:trace contextRef="#ctx0" brushRef="#br0" timeOffset="385507.8505">8014 16012 254 0,'6'-40'286'16,"1"4"23"-16,0-1-70 15,-7 4-37-15,0 8-20 16,0-1-14-16,-7 4-20 0,7 4-16 15,0 6-23-15,0 5-23 16,0 7-18-16,0 11-9 16,-7 15 1-16,1 7 7 15,6 15 5-15,-12 6-2 16,4 5-10-16,2 3-16 16,-7 1-14-16,0-1-11 15,6 1-7-15,1-5-3 0,0-4-4 16,-1-6-2-16,7-7-2 15,0 0-5-15,7-12-6 16,-7-4-3-16,0-6 1 16,0-5-3-16,0-3-4 15,0-11-1-15,0-4 1 16,0-7 1-16,6-7-2 16,0-3 3-16,14-9 3 15,-1-3-2-15,14-4-1 0,7-3-3 16,5-4-2-16,1 7-2 15,-1 1-5-15,1 3-6 16,-7 8-7-16,0 6-8 16,-7 4-1-16,-6 7-3 15,1 4 7-15,-8 8 8 16,-6 0 11-16,1 7 11 0,-2-1 5 16,-5 2 7-16,6-1 0 15,0 0 6-15,-7 1 1 16,8-5-3-16,-2 0 0 15,-5 0 0-15,6 1 0 16,6-8-3-16,1 3 2 16,0-6-2-16,6-1-3 0,-1-4-5 15,1 1-3 1,1-3-1-16,-7-2-2 0,-1-2 3 16,-6 2 2-16,-7 2 7 15,-6-2 3-15,0 1 0 16,0 5 4-16,0-2 1 15,-6 1 1-15,0 3-3 16,6 0 1-16,0 4-2 0,0 0-1 16,0 0 0-16,6 4 2 15,7 3 2-15,0 0 2 16,14 4 4-16,5 0 0 16,1 3-1-16,5 3 1 15,-5 0-1-15,6 2 2 16,-7-1-1-16,-6 3-1 0,-6 2-2 15,-13 2 4-15,-7-2-2 16,-13 2-2-16,-7-2 0 16,-6-2 0-16,-7 1-1 15,-5-4-2-15,5-2 3 16,-6-2 8-16,-1-7 13 16,8 1 16-16,-1-5 14 15,1-3 14-15,6-3 5 0,13-1-3 16,7-11-11-16,12 0-15 15,20-7-15-15,7 1-17 16,12-8-28-16,14-8-31 16,6 3-30-16,7-2-44 15,-7-1-56-15,0 4-74 16,-6-1-92-16,-7 5-37 0,0 0-6 16,0 4 23-16,-13-1 51 15</inkml:trace>
  <inkml:trace contextRef="#ctx0" brushRef="#br0" timeOffset="385790.8931">9936 15727 80 0,'40'-18'199'0,"-8"3"-25"15,-13 4-5-15,-5 7 11 16,-8 12 12-16,-18 6 6 15,-8 15 8-15,-13 11 12 0,-6 12-9 16,-13 10-24-16,0 8-33 16,-7 3-29-16,-6 4-27 15,0 4-26-15,0 0-27 16,12-4-33-16,1-1-26 16,13-6-36-16,13-7-47 15,7-8-64-15,12-8-91 0,0-7-101 16,14-3-48-16,-7-8-6 15,13-7 28-15,-6-8 52 16</inkml:trace>
  <inkml:trace contextRef="#ctx0" brushRef="#br0" timeOffset="386308.2332">9512 16763 155 0,'8'-18'321'0,"-2"-4"32"15,7 1 32-15,0-1-100 16,6-4-63-16,14-4-44 16,6 1-32-16,7-4-28 15,6 0-26-15,0 0-30 16,7 4-24-16,-1 0-19 0,-6-1-10 16,1 1-7-16,-1 4-6 15,-13 6-2-15,0 1-2 16,-7 7 0-16,-6 7 0 15,-12 4 1-15,-1 8 3 0,-20 2 3 16,1 9 1 0,-1 3 1-16,-6-4 1 0,13 5 0 15,6-6 0-15,14-3-2 16,7 2 1-16,11-5 7 16,7-4 5-16,8-4 2 15,-1 1 5-15,1 1 8 16,-8-5 8-16,-6 2 0 15,0-2 7-15,-12 0 16 0,-8 5 18 16,-6-2 16-16,-7 1 14 16,-12 3 8-16,-14 1-5 15,-12 7-19-15,-21-5-22 16,-18 5-25-16,-8 3-24 16,-18-3-39-16,-14 3-60 15,-7-4-76-15,-5 2-95 16,-1-1-128-16,0-9-119 0,7 2-38 15,19-5 17-15,1-6 59 16,12-9 86-16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17:04.114"/>
    </inkml:context>
    <inkml:brush xml:id="br0">
      <inkml:brushProperty name="width" value="0.05292" units="cm"/>
      <inkml:brushProperty name="height" value="0.05292" units="cm"/>
      <inkml:brushProperty name="color" value="#FF0000"/>
    </inkml:brush>
  </inkml:definitions>
  <inkml:trace contextRef="#ctx0" brushRef="#br0">2482 1256 17 0,'-13'-4'259'15,"0"-3"38"-15,-7 4 30 0,8-4-68 16,5 3-40-16,-6-1-32 0,6 2-21 16,1 0-27-16,0-1-21 15,-2 4-17-15,8-4-14 0,0 4-4 16,0 0-2-16,0 0 6 0,0 0 4 16,8 0-1-16,-2 0-5 15,0 0-12-15,14-3-13 0,6-5-15 16,13 1-14-16,6 0-14 15,8-8-10-15,6 1-4 0,-1-1-3 16,7-4-4-16,-6 1 2 0,0 0 0 16,-7-1-1-16,0-3-2 15,-6 1-3-15,-8 2-2 0,-11 1-3 16,-7-1-4-16,-14 1-6 16,-12 4-5-16,-14 2-1 0,-19 5-2 15,-14 4 2-15,-12 3 4 0,-13 7 4 16,-7 4 8-16,7 7 2 15,-7 4 3-15,7 5 0 0,6 2-4 16,7 0-4-16,7 3-9 16,13 1-8-16,11 1-7 0,9-3-4 15,18 0 1-15,7-6 3 16,19 1 9-16,14-8 6 16,13 1 10-16,13-5 4 0,6-6 2 15,0-1 3-15,0-3 1 16,-6-4 3-16,-7 3-2 15,-13-3 2-15,-7 3 1 16,-6 2 4-16,-13 2 9 0,-13 4 7 16,-13 7 3-16,-6 8 4 15,-8-1 3-15,-5 4-3 16,-7 1-8-16,0-1-6 0,-7 4-2 16,1 1-2-16,-7-1-4 15,-1-1-1-15,2 1-2 16,-2-4-4-16,7 1-5 0,1-4-3 15,13-5 3-15,-1-2 0 16,13-5 2-16,0-7 6 16,8 5 6-16,-1-9-2 15,13 1-5-15,0-4 0 0,0-7-4 16,6-5-6-16,13-5-2 16,1-6 2-16,6 2 1 15,13-12-4-15,14-1-2 0,5-3-4 16,14 1-2-16,0 0-2 15,12 2-1-15,-5 5 0 16,-2 4 7-16,-5 6 4 16,-7 5 0-16,1 7 6 0,-8 2 1 15,-5 14 2-15,-8-2-1 16,-13 3 2-16,-6 2 3 16,-6 5 1-16,-7-2 1 0,1-1-2 15,-14 5 0-15,-7-4 1 16,0-3 2-16,-6 2-2 15,-7-3 2-15,2-4 4 0,-2 0 1 16,7 0 0-16,-1-7 1 16,2 0-6-16,12-2-4 15,6-6-7-15,7-3-5 16,13-8-7-16,6-2-9 0,1-2-2 16,13-2 1-16,-7-1 1 15,7-3 1-15,-7 3 2 16,0-3 11-16,-7 6 10 0,-6 2 5 15,-6 3 8-15,-7 2 2 16,-7 6 2-16,-6 0-2 16,-12 5-6-16,-8 10 1 0,-7-2-1 15,2 8-1-15,-7 0-1 16,5 7 2-16,8 0 3 16,-1 0-3-16,7 1-4 15,13-1 1-15,0 1 1 0,13-1-2 16,7 0-4-16,6-3 2 15,13-5 3-15,7-2 1 0,5-4 2 16,8-4 2-16,0-4 2 16,-1-4 1-16,1 1-1 15,-7-7 1-15,-7-1-1 0,-5 1 1 16,-7-5-1-16,-7 1 5 16,-7-1 5-16,-5 2 12 0,-8-6 16 15,-6 5 18-15,0 0 16 16,-14-1 17-16,8 5 11 0,-7-1-5 15,-7 7-16-15,0 2-16 16,-5 6-17-16,-15 2-21 0,8 6-21 16,-7 7-13-16,7-1-10 15,5 1-11-15,8 4-4 16,6-5-7-16,13-3-1 0,6 0 2 16,14-4 8-16,-1 0 8 15,15-7 6-15,4 0 8 0,1-7 3 16,7 0 3-16,-1-4 1 15,-6-3 4-15,-5-2-2 0,-2-4 1 16,-7 1 2-16,-5-4 3 16,-7 2 1-16,1 2 1 0,-8-3 3 15,-6 5 2-15,0-2 2 0,-6 4-1 16,-1 1 4-16,0-1 0 0,7 7-3 16,0 1-6-16,-6 0-10 15,6 3-9-15,-7 1-9 0,7 3-5 16,-6 7-2-16,0-4 1 0,6 8 3 15,-8 0 4-15,8 1 1 0,8 2-6 16,-2 1-4-16,13-1-3 16,1-3 0-16,12 3-3 0,14 2 3 15,0-6 6-15,0 2 6 16,5-5 5-16,1 1 1 0,1-6 2 16,-8 2 3-16,-5-4 2 15,-1 0-1-15,-7 0 3 0,-6-4 2 16,1 2 1-16,-9-6 2 15,-4 4-1-15,5-3 7 0,-12-4-2 16,0 4 0-16,-1 0-2 0,0-2-1 16,-6 3 0-16,0-2-5 15,0 5 0-15,0-5-3 0,-6 4 0 16,6 4-2-16,-6-3-4 0,-1 3-3 16,-6 0-1-16,0 0-1 0,-7 3-1 15,-6 1 1-15,7 1-1 16,-7 1-3-16,6 5-4 0,1 1-5 15,-1-5-9-15,7 3-11 16,6 2-5-16,1-2-5 0,6 1-1 16,6-3 1-16,8 0 8 15,-2-1 10-15,2-5 10 16,5-2 8-16,7 0 8 0,-6-2 7 16,6-5 4-16,-1-1 5 0,2-4 6 15,-7-2 9-15,-1-1 14 16,0 5 14-16,-5-6 19 0,5 6 10 15,-6 3-1-15,0-1-4 0,-7 4-11 16,8 1-17-16,5 6-17 0,7 1-8 16,0 11-2-16,13 7 3 15,-13 4 4-15,7 6 2 16,-13 9 0-16,-8 7-4 0,-4-2-2 16,-8 10-7-16,-14 3-6 15,-5-1-4-15,-1-3-3 0,0-4-3 16,-6-6-4-16,7-8-1 15,-7-5 3-15,6-10-2 0,-6-7-4 16,1-9-1-16,-9-6-3 16,2-6-1-16,6-13-5 0,7-2-8 15,5-6-7-15,14-5-8 16,7-5-9-16,12-3-7 16,14-3-13-16,6-5-3 0,13 4 7 15,0 0 12-15,7 3 11 16,-13 7 7-16,-1 5 16 0,-12 12 10 15,-1 2 4-15,-12 4 1 16,-1 11 2-16,1 4 3 0,-6 3 1 16,-8 4-1-16,13 0-2 15,-6-1-5-15,0 2-5 16,1-1-2-16,-2-5-2 0,2 2 3 16,-8-4 5-16,0 1 6 15,7-10 5-15,-6 1 3 0,6-6 1 16,-1-5-1-16,-4-4 4 15,4 1 5-15,2-7 12 0,-8 0 25 16,7-1 24-16,1-1 24 0,-8 2 12 16,6-1 8-16,2 4-5 15,-1 8-22-15,0-1-25 0,6 3-24 16,1 5-15-16,0 12-18 0,5 1-9 16,1 10-4-16,-6 5-3 15,-7 13 2-15,-6 5-1 0,-20 9 0 16,-14 11-1-16,-11 3-6 15,-15 8-16-15,-6 0-17 0,-6 3-15 16,0-8-5-16,13-2-1 16,1-9 7-16,11-9 19 15,1-9 28-15,13-6 27 0,-7-8 17 16,13-8 15-16,-5-7 8 16,12-7 1-16,6-7-8 0,14-4-14 15,12-11-12-15,20-3-10 16,14-4-8-16,5-5-4 15,7-2-7-15,7 0-15 0,0-1-25 16,-1 3-33-16,-12 5-48 0,0 0-75 16,-7 3-96-16,-7 4-108 15,-6 1-43-15,-13 6 0 16,0-4 30-16,-19 9 66 0</inkml:trace>
  <inkml:trace contextRef="#ctx0" brushRef="#br0" timeOffset="2116.99">6190 1030 214 0,'20'-34'343'0,"-1"2"42"0,-13 2 30 16,7 8-118-16,-13 0-74 15,0 4-50-15,-6 6-42 0,-7 5-38 16,-6 7-28-16,-15 7-22 0,2 13-15 16,-7 5-6-16,0 8-2 0,7 3-1 15,-8 8-6-15,7 4-5 16,1 7-3-16,-7 0-1 0,6 7-3 16,7-7-6-16,14-1-4 15,4-1-5-15,22-10-2 0,12-2-2 16,13-9-3-16,13-6-1 15,13-8-5-15,7-7 1 16,0-7 0-16,-7-4-1 0,-6-4 4 16,-14-3 8-16,-13-5 11 15,-5-5 3-15,-14 3 2 0,-13-9 5 16,-7 2 8-16,-12-2 12 16,5 0 10-16,2 2 9 0,-8 3 7 15,14-1 1-15,-7 5-7 16,19 2-16-16,7 2-12 15,13 3-13-15,13-1-7 0,13 1-7 16,7 2-1-16,6 5 2 16,6 0-1-16,2 0 1 0,-2 0-4 15,-6 0 3-15,7 5-3 16,-7-5-3-16,-6 0-7 16,0 3-5-16,-14-3 1 0,-5 0 2 15,-15 0 6-15,-5-3 5 16,-8 3 7-16,-18 0 4 0,-7-5 1 15,-13 5-5-15,-6 0-3 16,-14 5-1-16,-6-2-2 0,6 1 3 16,-6 7 2-16,7 0-3 15,-2 1-4-15,15-2-6 16,7 1-8-16,5 0-4 0,14-4-7 16,-2 0 3-16,16-3 4 15,4 0 8-15,2 0 8 16,11-4 9-16,7-4 8 0,2-4 3 15,-9 1 2-15,8 0 0 16,0-8 1-16,-8 5-1 0,-5-6 3 16,0 6 12-16,-1-5 10 15,-5 8 5-15,-8 0 2 0,7 0-3 16,-6 2-6-16,-1 2-12 16,0 3-11-16,7 3-5 15,-6-3 0-15,0 8-2 0,5-4 2 16,8-2 1-16,0 6 2 15,-1-8 1-15,7 4 1 0,7-4-1 16,6-4 3-16,0 1-2 16,0-8-1-16,0-4 15 15,1-3 7-15,-1-4 7 0,-1-4 2 16,-11 0 4-16,-1-3 2 0,-6-4-14 16,-8 0-7-16,1-3-5 0,-6 2-4 15,-7-5-2-15,-7-2-2 16,-12 1 0-16,5 0 4 0,-12-1 22 15,1 5 34-15,5 0 32 0,-6 9 18 16,0 2 2-16,7 10-3 16,-14 8-23-16,7 7-34 0,-14 11-32 15,8 11-19-15,-1 11-7 0,7 4-5 16,7 6-3-16,-1 6-7 0,20-3-6 16,7 6-5-16,19-4-15 15,0-1-13-15,20-3-14 16,5-3-20-16,8-5-31 0,6-4-33 15,7-6-30-15,0-4-34 16,-1-3-34-16,1-8-5 0,0-5 7 16,-14-1 20-16,1-5 36 15,-20-5 48-15,-7-4 47 16,-5-3 56-16,-21-3 47 0,-6 1 42 16,-6-4 39-16,-7 2 37 0,-7-1 37 15,-6 2 9-15,0 4 3 0,1 0-7 16,5 3-22-16,0 2-33 15,7 1-34-15,-7 3-32 0,8 2-24 16,-8 2-15-16,7 5-8 0,0 5-4 16,0-1-15-16,7 0-7 15,6 4-5-15,0-1-4 16,6-2-1-16,7 2-3 0,0-3 11 16,0-4 7-16,7 0 1 15,6 0 4-15,0-3 2 16,-1 0 1-16,8-4 2 0,-7-4 3 15,0 0 5-15,-6-3 3 16,-7-3 18-16,0-2 11 0,-6 2 6 16,-1-6 1-16,0 6 0 0,-6-5 0 15,0 1-15-15,6 3-8 16,2-1-3-16,-2 1-2 0,0 4-2 16,1 0-4-16,-7 3-3 0,7 0-4 15,-1 1-2-15,7 3-2 0,0 3 0 16,0 1-1-16,7 0 4 0,-7 3 1 15,7 5-3-15,-2-6 0 16,2 6-4-16,0-1-16 16,-1-4-16-16,-5 5-18 0,-2-2-14 15,8-3-9-15,-13 1-1 16,6-1 18-16,-7-3 13 0,1-4 21 16,-7 0 16-16,0-4 25 15,6 1 15-15,0-9 3 0,-6 1 5 16,8 0 3-16,-8-1 2 0,6-1-11 15,0 1-6-15,-6 1-2 0,13-3 1 16,-6 6 1-16,-1-2 1 16,1 3-1-16,-7-1-1 0,6 1-4 15,-6 3-5-15,7 0-7 16,0 4-7-16,-1-3-1 0,7 3 0 16,0 0 0-16,0 0 2 0,0 3 2 15,0-3 3-15,7 0 1 0,-8 0-1 16,8 0 3-16,-7 0-1 0,7 0 2 15,-8 0 0-15,8 0-1 16,-7-6 2-16,7 1 0 0,0 1 0 16,-1-6 0-16,7 3 0 0,-6-5 1 15,6 2-4-15,0-1 1 16,-7-5 0-16,1 7 5 0,-1-7 14 16,-5 5 18-16,-8 1 17 15,0 2 11-15,1 1 4 0,-14 3-5 16,-5 4-14-16,-8 4-17 0,-7 6-15 15,-11 5-10-15,-1 4-3 0,6 3 2 16,1 3 0-16,12 4 0 16,7 1-14-16,13-1-10 15,13 1-2-15,7-1-6 0,6 0-1 16,7-3-1-16,12-4 13 16,1-5 4-16,5-2 2 0,2-7 0 15,5-2-2-15,7-6-4 16,0-2-3-16,0-5-1 0,-6-9 13 15,0 2 6-15,-7-5 4 0,-6 2 9 16,-7-6 7-16,-13 0 6 16,0 6-4-16,-13-2 10 0,-7 1 25 15,1 4 24-15,-7 3 16 16,-7 3 4-16,1 5-4 0,-14 3-10 16,1 7-25-16,-13 4-27 0,6 7-14 15,-7 5-16-15,13 2-6 16,0 1-4-16,8 3-3 15,12-3-1-15,6-1-6 0,8 1 6 16,4-4-6-16,15-7-17 16,13-1-46-16,6-7-79 15,13-7-126-15,7-3-145 0,13-4-72 16,-14-9-24-16,1-1 22 0,-14-5 68 16</inkml:trace>
  <inkml:trace contextRef="#ctx0" brushRef="#br0" timeOffset="2283.6421">10047 952 140 0,'-20'-22'363'0,"1"8"32"0,6-1 18 15,-6 0-79-15,12 9-124 16,-6-2-90-16,13 1-75 0,0 2-63 16,6 2-68-16,8 3-81 0,11 3-92 15,9 5-76-15,-2 0-24 16,1 6 8-16,-1 1 37 0</inkml:trace>
  <inkml:trace contextRef="#ctx0" brushRef="#br0" timeOffset="2447.4251">10197 1308 127 0,'0'14'243'15,"6"1"17"-15,-6-8-49 16,7 1-71-16,-7-1-49 0,7-3-46 15,-7-1-81-15,13 1-114 16,-7-4-61-16,8 0-33 16,4 0-14-16</inkml:trace>
  <inkml:trace contextRef="#ctx0" brushRef="#br0" timeOffset="4207.9542">11585 1032 57 0,'25'-6'268'0,"2"-2"14"0,13 5 9 16,5-5-94-16,7 2-87 0,13 1-55 16,0 2-27-16,0 3-14 15,0 3-6-15,1 4 3 0,-14 5 7 16,0 5 11-16,-13 2 11 0,-13 6 7 16,0-2 4-16,-6 2-10 15,-14 4-4-15,-6-2-4 0,-6-1-5 16,-14 3-1-16,-6-8 3 15,-7 4 15-15,-5-5 10 16,-1-3 16-16,-1-2 15 0,1-4 11 16,7-3 5-16,-7-4-2 15,13-4-10-15,6 0-18 16,0-9-22-16,7-5-22 0,13-1-15 16,7-7 0-16,6-3 0 0,13-1 0 15,7-7 2-15,6 1 5 0,6-2 2 16,7-6-13-16,1 3-2 15,5 0-4-15,-6 1 3 0,-6 7 2 16,-7 3-1-16,-7 4 1 16,-6 8-2-16,1 3-3 0,-8 3-4 15,8 8-3-15,-8 8 0 0,-6 7 0 16,6 2 2-16,-5 9 1 16,-2 0 1-16,2-1-1 0,5 4-1 15,-6-2 0-15,6-1-4 16,1-5-6-16,0 1-10 0,13-4-29 15,-1 0-40-15,20-2-72 0,0-7-97 16,13-1-113-16,7 1-51 16,-7-9-7-16,0 0 25 0,-6 0 62 15</inkml:trace>
  <inkml:trace contextRef="#ctx0" brushRef="#br0" timeOffset="5477.127">13266 1538 116 0,'6'-7'161'0,"8"-3"-3"16,-1-2-88-16,6-3-58 0,0 1-23 15,-5-4 14-15,12-5 27 16,-7 5 22-16,1-1 14 0,0-2 14 15,-1 3 23-15,1-1 10 16,-8 5-7-16,2-1-13 16,-8 8-15-16,0-5-16 0,1 9-21 15,0 3-21-15,6 3-11 16,-7 5-6-16,-6 3 3 0,6 7 3 16,-6 1 0-16,8-1 1 15,-8 4 0-15,6 0-1 16,-6 0-5-16,0 0-6 15,6-3-5-15,1-2-3 0,-7-5 1 16,7-2 0-16,-1-3 4 16,0-3 0-16,7-4 3 15,1-4 2-15,5-3 2 0,-6 0-1 16,7-8 3-16,-7 5 19 16,7-6 17-16,-8-1 17 0,1 2 8 15,0 4 7-15,0-4 0 16,1 7-16-16,-2 1-20 0,-6 0-15 15,8 4-13-15,5 3-6 16,-5 3-3-16,5 4-4 16,0 0 0-16,1 5 5 0,-1-5-1 15,1 3-3-15,-6 2-3 16,5-1-2-16,-6-3-1 16,6-2-3-16,-13 3 6 0,2-6 3 15,4-3 6-15,-12 0 9 16,7-7 13-16,0-1 11 15,-1-3 15-15,1 0 14 0,-1-7 18 16,7 3 18-16,6-3 14 16,1-1 6-16,0 5-9 0,-1-1-12 15,7 4-19-15,-6 5-23 16,6 1-24-16,7 5-18 16,-7 5-7-16,7 5-4 0,-8 0-4 15,8 6-12-15,-14-2-28 16,7 1-40-16,-6-1-68 15,-7 1-108-15,-1-5-131 0,-4-2-60 16,-8-4-12-16,-20 1 23 16,-6-5 55-16</inkml:trace>
  <inkml:trace contextRef="#ctx0" brushRef="#br0" timeOffset="5748.1103">13410 1114 22 0,'-20'-8'417'16,"0"1"75"-16,1-1 52 15,5 2 37-15,2-3-155 0,-1 6-122 16,0-1-101-16,0 1-84 0,6 3-81 16,0-4-89-16,7 1-100 15,0-1-102-15,7 4-116 0,0 0-109 16,12 0-33-16,1 0 18 0,6 0 60 16,0 0 82-16</inkml:trace>
  <inkml:trace contextRef="#ctx0" brushRef="#br0" timeOffset="6333.5184">15032 1085 16 0,'0'-5'379'0,"0"5"37"0,0 0 20 16,0 0 12-16,0 0-170 0,6 0-123 15,1 0-69-15,6 0-35 0,0 0-16 16,6 0-2-16,8 0 2 0,5 0 5 16,7-4 2-16,1 1 2 15,5 3-3-15,1-4-7 0,13 1-12 16,-2-4-15-16,9 3-26 0,6 0-49 15,6-3-67-15,0 0-90 16,-6 0-104-16,-7 3-81 0,-6-4-26 16,-14 0 20-16,-6 1 53 15</inkml:trace>
  <inkml:trace contextRef="#ctx0" brushRef="#br0" timeOffset="6860.0032">15918 926 68 0,'-7'-3'319'0,"1"-4"25"16,12 0 13-16,1 3-69 0,13-4-111 16,6 5-77-16,6-1-48 0,13 0-26 15,8 4-13-15,-1 0-10 16,7 0-1-16,-7 4-2 0,0 3 1 16,-6 5 4-16,-14-2 3 0,-5 9 5 15,-9-1 1-15,-18 4 3 0,-6 3-2 16,-14 2-2-16,1-6 0 15,-7 4-2-15,-6-2-1 0,-1-1-1 16,7-4 3-16,6-6 1 0,-6 1-2 16,7-5 2-16,5 0 3 15,-5-5 2-15,6 1-2 0,7-4-3 16,-1-4-5-16,1 1-4 0,12-9-8 16,7-3-4-16,7 1-3 0,6-4-1 15,0-4 4-15,7-4 3 16,-1 0 3-16,7 1 4 0,0-4 4 15,-7 0 1-15,8-5 6 0,-14 5 7 16,7-4 14-16,-7 8 18 16,-1-1 18-16,-5 7 7 0,-6 1-1 15,-8 7-6-15,0 3-14 0,1 8-17 16,-1 8-15-16,-6 7-5 16,0-1-1-16,0 12-3 0,7-1 1 15,6 2-2-15,-1 2-1 0,8-4-4 16,13 4 1-16,-1-3 0 15,1-1-2-15,13-3 0 0,-1-3-9 16,1-4-13-16,13-1-29 0,0-3-59 16,12-3-95-16,-6-1-146 0,14-3-77 15,-14 0-32-15,0-4 4 16,-13 0 44-16</inkml:trace>
  <inkml:trace contextRef="#ctx0" brushRef="#br0" timeOffset="7825.5067">17508 1451 19 0,'0'-12'281'16,"-6"-2"32"-16,-1 3 23 15,0-1-61-15,-5 2-80 0,-2-1-59 16,2 3-33-16,-8 1-27 16,-7 4-20-16,1 3-16 0,1 3-11 15,-1 1-6-15,0 3-13 16,6 4-10-16,1 1-9 0,5-2-7 15,2 1-7-15,12-1-7 16,0-2-1-16,6 1 3 16,14-6 0-16,-1 0-7 0,13-3-14 15,1-3-7-15,6 0-4 16,0-6-7-16,0 1 3 16,7-2 11-16,-7 3 23 0,0-5 15 15,-7 2 8-15,1 3 9 16,-7-5 4-16,-6 9-1 15,6-1-2-15,-13 4 0 0,7 4-1 16,-8-1-3-16,2 5-3 16,-8-1-1-16,7 0-11 15,-13 4-11-15,7-3-5 0,-7 3-6 16,6-5 2-16,-6-1 2 16,7-2 17-16,-7 1 9 0,0-4 5 15,6 0 8-15,0-4 1 16,2 1 2-16,4-4-8 0,8-5 3 15,-1 1 9-15,1 0 14 16,0 1 15-16,-1-2 11 16,-6 5 4-16,0 0-1 0,1 4-7 15,-2-6-12-15,2 9-16 16,-2 0-10-16,8 0-8 16,-7 9 0-16,7-6-2 0,-8 1 0 15,8-1 0-15,-1 1 1 16,1-1 0-16,0 1-1 15,-1-4 2-15,7-4 1 0,-6 1 3 16,-1-8-1-16,1-1 1 16,-7-2-3-16,0-4 9 0,0-4 2 15,-6 0 0-15,-7-4 15 16,0-3 20-16,0 0 23 0,-14-5 16 16,2 2 18-16,-2-1 20 0,-5-4 7 15,-1 1 6-15,0 2 4 0,1-2 5 16,0 7 7-16,6-1-4 15,-1 9-15-15,2 2-24 0,5 4-27 16,0 8-27-16,1 7-25 0,6 7-20 16,0 11-9-16,0 5 1 15,6 6-1-15,1 8-3 0,6-1-1 16,0 8-1-16,0 0-11 0,13 0-19 16,1 1-29-16,5-2-37 15,7-2-43-15,0-9-50 16,7-3-72-16,-1-3-105 0,7-7-81 15,1-4-22-15,-8-12 12 16,-6-3 36-16,-6-3 70 16</inkml:trace>
  <inkml:trace contextRef="#ctx0" brushRef="#br0" timeOffset="8003.383">18192 1194 20 0,'-33'-5'276'0,"14"-1"16"15,6 3 8-15,0-1-68 0,7 0-100 16,19 4-66-16,6-4-31 0,14 0-12 16,12 4-5-16,20-6-1 15,7 1-5-15,12 3-27 0,8-6-69 16,6 0-109-16,0 1-60 0,-1 0-33 16,1 0-13-16,-13-5 14 0</inkml:trace>
  <inkml:trace contextRef="#ctx0" brushRef="#br0" timeOffset="8225.4032">19176 1055 44 0,'0'0'305'0,"0"0"26"15,7 0 13-15,-1-4-67 0,14 4-101 16,12 0-76-16,1-4-44 15,6 1-27-15,13 3-12 0,1-4-10 16,5 1-18-16,7 3-38 0,0-5-53 16,0 3-75-16,7 2-86 15,0-4-43-15,-7 4-11 0,0-4 21 16</inkml:trace>
  <inkml:trace contextRef="#ctx0" brushRef="#br0" timeOffset="8827.9653">20036 949 36 0,'13'-8'201'0,"0"5"10"0,14-1-38 16,5 0-58-16,7 0-37 0,-7 4-14 15,7 0-8-15,1 4 4 16,-8 0 12-16,-5 7 13 0,-8 0 4 16,-6 7 1-16,-6 1-6 15,-1-2-13-15,-6 5-21 0,-6 5-21 16,-1-6-13-16,-6 1-7 0,6 0-7 16,-5 0-5-16,-2-4-4 15,1-2 0-15,0 1-2 0,0-5-1 16,-7-1 2-16,8-5 12 15,-2-1 8-15,8-1 12 0,-7-8 7 16,13-1 4-16,0-1-1 16,0-5-6-16,7-1-5 0,5 2-9 15,8-9-7-15,6 4-2 0,0-7-1 16,7 5-2-16,0-6 1 16,5 1 1-16,8-3 0 0,-7-1-2 15,7 1 0-15,-1-1 1 0,8 0-1 16,-8 1 6-16,1-1 13 0,-13 4 15 15,-1 3 9-15,-6 1 2 16,-7 11 1-16,-5 0-6 0,-8 7-11 16,0 3-11-16,-6 8-5 0,0 4 0 15,0 4 1-15,0-2 2 16,8 6-1-16,-8-2-1 0,6-2 1 16,7 3 1-16,0-4 4 15,6 0 0-15,7-3 0 0,7-1 2 0,6-2-4 16,7 3-4-16,12-8-21 15,7 0-45-15,7-4-92 0,6 1-156 16,1-4-83-16,-8 0-42 0,-6-4-9 16,-12-3 31-16</inkml:trace>
  <inkml:trace contextRef="#ctx0" brushRef="#br0" timeOffset="10256.9628">21958 1363 160 0,'-13'-4'252'0,"-6"1"14"15,-8-1-33-15,-5-1-80 0,-7-1-43 16,-6-2-15-16,-8 2-8 15,7 1-6-15,1 1-6 16,-1 4-4-16,7 0-8 0,1 4-12 16,-2 4-5-16,7-1-8 15,8 3-10-15,5 2-15 16,0-1-10-16,14 0-7 0,6 0-2 16,6-3-2-16,8 2 1 15,5-3 5-15,7-3 1 0,-6 4 4 16,12-8-1-16,-5 0 5 15,5-4-1-15,1-4 0 0,-1-3 2 16,1-3 0-16,-7-5 2 16,0 2 6-16,-7-9 1 0,-6 4 4 15,6-7 5-15,-5-1 8 16,-1 1 5-16,-6-4 0 0,-1 4 7 16,1-8 1-16,5 4-1 0,-5 0-1 15,0-4 3-15,-1 4 3 16,8 4 1-16,-8 3-1 0,-6 8-6 15,6 0-10-15,1 6-11 16,-7 6-13-16,6 2-12 0,1 8-6 16,-7 2 0-16,0 9 2 0,0 7 1 15,0 4 1-15,0-1 2 0,6 6 0 16,1 0 0-16,-1 3 1 16,14-1 0-16,0-4 11 0,5 3 7 15,1-3 1-15,0 2-1 16,7-9-4-16,-7 0-7 15,0-1-16-15,1-5-11 0,-1-7-1 16,-7-1-4-16,13-4-10 16,-6 1-7-16,-6-10-1 15,7-2-4-15,-9 0-3 0,-4-8-9 16,-8 1 7-16,7-5 9 0,-6-3 5 16,-7 0 7-16,0 3 4 0,0-2 14 15,0 5 8-15,0 2-1 16,0 7 1-16,0-1-1 0,0 5-2 15,0 3-2-15,0 7-2 0,0 1 2 16,0 7 3-16,0-1 2 16,0 1 13-16,0 4 7 0,7-5 3 15,-1 4 1-15,0-4 0 16,-6-2 1-16,6-5-11 0,2 3-4 16,-2-6-1-16,7 0 1 15,0-4 2-15,6-4-1 0,7-2-7 16,-6-2-5-16,0-3 1 15,5-4 4-15,-5 5 8 16,6-5 9-16,1 1 19 0,-1-5 13 0,6 4 5 16,1 1 3-16,-1 2-7 15,13-3-11-15,-5 8-10 0,5-3-9 16,2 6-8-16,4 0-8 0,-5 0-3 16,-1 8-1-16,-5 0-3 15,5 3 0-15,-12 4-1 0,-1 0-2 16,-12 3 1-16,-7 1-1 0,0 4 12 15,-13-5 7-15,-13 5 3 16,0-1 4-16,-13 0 1 16,-13-3 0-16,-1-1-31 0,-11-3-48 15,-2-3-61-15,8-2-77 16,-1-6-104-16,14 0-92 16,5-6-28-16,15-5 15 0,6-1 44 15</inkml:trace>
  <inkml:trace contextRef="#ctx0" brushRef="#br0" timeOffset="10482.9565">23464 919 174 0,'20'-3'321'0,"-2"-1"22"0,2 1 12 15,0-1-117-15,-1 0-84 16,7 0-50-16,1 1-30 0,11 3-20 15,1-4-11-15,7 0-15 16,13 0-14-16,-7-2-10 0,0 2-9 16,7 0-27-16,-7 1-53 0,-7-2-89 15,1 2-101-15,-7 3-56 0,-13-4-26 16,-6 4 11-16</inkml:trace>
  <inkml:trace contextRef="#ctx0" brushRef="#br0" timeOffset="10689.9707">23685 1095 190 0,'20'7'232'0,"0"1"-12"16,5-4-44-16,15-1-33 0,-8 1-28 16,7-4-29-16,7 0-26 0,-1-4-26 15,8 1-30-15,5 3-41 16,-6-8-46-16,0 4-55 0,7-3-69 15,-7 0-35-15,1-1-12 0,-2-6 19 16</inkml:trace>
  <inkml:trace contextRef="#ctx0" brushRef="#br0" timeOffset="11046.2029">24969 784 43 0,'7'-8'253'16,"-7"-3"10"-16,-7 7 17 15,-6 2-86-15,-14 2-63 0,-5 2-31 16,-1 10-13-16,-5-1-1 0,5 3-10 16,-7 5-14-16,15-1-13 0,5 0-13 15,8 1-8-15,4-1-6 16,16 1-6-16,-2-5-2 0,7 4 2 16,6-3 0-16,8-4 1 15,-1 0 2-15,6-4 1 0,7 1 1 16,-6-5-3-16,12 2 0 0,-5-10-4 15,-2 2-2-15,1-1 0 0,1-4 1 16,-8-3 3-16,-5 0 2 16,-2-3 10-16,-11-1 14 0,-8 1 10 15,-6-1 6-15,-6-4 7 0,-8 5 3 16,-5-5-7-16,5 9-18 16,-5-1-39-16,0 0-50 0,-8 3-57 15,1 5-62-15,-6 3-68 16,-1 3-82-16,7 1-55 0,0 3-1 15,1-3 23-15,-2 3 43 0</inkml:trace>
  <inkml:trace contextRef="#ctx0" brushRef="#br0" timeOffset="12587.1643">4821 3319 49 0,'-13'-10'292'0,"0"2"32"15,13-1 23-15,0-1-69 0,0 3-91 16,20-5-56-16,-1 2-35 15,14-1-30-15,13 0-19 16,12-1-14-16,14 2-10 16,6-1-9-16,0 4-5 0,7 4-2 15,0 3-5-15,0 0 0 16,-8 10 1-16,2 1-4 16,-20 4-3-16,-8 3-5 0,-11 3 2 15,-21 2-2-15,-6 0 4 16,-19-2 1-16,-1-3 6 15,-12 1 6-15,-7-5 4 16,-7-3 4-16,1 0-1 0,-1-7 4 16,1-1-5-16,5-6-9 15,8-5-9-15,12-7-9 16,7-2-7-16,13-5-2 16,13-4-7-16,7-7-4 0,6 0 2 15,6-3 3-15,2-5 3 16,-9 0 3-16,1 2 22 15,-6 2 25-15,-7 8 15 0,0 6 6 16,-13 5 2-16,0 6-2 16,-6 10-14-16,-7 4-16 15,-7 13-11-15,1 8 0 16,6 2 0-16,0 2 0 0,0 4-1 16,13-4-2-16,-1-1-2 15,8-1-4-15,13-3-3 16,-1-1-8-16,1-6-27 15,13 0-72-15,12-4-118 0,1-4-83 16,13-2-40-16,-1-5-18 16,-6 0 15-16</inkml:trace>
  <inkml:trace contextRef="#ctx0" brushRef="#br0" timeOffset="13620.6863">6946 3557 177 0,'-20'-4'255'15,"1"1"31"-15,-21-1-51 16,1 0-57-16,-7 4-18 15,-13 0-11-15,8 0-17 0,-8 8-20 16,-6-1-16-16,0 7-21 16,13 2-20-16,-7 2-20 15,13 1-14-15,14-2-12 0,5 2-9 16,8-5-9-16,6-3-7 16,20 4 2-16,6-8 0 15,13-4-6-15,7 1-8 0,12-4-11 16,1-7-8-16,6 0-16 15,0-8-18-15,0-3-7 16,-6 0 5-16,-1-7 10 16,-6-2 9-16,-7-2 18 0,2-5 16 15,-9 2 16-15,-11-8 5 16,-2 0 5-16,-4-1 4 16,-8-6 4-16,-8-1 7 15,-4 0 19-15,-2 1 20 0,2 2 22 16,-8 5 20-16,7 7 5 15,-1 4-8-15,2 10-19 16,-8 13-20-16,1 8-22 0,-1 14-20 16,-6 6-5-16,13 7 1 15,0 8 0-15,6 3 3 16,7 4-1-16,14-4-2 16,-1 3-1-16,7 3-2 0,6-10-3 15,6 0-2-15,7-3 1 16,0-8-3-16,1 2 15 15,11-9 12-15,-5-3 4 16,-1-9 4-16,8 2-8 0,-8-8-8 16,1-3-25-16,-1-5-11 15,-11-6-7-15,-9 2-4 16,-5-5 9-16,-8-3 22 16,-12 7 27-16,0-6 28 15,0 5 25-15,-6 2 13 0,6 1-5 16,-6 8-15-16,6-1-19 15,6 8-24-15,0 7-23 16,2 4-15-16,-2 2-3 16,14 3-5-16,-8-3-11 0,1 5-12 15,7-3-10-15,-7-5-7 16,6 1 0-16,1-4 3 16,-7-4-2-16,13-3-3 15,-6-8-2-15,-1 0 5 0,7-3 4 16,-6-4 5-16,-1-3 11 15,-5-5 27-15,5 1 31 16,0-5 29-16,-5 6 25 16,5-2 19-16,7 0 15 15,7 2-4-15,13 2-14 0,5 4-21 16,8 4-23-16,7-1-19 16,-1 8-11-16,-6 4-6 15,-8 4-4-15,-11 2-1 16,-15 5 0-16,-11 3 6 15,-14 2 1-15,-27 1 2 0,-11 1 2 16,-21 0-4-16,0-4-30 16,-6 0-60-16,0 1-86 15,6-9-139-15,7-2-85 16,13-5-40-16,13-10 5 16,6 0 45-16</inkml:trace>
  <inkml:trace contextRef="#ctx0" brushRef="#br0" timeOffset="13852.6328">8399 3117 46 0,'39'-4'300'0,"-13"-3"21"15,0 7 15-15,-7-3-46 0,7-2-111 16,-6 5-64-16,6-2-34 15,7-2-19-15,6-4-20 16,13 5-59-16,7-5-88 16,0-3-109-16,-8 8-82 0,-5-4-40 15,-13 3-17-15,-21 4 30 16</inkml:trace>
  <inkml:trace contextRef="#ctx0" brushRef="#br0" timeOffset="14023.005">8600 3260 37 0,'-19'18'239'16,"12"-7"32"-16,1 1 0 16,19-4-66-16,6-2-49 15,21 2-33-15,11-8-34 16,22 0-39-16,4-4-67 0,8 0-98 16,0-2-102-16,6-6-54 15,-13-3-28-15,-6 5-8 16</inkml:trace>
  <inkml:trace contextRef="#ctx0" brushRef="#br0" timeOffset="14570.9788">9474 3069 27 0,'0'-14'263'0,"6"-4"17"15,14 2 9-15,6 2-83 16,13-4-86-16,13 4-54 15,13-1-30-15,7 3-14 16,0 2-7-16,-1 3 0 16,-6 7 5-16,-12 7 4 0,-8 3 6 15,-19 5 1-15,-6 7 1 16,-20 5-3-16,-6-2-2 16,-14 0-4-16,-7 1-7 15,-5-1-3-15,6-3-3 16,-7-3 0-16,7-4-2 0,0-4-6 15,7-3-14-15,-7-2-22 16,13-6-18-16,0-6-13 16,13-2-12-16,6-7-1 0,7-4 11 15,14-6 18-15,11-4 16 16,1-8 14-16,14 1 12 16,-1-6 14-16,-1 3 24 15,-4 1 37-15,-9 2 33 16,-5 11 15-16,-7 3 5 0,0 3-6 15,1 5-21-15,-15 10-30 16,8 4-32-16,6 8-13 16,-7 10-21-16,14 3-9 15,-1 2-1-15,2 6 2 0,4-3 4 16,15 3 2-16,-2-3 16 16,14-9 9-16,14 6 4 15,6-8-8-15,12-5-39 16,1-5-82-16,13-2-134 15,0-3-79-15,-1-8-42 0,-12 4-16 16,-20-2 20-16</inkml:trace>
  <inkml:trace contextRef="#ctx0" brushRef="#br0" timeOffset="15367.5722">11331 3517 82 0,'-7'7'276'16,"7"0"47"-16,-6-4 12 15,6 2-55-15,0-5-52 0,0-5-40 16,0 2-39-16,0-4-41 15,6-4-34-15,7 0-24 16,0-3-16-16,7-6-11 16,6 3-6-16,-7-4-6 15,8-2-3-15,-1 0-4 16,0 2-2-16,-7 3-3 0,1-1-4 16,0 8-7-16,-1 0-4 15,1 4-3-15,-2 2-2 16,-4 5 0-16,6 9 3 15,-1-1 4-15,1 6 2 0,-8 1-2 16,-4 2-1-16,4 2-6 16,-5-1-7-16,-7-3-9 15,6 0-7-15,-6-5-3 16,7 1 4-16,-7-3 12 16,0-4 11-16,0 0 11 15,0-4 7-15,0-4 5 16,-7 0 1-16,7-4-5 0,0 1-4 15,7-7 0-15,0 2 2 16,-1-2 1-16,0-1 1 16,14 1 0-16,-7-1 1 0,7 4-2 15,-8 0-2 1,8 7 0-16,-7-3-1 0,7 7-3 16,-1 0-5-16,0 4-2 15,-5-1-6-15,-1 5-4 16,0-1-4-16,0-3 0 0,-7-1 5 15,1 4 6-15,0-7 11 16,-7 4 16-16,6-4 9 16,0 0 3-16,1-4 3 15,6 1 0-15,0-4-1 16,7-4-11-16,0 0-5 16,5 0 4-16,-5 3 0 0,6-4 0 15,0 9 1-15,0-4-1 16,0 7-1-16,0 0-4 15,0 4-4-15,0 2-2 16,-6 3-9-16,-1-1-19 16,-5 2-34-16,-2 1-53 0,-6 0-60 15,-6-4-88-15,-12 0-43 16,-1-3-6-16,-13-4 21 16</inkml:trace>
  <inkml:trace contextRef="#ctx0" brushRef="#br0" timeOffset="15584.2522">11468 3146 122 0,'-26'-18'339'16,"6"0"42"-16,1 6 27 16,5-2-91-16,2 7-92 15,5-1-78-15,7 1-60 16,13 4-43-16,7-1-46 15,19 1-79-15,13-1-116 0,13 0-108 16,13-3-55-16,0-5-31 16,7 2 3-16,-7-5 56 15</inkml:trace>
  <inkml:trace contextRef="#ctx0" brushRef="#br0" timeOffset="16034.1096">13019 2952 110 0,'-27'0'328'0,"1"4"34"0,6-4 26 16,8 0-70-16,5 0-96 15,1 0-62-15,6 0-42 16,13-4-31-16,19 4-22 16,1-6-19-16,19 1-13 0,7-2-15 15,6 0-5-15,6-1-6 16,1 1-29-16,6 0-72 16,7 0-115-16,-6-1-116 15,-8 1-62-15,0-1-31 16,-12 1 7-16,-13-4 60 0</inkml:trace>
  <inkml:trace contextRef="#ctx0" brushRef="#br0" timeOffset="16583.2762">13781 2788 167 0,'0'-11'311'16,"0"0"18"-16,6 0-3 15,14-1-117-15,13 2-69 0,12-5-45 16,7 7-24-16,13-2-15 16,7 2-5-16,0 5-1 15,-7-1-17-15,0 8-10 16,-7 3-8-16,-5 7-4 0,-14 5-4 16,-13 2 0-16,-6 6-2 15,-14-2-2-15,-6 0 2 16,-14 2 0-16,2-6-3 15,-8 2 0-15,1-5-5 0,-1-7-8 16,1 0-8-16,-1-3-14 16,7-8-17-16,0 0-15 15,1-8-9-15,12-7 2 0,0 1 5 16,12-5 10-16,1-7 25 16,0 1 25-16,7-1 29 15,-1-3 21-15,7-5 15 16,-6 5 11-16,-1-3 1 15,7 3 2-15,-6-1-9 16,-1 8-11-16,1 4-13 0,0 4-10 16,-1 2-7-16,1 8-8 15,6 4-6-15,0 8-3 16,7 0 2-16,-1 6-2 0,1 1 0 16,6-1-2-16,7 4 0 15,-1-3 0-15,7 3-9 16,7-7-31-16,12 0-64 15,2 1-103-15,4-6-101 0,2-2-54 16,6 0-19-16,-20-4 18 16</inkml:trace>
  <inkml:trace contextRef="#ctx0" brushRef="#br0" timeOffset="17634.6262">15547 3162 138 0,'-13'-8'310'16,"7"-4"28"-16,-8 2 25 0,1 3-103 15,-7-1-79-15,1 1-53 16,0 0-36-16,-8 2-30 16,1 5-25-16,-13 5-21 15,0 2-13-15,6 0-8 16,-6 4-1-16,1 3-7 15,11-2-11-15,1-1-12 0,6 0-10 16,8-4-4-16,-1-2-3 16,6 1 4-16,14-2 9 15,6-4 16-15,-1 0 11 16,14-4 5-16,1-2 6 0,5-2 3 16,1-1 2-16,6 0 1 15,-6 1 1-15,6-4 1 16,0 2-1-16,-7-1-3 15,1 3-1-15,-1 5 0 16,-6-1-3-16,1 4 0 0,-1 0-2 16,-6 4 1-16,-1 3-1 15,0 1 1-15,-6-1 1 16,7 0 1-16,-7 5 1 16,0-6-4-16,0 2-3 0,0-4-5 15,0 3-2-15,7-3 0 16,-8-4 0-16,-5 0 8 15,6 0 4-15,0-9 3 16,1 7 5-16,-2-10 7 16,2 6 1-16,-2-6 1 0,8-2 6 15,-7 2 10-15,0 2 12 16,0-1 3-16,0 3 0 16,0 1-4-16,0 3-4 15,-7 4-11-15,8-4-14 0,6 8-8 16,-1-4-4-16,1 4 0 15,6 0-3-15,0-1-4 16,-1 1-2-16,1 0-3 16,1 0-3-16,5-4-1 15,-6 0 1-15,-6-4 4 16,6 0 3-16,-7-3 3 0,-5-5 7 16,-8-2 12-16,7-4 23 15,-13-4 25-15,0-4 28 16,0 0 21-16,-7-6 26 15,1-5 13-15,0 0-2 0,-1-3-10 16,-6 0-13-16,13-4-10 16,-6 3-22-16,-1-3-17 15,7 8-8-15,0 0-13 16,0 9-17-16,0 2-25 16,7 11-14-16,-1 5-11 0,0 6-10 15,8 15-5-15,5 2 2 16,1 11 14-16,6 9 7 15,0 5 3-15,-7 6-14 0,7 2-30 16,0 1-35-16,1 0-43 16,-1-4-64-16,0-4-86 15,-1-11-107-15,9 0-69 16,-15-10-19-16,7-8 16 16,-14-8 49-16</inkml:trace>
  <inkml:trace contextRef="#ctx0" brushRef="#br0" timeOffset="17818.9604">16179 2898 253 0,'-46'-8'396'0,"7"1"33"15,13-1 17-15,-1 1-118 16,21 3-122-16,6-3-89 16,20 4-56-16,19-1-32 15,20-4-29-15,6-3-37 0,7 5-62 16,5-2-107-16,2-3-117 15,6 3-63-15,-14-2-23 16,-12 2 11-16,-14-3 51 16</inkml:trace>
  <inkml:trace contextRef="#ctx0" brushRef="#br0" timeOffset="22077.7359">2351 5484 101 0,'0'-7'275'0,"0"0"15"16,8-1 6-16,4 0-113 15,8-3-76-15,-1 4-40 0,14-4-19 16,0 0-1-16,6 1 6 16,-7 1 3-16,13 3 5 15,2 2 2-15,5 0-2 16,13 4-5-16,6 8-5 15,8-2-8-15,-1 13-5 16,0 0-10-16,-7 6-10 0,-12 1-8 16,-6 3-5-16,-21 0-2 15,-12 0-3-15,-14 0 3 16,-12-2 5-16,-14-2 11 16,-6-2 16-16,-13-6 15 15,-7-5 20-15,1-1 16 16,-8-7 9-16,8-2 3 0,-7-4-13 15,13-2-18-15,7-7-31 16,12-4-26-16,6-7-22 16,14 1-14-16,14-13-8 15,12 1-3-15,6-7 5 16,14-3 7-16,6-5-1 16,0-5 2-16,7 3 1 0,-8 2 5 15,2 5 5-15,-14 5 2 16,-7 9 5-16,-6 12 0 15,-12 1 17-15,-14 16 16 16,-6 16 9-16,-8 9 7 16,-6 8 8-16,1 3 2 15,6 4-12-15,6-3-16 16,7-3-11-16,7-2-5 0,13-3-3 16,6 1 0-16,19-9-14 15,14-2-22-15,26 0-47 0,6-9-85 16,6-3-127-16,21-3-109 15,-13-4-45-15,-2-4-11 16,-11 1 30-16,-21-4 76 16</inkml:trace>
  <inkml:trace contextRef="#ctx0" brushRef="#br0" timeOffset="22877.5385">3792 5990 55 0,'6'7'237'0,"-6"-4"49"15,6 4 8-15,-6-3-13 16,8 0-3-16,-8-4 2 15,6 0-15-15,0 0-39 0,1-8-50 16,-1 1-50-16,8 0-44 16,-2-4-36-16,2-4-19 15,5-3-7-15,7 0-4 16,-6 0-2-16,12-4-2 0,-5 3-2 16,-1 1-1-16,-1 0-5 15,-5 7-4-15,6-1-3 16,-6 5-2-16,5 0-1 0,1 7-3 15,1 4 0-15,-8-1-3 16,8 8-6-16,-15 0-8 16,2 1-8-16,-2 2-11 15,-5 1-12-15,-1-5-8 0,1 2-6 16,-7-1-6-16,7-4 3 16,-7 1 9-16,0-1 14 15,0-4 19-15,0 1 23 16,0-1 32-16,0-3 19 0,-7 0 10 15,7-3 5-15,-7-1-3 16,7-3-8-16,0 0-16 16,0-1-11-16,7-3-8 15,6-4-3-15,-7 1-3 0,8 3-4 16,5-3-1-16,1-1 0 16,6 0 0-16,0 4-1 15,0 0-1-15,0 4 0 0,0 3-2 16,0 4 1-16,6 0-2 15,1 4-2-15,-7 3 2 16,0-3 2-16,1 3 1 16,-15 0 3-16,8 0 1 0,-7-3 2 15,0 0-1-15,-6 0 6 16,-1-1 9-16,0-3 7 16,-6 4 8-16,7-4 8 15,-7 0 5-15,7 0 0 0,-7 0-6 16,6 0-8-16,-6 0-6 15,0 0-9-15,6 0-9 16,-6 0-18-16,0 0-26 16,0 0-39-16,0 0-55 0,0 0-67 15,0 0-86-15,0 0-107 16,0 0-38-16,-6-4 4 16,6-3 36-16,-6-1 60 0</inkml:trace>
  <inkml:trace contextRef="#ctx0" brushRef="#br0" timeOffset="23207.1528">3987 5579 182 0,'-13'-10'403'0,"1"-2"53"0,4 1 27 15,-4 4-86-15,6 0-145 16,-8 0-148-16,14 3-146 0,-6-1-110 15,12 5-92-15,0 5-81 16,14-1-64-16,6-4 3 16,7 3 50-16,-1-3 46 15</inkml:trace>
  <inkml:trace contextRef="#ctx0" brushRef="#br0" timeOffset="23611.3501">5082 5448 45 0,'13'-5'298'16,"0"3"20"-16,0-3 17 15,20 2-56-15,-1-1-111 0,13-4-70 16,2 5-35-16,11-4-19 15,1-4-16-15,6 3-11 16,0-3-30-16,-6 0-62 0,-1 4-103 16,-5-4-88-16,-14 8-45 15,-1-5-25-15,-24 8 9 16</inkml:trace>
  <inkml:trace contextRef="#ctx0" brushRef="#br0" timeOffset="23784.4705">5493 5528 142 0,'-13'14'267'0,"-1"1"40"16,8-3-4-16,0-2-59 16,6-3-30-16,6-2-16 15,14 2-22-15,12-7-31 0,14 0-39 16,19 0-34-16,19-7-70 16,8-5-107-16,12 2-166 15,-6-5-88-15,6-4-44 16,-13-3-21-16,-6-7 24 0</inkml:trace>
  <inkml:trace contextRef="#ctx0" brushRef="#br0" timeOffset="38311.6086">7323 4667 87 0,'-6'-4'161'0,"-7"0"-26"16,6-3-43-16,7 4-22 0,0-4-9 16,7 3-8-16,6-4-8 15,7 1-12-15,-1 0-7 16,-6-5-3-16,6 9 15 15,-5-5 11-15,-2 5 12 16,-5-1 9-16,-7 0 7 0,0 1 2 16,0-1 1-16,-7 1-5 15,-5-2-5-15,-8 5-1 16,-13 8-1-16,-12 3 2 16,-21 7-20-16,-11 12-8 15,-21 10 0-15,0 8 1 0,-6 10-7 16,0 8-5-16,5 8 13 15,8 10 3-15,7 7-5 16,12 5-9-16,13 4-6 16,21-6-6-16,25 0-10 0,13-4-9 15,32-10-2-15,20-8 1 16,20-9-1-16,19-7 6 0,13-17 7 16,14-1-1-16,12-13-31 15,7-6-63-15,-7-13-108 16,-6-2-115-16,-1-8-64 15,-25-10-28-15,-7-1 13 16,-25-3 53-16</inkml:trace>
  <inkml:trace contextRef="#ctx0" brushRef="#br0" timeOffset="39152.0969">7330 4993 75 0,'7'-15'261'15,"-7"4"13"-15,0 4 6 0,0 4-114 16,0-1-65-16,0 11-34 16,-7 8-11-16,0 7 0 15,1 10 5-15,6 5 9 16,0 11 0-16,6 0-10 16,-6 3-10-16,7-4-13 0,-7 1-8 15,7 0-8-15,-7-9-8 16,6-5-5-16,-6-5 0 15,6-8 8-15,-6-1 29 16,0-6 19-16,0-6 11 0,0-4 6 16,0-13 3-16,0 3-8 15,7-8-30-15,-7-5-20 16,0-4-12-16,7-2-7 16,-1-4-2-16,7 4-1 0,-7-5 10 15,8 7 5-15,-2 1-2 16,2 13-2-16,5-3-1 15,1 12-2-15,6 4-13 16,0 10-7-16,0 9-2 16,0 2-3-16,0 0-9 15,0 0-14-15,-6 5-25 0,-7-5-36 16,0-2-48-16,0 0-62 16,-1-6-68-16,-4 2-68 15,-2-9-22-15,7-2 16 0,-6-4 39 16</inkml:trace>
  <inkml:trace contextRef="#ctx0" brushRef="#br0" timeOffset="39419.0523">7858 5421 28 0,'6'-3'281'0,"1"3"20"16,0 0 18-16,-1 0-48 15,-6 3-88-15,0 5-50 0,0 4-26 16,0 1-10-16,0 3-13 16,0 1-22-16,0 2-17 15,6 0-17-15,-6 2-8 0,7-3-10 16,-1 1-6-16,1-2-5 16,0-1-39-16,-1-1-62 15,-6-4-87-15,6-1-102 16,1-6-54-16,6 0-26 15,0-4 21-15</inkml:trace>
  <inkml:trace contextRef="#ctx0" brushRef="#br0" timeOffset="39694.3379">8105 5264 101 0,'7'-7'274'0,"13"-1"34"16,-8 1 22-16,2 3-110 15,5 1-70-15,1-1-38 16,6 1-28-16,6 3-28 16,13-4-23-16,8 0-14 15,6-3-14-15,-1 3-40 0,7-4-60 16,0 2-95-16,0-5-82 15,1-3-42-15,-14-2-16 16,-6-2 22-16</inkml:trace>
  <inkml:trace contextRef="#ctx0" brushRef="#br0" timeOffset="40134.183">8991 4784 94 0,'-6'-11'282'0,"6"8"14"16,-6-1 10-16,6 11-88 16,-7 4-93-16,7 8-40 15,0 6-12-15,-7 8-3 0,7 4 0 16,0 3-6 0,0 4-8-16,0 0-10 0,0 0-10 15,0 3-6-15,0-6-8 16,-6 0-7-16,6-9-4 15,0-3-4-15,0-6 5 0,0-6 5 16,0-5 18-16,0-4 6 16,0-8 4-16,6-4 0 15,1-8-1-15,-7-1-13 16,13-10-15-16,-7 4-2 16,8-2 4-16,-8-1 5 0,7 3-1 15,0 4 0-15,-6 5-5 16,5 2-11-16,8 4-9 15,0 8-9-15,-1 7-3 16,1 8 2-16,6-2 1 16,-7 10-6-16,1-1-27 15,0-1-49-15,-1 0-63 0,1 0-78 16,0-2-101-16,-1 0-44 16,7-9 1-16,0-3 36 15</inkml:trace>
  <inkml:trace contextRef="#ctx0" brushRef="#br0" timeOffset="40498.0066">9624 5300 237 0,'-7'-7'331'0,"1"5"28"15,-8-3-8-15,2 5-114 16,-8 5-79-16,-6 1-53 15,7 1-38-15,-1 5-24 0,7 1-16 16,0 3-11-16,6 2-10 16,1-3-5-16,12-1-1 15,1-2-1-15,6-2-2 16,6-3 2-16,-5 1 5 16,5-8 7-16,1 0 3 0,6 0 3 15,-7-8 10-15,1 1 7 16,-8-3 2-16,-5-2 3 15,-7-2 6-15,-13 2 11 16,0-2-4-16,-13-1-20 0,0 0-42 16,-7-3-73-16,1 5-130 15,6-7-131-15,-7-2-65 16,7 1-22-16,7-1 18 16,-1-8 56-16</inkml:trace>
  <inkml:trace contextRef="#ctx0" brushRef="#br0" timeOffset="40877.4857">9239 4593 107 0,'-6'-28'289'15,"6"5"25"-15,6 5 18 16,1 3-118-16,12 5-69 15,1 6-46-15,12 1-37 0,14 10-21 16,20 7-14-16,-1 11-6 16,19 9 0-16,8 10 7 15,-1 7 13-15,0 7 9 16,0 9 4-16,-13 6 2 0,-7 7 1 16,-5 4-4-16,-21 4-12 15,-12 1-12-15,-19-2-7 16,-28 1-3-16,-12-3-5 15,-26-9-5-15,-6-2-3 0,-15-8 0 16,-4-12-10-16,-2-9-39 16,1-9-84-16,0-11-130 15,13-13-85-15,12-5-46 16,8-14-17-16,13-11 26 16</inkml:trace>
  <inkml:trace contextRef="#ctx0" brushRef="#br0" timeOffset="41162.2123">10392 5286 285 0,'20'0'361'15,"6"0"29"-15,0 0 18 16,1 0-153-16,5 0-99 16,7-3-56-16,6-1-33 15,8-1-29-15,5-1-18 16,1-2-23-16,-7 5-34 0,7 0-58 16,0-6-95-16,-8 6-111 15,2-4-58-15,-7 0-21 16,-1-1 14-16,-13-3 46 0</inkml:trace>
  <inkml:trace contextRef="#ctx0" brushRef="#br0" timeOffset="41475.7501">11415 4901 86 0,'-6'-7'274'0,"0"-1"9"16,-1 6 8-16,7 4-100 15,0 3-79-15,0 9-38 16,0 9-8-16,7 2 3 16,-1 8 0-16,0 3 3 0,-6 8-7 15,0 0-10-15,0 4-13 16,0 0-9-16,-6 0-7 15,0-5-8-15,-1-6-6 16,7-5-29-16,0-6-61 16,-7-4-93-16,7-7-101 0,-6-8-54 15,-7-2-29-15,0-10 9 16</inkml:trace>
  <inkml:trace contextRef="#ctx0" brushRef="#br0" timeOffset="41709.1712">10933 4997 258 0,'-6'-19'300'16,"12"1"24"-16,-6 7-66 16,14 0-78-16,11 1-50 15,8 2-37-15,19 1-37 16,20-5-21-16,19 5-19 0,7-1-45 15,6 2-79-15,1-2-109 16,5 1-65-16,-12 3-37 16,-7 0-14-16,-13 4 28 15</inkml:trace>
  <inkml:trace contextRef="#ctx0" brushRef="#br0" timeOffset="42157.8218">12191 5359 166 0,'-20'0'272'0,"1"0"33"16,-8-3-28-16,-5 3-76 15,-1 3-48-15,1 1-33 16,-1 3-30-16,1 4-30 0,6 3-24 16,7 2-15-16,-1-2-9 15,13 2-10-15,7-3-9 16,0-1-9-16,7-1-11 16,5-4-2-16,8 0-6 0,0-2-6 15,13-5-5-15,-1-5-7 16,1-2 2-16,5-4 2 15,-11 0 2-15,-1-3 9 16,-6-5 16-16,-8 1 18 16,-5-1 18-16,-14 2 13 0,-12-2 11 15,6 4 5-15,-13 1-4 16,-1 3-44-16,1-1-84 16,-6 5-110-16,13 1-62 15,-1 1-33-15,7-2-14 16</inkml:trace>
  <inkml:trace contextRef="#ctx0" brushRef="#br0" timeOffset="42574.9902">12946 4451 87 0,'-12'-22'257'0,"-8"3"10"16,-5 5 6-16,-2 3-110 0,-12 11-56 15,-13 11-29-15,0 7-9 16,-7 14 1-16,0 17 2 15,1 6-3-15,-7 18-6 16,0 7-4-16,0 16-3 0,6 6-7 16,13 4-6-16,7-3-8 15,26-4-5-15,20-8-2 16,19-13-5-16,19-6 1 16,20-12 1-16,14-9-1 0,12-14-4 15,6-4-23-15,8-12-54 16,-1-10-92-16,-7-11-126 15,1-3-67-15,-13-11-34 16,-6-9-1-16,-14-9 40 0</inkml:trace>
  <inkml:trace contextRef="#ctx0" brushRef="#br0" timeOffset="43072.9249">13364 4868 64 0,'-27'-11'211'0,"-5"4"17"0,-7-4-54 16,-6 8-41-16,-1 3-31 15,1 0-26-15,-8 3-20 16,13 4-17-16,8 4-12 16,7 0-11-16,5 5-4 0,6-2-3 15,22 1-2-15,4-4 2 16,2 3 3-16,11-3 2 16,1 4 1-16,14-4 5 15,5 0 1-15,8 0-3 16,-1-1 0-16,-1 5 0 0,2-3-4 15,-1 3-2-15,-13-5 0 16,0 1 0-16,-7 4-2 16,-6-1-1-16,-12-3 5 15,-14 4 8-15,0-4 14 16,-14 3 16-16,-4-2 13 0,-9-2 6 16,-19 2 2-16,7-1-10 15,-7 0-17-15,-5-4-26 16,11 4-63-16,1-4-87 15,13 0-118-15,0-3-68 16,13 3-32-16,7-2-10 0,6-5 37 16</inkml:trace>
  <inkml:trace contextRef="#ctx0" brushRef="#br0" timeOffset="43368.6142">13677 5195 256 0,'13'4'276'0,"-7"3"7"16,8-4-57-16,-8 8-90 16,0 0-57-16,-6 7-24 15,6 4-8-15,1 0 4 16,-7 5-2-16,0 2-6 0,-7 0-1 15,7-3-6-15,-6-1-5 16,6 0-11-16,0-2-9 16,-6-4-33-16,6-5-66 0,-6 1-123 15,6-12-67-15,0-3-36 16,0-3-19-16,-8-6 21 16</inkml:trace>
  <inkml:trace contextRef="#ctx0" brushRef="#br0" timeOffset="43656.142">13943 5063 105 0,'20'-8'307'0,"0"2"36"15,-1-2 31-15,-5 1-88 16,12 2-75-16,-1 2-55 0,21-1-43 16,-1 0-30-16,14-2-32 15,7 1-24-15,-8 2-22 16,0-4-37-16,-5 3-50 16,-7 0-76-16,-1 1-95 0,1-5-81 15,-1 5-32-15,-6-5 6 16,-6 1 34-16</inkml:trace>
  <inkml:trace contextRef="#ctx0" brushRef="#br0" timeOffset="44139.3176">15123 4678 180 0,'-13'-11'260'0,"-7"3"14"16,-6 1-53-16,-6 0-78 0,-1 4-55 15,-12 3-32-15,5 0-22 16,-5 7-13-16,6 1-8 16,0 2-8-16,6 5-3 15,7 3-5-15,13-3 1 16,7 4 2-16,6-2-2 0,13-2 5 15,6 3 2-15,8-3 3 16,5-1 3-16,7 5 1 16,0-1 2-16,7-3-1 15,5 4-4-15,-5-2 0 0,0-2-3 16,0 3-2-16,-8 1 0 16,2-5-2-16,-15 5 0 15,2-1-2-15,-21 0 1 16,1-3 15-16,-20 3 14 15,0-3 18-15,-13-5 11 16,-13 5 8-16,-1 0 0 0,-11-4-14 16,-2 1-19-16,1-6-44 15,7 2-67-15,5 3-85 16,8-7-100-16,6 4-55 0,6-8-25 16,20 0 11-16</inkml:trace>
  <inkml:trace contextRef="#ctx0" brushRef="#br0" timeOffset="44571.4856">15501 5078 57 0,'7'-4'215'15,"-7"4"22"-15,0-4-47 16,0 4-49-16,0 0-36 16,-7 0-24-16,0 4-27 0,-6 2-19 15,-6 2-14-15,0 3-6 16,-1 0-4-16,7 0-5 16,6 1 1-16,7-2-3 15,0 1-1-15,7-3 0 16,6 0 5-16,-1-6 4 0,2 2 4 15,-1-4 8-15,0 3 11 16,0-6 9-16,7 3 10 16,-8-6 8-16,-4 1 12 15,-2-2 9-15,-6-4 0 16,-14 3 5-16,2-3 6 0,-15 4-3 16,-5-4-13-16,-1 4-13 15,1-4-15-15,-1 4-31 16,7 2-63-16,-6-1-96 15,12-2-145-15,0 5-76 16,7-5-40-16,1-3-4 0,12 1 33 16</inkml:trace>
  <inkml:trace contextRef="#ctx0" brushRef="#br0" timeOffset="45021.5286">15267 4227 147 0,'26'-3'150'0,"0"6"-55"0,13 5-28 16,13 3-4-16,13 10 1 15,13 8 5-15,0 8-3 16,7 11-7-16,7 7-14 16,-8 11-3-16,0 4-5 15,-19 10 4-15,-12 4 0 0,-21 12 5 16,-25 2 4-16,-20 9-3 15,-19-5-5-15,-15-3-2 16,-4-8 0-16,5-6-4 16,-13-8-2-16,8-11 2 0,-8-7-1 15,-6-8-5-15,-7-11-14 16,-6-3-82-16,-7-8-120 16,0-10-67-16,0-5-34 15,0-7-18-15,14-10-3 16</inkml:trace>
  <inkml:trace contextRef="#ctx0" brushRef="#br0" timeOffset="48235.9349">6939 4275 92 0,'0'-4'109'0,"0"0"4"16,0 1 9-16,0-1 6 16,0 4-1-16,0-3-11 15,0 3-13-15,0-4-9 16,0 4-14-16,-7-3-14 0,7 3-13 15,0-4-7-15,-6 4-9 16,0-4-13-16,-1 4-4 0,1-4-9 16,-8 4-3-16,2 0-7 15,-8 0-1-15,-6 0 2 16,-7 4-3-16,-12 4 4 16,-7-1-1-16,-7 0 2 0,-12 4-1 15,-2 3-1-15,-4 5-2 16,-2-2 0-16,0 6 0 15,2 0 0-15,5 2 1 0,6 0-1 16,8 0 0-16,13 2-3 16,6-5 1-16,13 0-2 15,6-1-3-15,7-2 1 16,13-1 2-16,0-3 3 16,6-1-3-16,1 5 2 0,6-4 1 15,-6-1 0-15,-1 5-1 16,7-2 1-16,-6 6 3 15,-1 2 3-15,0 2 4 0,8 5 1 16,-1 9 3-16,7 3 2 16,-8 4 1-16,8 6-2 15,-1 8 1-15,-5 4 2 16,4 0 0-16,-4 7-2 0,5-2-3 16,1-2-2-16,0 0-4 15,6-2-3-15,-1-1-2 16,9-1-2-16,-9-2 2 0,15-9 2 15,-14 1 4-15,6 0-1 16,-6-4 3-16,0-3 3 0,-13 0 0 16,0-4-1-16,-7 0 2 15,-6-1 2-15,0 5-2 16,-6-4 1-16,-7 0 2 16,0 4 0-16,-6-1-2 0,5 1-3 15,-5-4 0-15,0 0-3 16,-1-4-2-16,1-4-1 15,-1 1-3-15,7-3 0 16,6-5 0-16,1-8-2 16,6 2 1-16,0-5 2 0,6-3 5 15,7-5 6-15,0 2 7 16,7-5 11-16,0-3 12 16,12-1 10-16,7-3 3 0,20 0 2 15,12-3-4-15,20-5-9 16,21 1-11-16,-1-1-14 15,-1-2-9-15,1 3-18 16,-1-5-36-16,-19 4-44 0,1-1-70 16,-8 1-97-16,-5 0-89 15,-8 1-34-15,8 0 5 16,-1-8 32-16</inkml:trace>
  <inkml:trace contextRef="#ctx0" brushRef="#br0" timeOffset="49600.8633">15220 3795 109 0,'0'-11'182'15,"0"1"-29"-15,8 2-35 16,-8 1-21-16,0-1-13 15,6 0-4-15,-6 4-3 0,6-2 1 16,1 3 1-16,-7-2 2 16,13 5-6-16,0-3-8 15,13 3-11-15,13 0-11 16,20 0-23-16,13 0-18 16,12 3-11-16,14 2-5 0,12-2-3 15,8 3-4-15,-7 2 4 16,6 4 1-16,0 3 0 15,-12-1 0-15,-2 4 0 16,-11 0 3-16,-14 8-1 16,-13 4 0-16,-19 10 8 0,-20 4 7 15,-19 14 8-15,-21 8 2 16,-5 12 6-16,-27 9 0 16,1 12 0-16,-13 7 0 15,-1 8-3-15,0 0 1 0,13-1-2 16,7 1 4-16,7-5-3 15,18 2-5-15,8-6 3 16,12-6-3-16,1 0-1 16,12 0-3-16,1-3 1 0,6-1 4 15,1 0 0-15,-1-7-2 16,-1-7 0-16,1-8 2 16,-6-8-2-16,0-9-3 15,-7-6-1-15,-1-9 4 16,-4-9 7-16,-2-1 14 0,-6-9 16 15,0-4 17-15,-6-4 12 16,6-3 2-16,-8-3 0 16,8-1-11-16,-12 0-17 15,-1 1-18-15,-7-1-11 16,-6 0-9-16,0 0-5 0,-13 5-3 16,0-2-2-16,-7 2 1 15,-6 3-1-15,-7-5-2 16,-6 1 1-16,-6 0-4 15,-21-3-28-15,1-2-49 16,-6-1-76-16,5-5-133 16,14-5-70-16,25-5-35 0,21-12 7 15,32-11 38-15</inkml:trace>
  <inkml:trace contextRef="#ctx0" brushRef="#br0" timeOffset="50133.4843">17476 5139 215 0,'-26'0'284'0,"-1"-3"35"16,7 3-61-16,1 0-38 16,0 0-15-16,6-3-16 15,6 3-29-15,0 0-16 16,1 0-16-16,6 0-14 0,6 3-10 16,1-3 6-16,13 0 3 15,-1 0-7-15,14-3-6 16,26 3-8-16,12 0-13 15,20 0-28-15,7 0-19 0,-1-5-11 16,8 5-16-16,-1-3-25 16,-13-1-49-16,0-3-68 15,-12 3-95-15,0-7-115 16,-14 4-107-16,-14-5-40 16,-11 6 13-16,-21-5 50 0,-19-1 84 15</inkml:trace>
  <inkml:trace contextRef="#ctx0" brushRef="#br0" timeOffset="50433.2671">18056 4898 251 0,'-20'-12'324'16,"1"2"49"-16,-1-1-42 0,0 7-50 15,7-2-53-15,0 1-50 16,6 5-53-16,1 0-46 15,0 5-36-15,0 5-18 16,6 11-5-16,0 2-1 0,0 10 4 16,6 3 2-16,0 8-1 15,0 8-3-15,1-1-7 16,6 3-8-16,-6-2-21 16,5-4-34-16,8-5-35 15,6-2-57-15,7-4-100 16,6-8-107-16,7-4-44 0,-1-6 0 15,-5-5 18-15,-2-5 46 16</inkml:trace>
  <inkml:trace contextRef="#ctx0" brushRef="#br0" timeOffset="51681.5963">19827 3751 1 0,'7'-12'159'0,"-14"3"-19"15,1 1-29-15,-20 0-22 16,-13 1-16-16,-13 3-14 16,-13 1-5-16,-14-1-3 15,-12 0 4-15,-13 4 10 16,-13-3 11-16,-1 3 5 0,8 0 0 16,5 3-7-16,14 1-13 15,13 3-16-15,12 8-17 16,15 6-11-16,19 10-5 15,18 9-4-15,20 8 7 0,20 6 4 16,21 8 5-16,4 5 1 16,21 6-4-16,0-7 0 15,13 4-7-15,-1 3-3 16,1-8-3-16,-7 5-2 16,1 0 4-16,-14 3 0 0,-13 0 1 15,-19 4 1-15,-15 0 2 16,-18 11 4-16,-12 0-3 15,-14 7-1-15,-13 1 2 16,-14 2-2-16,-12 1-1 16,-7 0-3-16,1-4 2 0,6 1 1 15,-7-5 0-15,14-3 2 16,-1-3 0-16,7-9 4 16,13-6-5-16,13-8 0 15,12-3-1-15,8-11 2 0,6-5 1 16,13-6 5-16,6-4 6 15,14-8 8-15,-1-2 7 16,14-5 13-16,-1-4 16 16,14-6 8-16,7 0 2 0,-1-8-3 15,13-4-8-15,0 0-14 16,7-4-17-16,7-1-21 16,5-8-26-16,1 3-48 15,6-4-74-15,-6 4-88 16,-1-5-109-16,-5 1-76 15,-7 3-27-15,-14-3 20 0,-6 3 58 16</inkml:trace>
  <inkml:trace contextRef="#ctx0" brushRef="#br0" timeOffset="52480.996">20571 4311 62 0,'-33'-7'165'15,"-19"-4"4"-15,-7 7-66 0,-6 4-37 16,-7 7-1-16,-6 8 15 15,-7 7 18-15,-6 16 14 16,-6 8 7-16,-1 17 2 16,7 10-5-16,0 12-12 15,12 11-19-15,14 6-20 16,19 0-16-16,13-3-10 0,21-8-7 16,24-10-5-16,21-11 1 15,13-4 7-15,25-11 6 16,14-7-1-16,19-9-4 0,7-10-6 15,7-3-27-15,-1-7-53 16,0-9-67-16,-6-6-86 16,-13-4-92-16,-7-4-49 15,-19-6-7-15,-14-9 30 16</inkml:trace>
  <inkml:trace contextRef="#ctx0" brushRef="#br0" timeOffset="53214.847">20597 4715 150 0,'-14'-19'212'0,"2"9"-24"16,-2-2-30-16,8 5-28 16,0-1-23-16,-1 1-24 0,7 4-19 15,0-1-24-15,-7 4-18 16,7 0-13-16,-6-3-4 16,6 3-6-16,-7 0-6 15,7 0 1-15,0 0 0 16,-6 0 4-16,6 0 2 0,-6 0 1 15,6 0 5-15,0 0 0 16,-7 0 1-16,7 0-6 16,0 0-2-16,0 3-2 15,0 1-2-15,-7 4-1 16,1 2 3-16,0 9 8 0,-8 2 6 16,-5 8 10-16,-1 8 10 15,0 3 6-15,-6 8 4 16,1 4-1-16,-1-1-4 15,-1 0-6-15,8 4-6 16,0-8-6-16,-1-2-3 0,6-8-3 16,8-8-1-16,-7-3-3 15,13-9 3-15,-6-2 19 16,-1-4 30-16,7-4 33 16,0-3 17-16,7-4 9 15,-1-4-1-15,13-3-17 0,1-7-34 16,6-5-39-16,13-3-20 15,1-4-16-15,5 1-7 16,1-1-5-16,-1 0 0 0,1 1 1 16,-7 3 5-16,-6 4 3 15,-7 3 1-15,0 5 1 16,7 2-3-16,-7 8-1 16,-1 0-2-16,1 8 0 15,-6 6 1-15,0-3 0 0,-7 7 0 16,-1 0-16-16,2 0-31 15,-8-3-47-15,0 4-78 16,2-2-105-16,-8 3-52 16,12-6-10-16,-5-3 15 15,6 0 44-15</inkml:trace>
  <inkml:trace contextRef="#ctx0" brushRef="#br0" timeOffset="53581.9913">21196 5199 101 0,'20'-8'235'0,"6"1"22"16,-7-1-39-16,1 4-62 0,6 2-47 16,-6-3-31-16,-1 2-26 15,-6 6-19-15,-6 4-16 16,-7 8-6-16,-7 4-5 15,-13 3-2-15,-12 7 3 0,6 0-1 16,-13 1 1-16,6-1-1 16,1-4 0-16,6-3-1 15,-1 0 0-15,8-3 2 16,6-2 2-16,7-5 4 16,-2-1 0-16,2-5 8 15,12-1 15-15,2-2 12 0,11 1 7 16,7-4 1-16,13-4-24 15,13 1-58-15,0-8-93 16,7 0-117-16,0-3-65 0,6-5-31 16,-13-3 5-16</inkml:trace>
  <inkml:trace contextRef="#ctx0" brushRef="#br0" timeOffset="53846.6755">21717 5063 180 0,'7'-4'293'16,"-1"0"25"-16,7 0-24 16,-7 2-86-16,8 2-62 15,6-5-44-15,-1 2-34 0,7-1-22 16,7 1-16-16,-1-2-15 15,8 2-29-15,-1-5-44 16,-1 2-64-16,1-2-76 16,1 1-79-16,-7-4-39 15,-7 0-1-15,-1-4 29 16</inkml:trace>
  <inkml:trace contextRef="#ctx0" brushRef="#br0" timeOffset="54276.4335">22330 4659 220 0,'0'-14'250'0,"7"3"-3"15,-7 4-71-15,6 7-64 16,-6 3-49-16,0 12-23 16,0 7-8-16,0 4 3 0,0 6 7 15,0 6 4-15,0 2 4 16,0 3-2-16,0 2-6 15,-6-2-5-15,-1 1-9 16,0-4-7-16,1-3-8 0,-1-4-3 16,1-4 2-16,6-7 5 15,0-3 16-15,0-7 21 16,6-6 14-16,-6-3 4 16,7-3-1-16,-1-3-4 15,1-8-19-15,0 0-24 0,5-7-15 16,2 3-2-16,-8 1-3 15,7-1-2-15,0 3 0 16,0 6 0-16,0-2-2 16,6 8-6-16,8 0-5 15,5 8-5-15,1 3-13 0,-1 3-24 16,8 4-38-16,-8 1-51 16,1-1-74-16,-7 4-82 15,7-3-33-15,-1-5 1 0,7 1 26 16</inkml:trace>
  <inkml:trace contextRef="#ctx0" brushRef="#br0" timeOffset="54586.3578">23138 5139 167 0,'-7'-11'290'0,"1"0"33"16,-14 4-35-16,7 4-77 15,-6-5-65-15,6 8-43 0,-7 4-40 16,0 3-28-16,1 4-16 16,6 1-5-16,6 2 0 15,7 1 0-15,0-1-5 16,7-3-5-16,6 3-3 16,6-2-3-16,1-5-3 15,0-3-3-15,-1 0 1 0,1-4 1 16,6-8-1-16,-13 1-8 15,6-5-30-15,-12-2-52 16,-7-3-78-16,-7 1-84 0,-12-5-42 16,6-5-15-16,-7-1 18 15</inkml:trace>
  <inkml:trace contextRef="#ctx0" brushRef="#br0" timeOffset="54979.5547">23229 4100 40 0,'20'0'168'16,"12"6"13"-16,1 9-60 15,19 7-28-15,7 10-1 0,12 6 11 16,0 9 16-16,8 9 9 16,0 9-2-16,-2 5 1 15,-5 7-5-15,-6 4-14 16,-8 6-19-16,-6 5-17 0,-20 4-16 16,-12 2-18-16,-14-2-16 15,-18-4-10-15,-14-5-4 16,-13-7-6-16,-14-10 0 15,-5-7 1-15,-14-8 2 16,-6-9-1-16,6-5-15 16,-6-11-49-16,7-9-108 0,12-6-103 15,0-8-55-15,20-10-27 16,7-8-1-16</inkml:trace>
  <inkml:trace contextRef="#ctx0" brushRef="#br0" timeOffset="55276.6122">24473 5018 107 0,'27'-6'296'0,"-1"1"20"0,6 2 9 16,-6-1-106-16,7 1-87 15,6-1-61-15,1 0-50 16,5 1-47-16,1-1-56 16,-7 0-71-16,6 1-86 15,1 3-42-15,-7-4-8 0,-1-3 14 16</inkml:trace>
  <inkml:trace contextRef="#ctx0" brushRef="#br0" timeOffset="55578.0836">25314 4601 131 0,'0'-3'209'0,"7"3"4"16,-7 0-61-16,0 11-75 15,0 3-29-15,0 8-5 16,6 4 10-16,1 6 9 0,-7 5 3 16,13 3 1-16,-7 4-5 15,-6-3-10-15,6-1-15 16,-6 0-13-16,8-3-17 15,-8-7-53-15,0-5-77 16,0-7-83-16,-14-7-41 0,1-3-24 16,0-12-3-16</inkml:trace>
  <inkml:trace contextRef="#ctx0" brushRef="#br0" timeOffset="55799.065">24911 4736 23 0,'0'-21'262'0,"0"2"27"16,6 1 21-16,6 7-84 15,8-4-69-15,7 5-46 16,18-2-38-16,13 1-27 16,7 5-24-16,14-3-36 15,19-2-57-15,-1 8-75 0,2-5-90 16,4 5-46-16,-5 3-23 15,-7 0 13-15</inkml:trace>
  <inkml:trace contextRef="#ctx0" brushRef="#br0" timeOffset="56260.9395">26148 4997 134 0,'-13'3'221'0,"1"1"11"0,-8-1-56 15,0 5-53-15,-6-1-28 16,0 5-17-16,0-2-22 15,6 5-14-15,0 4-14 0,14-5-9 16,6 4-6-16,6-3-1 16,2-1-3-16,4-3-2 15,8 1-1-15,-7-4-3 16,7-2-2-16,-1-6 1 16,0 0 5-16,1-6 8 0,-1-6 12 15,-5 1 17-15,-8-3 19 16,-6-2 22-16,-6 2 22 15,-8-4 15-15,-5 3 8 16,-1 4-7-16,8-4-17 16,-8 5-24-16,7 2-45 0,6 0-72 15,1 2-112-15,6 1-142 16,0 2-80-16,20-1-39 16,6 4-7-16,-1-7 37 0</inkml:trace>
  <inkml:trace contextRef="#ctx0" brushRef="#br0" timeOffset="57326.6992">27360 4304 22 0,'-26'4'95'0,"-7"-1"3"15,-6 9 17-15,-13 7 14 16,-7 6 11-16,0 8-4 15,-6 10-17-15,-6 9-17 0,6 10-13 16,0 4-16-16,6 11-14 16,7 0-6-16,20 7 4 15,12 0 6-15,20-3-3 16,13 0 3-16,20-9 7 0,19-9 6 16,13-5-6-16,13-9-8 15,13-9-5-15,6-11-25 16,8-6-69-16,-7-10-112 15,7-5-118-15,-8-12-62 16,-12-4-34-16,-20-6-1 0,-6-8 46 16</inkml:trace>
  <inkml:trace contextRef="#ctx0" brushRef="#br0" timeOffset="57808.6599">27797 4751 130 0,'-32'-11'184'15,"-8"1"-41"-15,1 5-22 16,-13-2-13-16,0 7-14 0,0 4-11 15,6-1-17-15,0 6-20 16,14-3-13-16,12 5-14 16,7 1-9-16,7 2-2 15,12-3-1-15,7 0 2 16,7-1 3-16,12 2 0 0,14-1 2 16,0 0-3-16,6 3 0 15,0-3-1-15,0 5-2 16,-6-2 21-16,-7 1 10 0,-7 0 9 15,-5 2 5-15,-9-2 3 16,-4 0-14-16,-14 3-29 16,-6-4-12-16,-14 1-5 15,0 0-4-15,-13-1-1 16,1-2 15-16,-7-1 8 0,-7-5 0 16,1 6-5-16,-1-5-16 15,1 1-40-15,-1-1-58 16,7-4-68-16,6 1-68 15,7 0-37-15,13-4-5 16,13 0 25-16</inkml:trace>
  <inkml:trace contextRef="#ctx0" brushRef="#br0" timeOffset="58268.7908">28233 5070 198 0,'0'0'257'16,"7"0"27"-16,6 0-63 15,0 0-50-15,0 0-30 16,6 0-27-16,7 0-30 0,1 0-25 15,5 0-27-15,1 0-17 16,-1 0-12-16,-6 4-7 16,-6 2-6-16,-7 2-5 15,-7 3 0-15,-6 7 3 0,-12 1 3 16,-8 3 0-16,-7 4 8 16,-5-1 1-16,-1-3 4 15,7 1 0-15,-6-6 4 16,13-2 4-16,-1-1 1 0,7-2 3 15,0-4 4-15,6-1 3 16,7-5-1-16,7 3 5 16,-1-2 2-16,8-3-1 15,-2 0-11-15,14-8-43 16,7 6-66-16,6-9-104 0,7-5-84 16,6 2-45-16,-7-4-18 15,2-8 27-15</inkml:trace>
  <inkml:trace contextRef="#ctx0" brushRef="#br0" timeOffset="58542.5039">28904 4953 56 0,'14'0'289'16,"-2"-4"26"-16,1 4 22 16,1 0-77-16,-2-4-87 0,8 4-61 15,0-3-38-15,-1-1-26 16,7 0-33-16,0 0-43 16,7-2-52-16,6-2-70 0,1 1-99 15,5-4-53-15,1-1-18 16,5-2 14-16</inkml:trace>
  <inkml:trace contextRef="#ctx0" brushRef="#br0" timeOffset="58947.9675">29765 4557 180 0,'-26'-11'214'0,"-7"7"5"15,-6 4-93-15,0 0-63 16,0 8-29-16,6-1-14 16,14 3-5-16,12 5-1 15,7 1 4-15,19-1 3 16,7 2 1-16,7 5 3 0,7-3 2 16,5-2 6-16,1 6 4 15,5-4 0-15,-5 2 2 16,-1-2 4-16,8-1 2 15,-14 1-2-15,1-2-1 16,-8-2 0-16,1 3 3 0,-15 1-2 16,-4-4 3-16,-8-1 1 15,-12 1 4-15,-8-5 10 16,-11 5 6-16,-15 0-1 16,-5-4-2-16,-7 0-7 0,-13 0-13 15,0 3-19-15,0-6-24 16,0 3-53-16,6-3-78 15,7 2-103-15,13-3-83 16,5 1-42-16,22-4-13 16,12-4 33-16</inkml:trace>
  <inkml:trace contextRef="#ctx0" brushRef="#br0" timeOffset="59396.4063">30221 4997 72 0,'13'-4'232'16,"-13"4"30"-16,6-4-30 16,-6 4-60-16,-6 0-47 15,6 0-29-15,-7 4-28 0,1 0-31 16,6-1-21-16,-7 4-7 15,1 4-3-15,6-3-1 16,6 3 0-16,1 1 3 16,-1-6 2-16,1 2 0 15,13-1 5-15,-1-3-3 0,7 2-2 16,6-6-1-16,1 0 0 16,-7 0-2-16,0-2 4 15,-6-6 6-15,-7 4 15 0,-1-3 15 16,-4-1 9-16,-8 1 12 15,-8-3 4-15,2 2 5 16,-13 0-4-16,-1-3-6 16,0 4-10-16,1 4-11 15,-1-5-19-15,1 5-40 16,0-5-60-16,5 5-81 0,1 3-105 16,0-4-80-16,7 0-36 15,6 4 5-15,6-3 35 16</inkml:trace>
  <inkml:trace contextRef="#ctx0" brushRef="#br0" timeOffset="60107.5924">30071 4227 80 0,'19'-3'163'0,"14"6"-16"0,-1 1-44 16,14 3-23-16,7 5-7 15,5 9 7-15,7 1 7 16,0 10-1-16,0 10 5 16,0 5-8-16,0 8-5 0,0 4-13 15,-6 6-5-15,0 9-10 16,-13-1-15-16,-14 8-8 16,-12-1-7-16,-13 5-2 15,-14-1-6-15,-19-7-2 16,-6-4-1-16,-8-7 1 0,-5-11 0 15,6-7 3-15,-7-12-2 16,-7-3-33-16,-5-12-80 16,-7-4-106-16,0-14-58 0,-14-3-34 15,1-12-15-15</inkml:trace>
  <inkml:trace contextRef="#ctx0" brushRef="#br0" timeOffset="61359.4835">30319 3502 62 0,'0'-4'194'0,"0"1"16"16,0 3-58-16,19 0-50 0,-6-4-38 15,13 4-20-15,7 0-13 16,6 0-14-16,13 0-7 16,7 0-4-16,12-3 1 15,-6 3 0-15,14 0 1 16,-2 0-1-16,15 3-5 0,-1 1-11 16,0-1-8-16,8 8-4 15,-2 4 3-15,1 3 0 16,-7 15 6-16,-13 4 17 0,-6 18 10 15,-14 11 7-15,-12 14 3 16,-20 12 3-16,-13 13-1 16,-26 14-3-16,-13 9 0 15,-13 7 3-15,-20 4-2 16,-6 4 16-16,-6 0 10 0,6-7 6 16,6-9-4-16,7-8-4 15,5-14-3-15,15-9-19 16,-1-9-14-16,15-13-6 15,4-4-4-15,8-16-2 16,6-3 1-16,6-6-1 0,0-5 2 16,8-7 2-16,-2-8 1 15,8 1 2-15,-7-4-1 16,7-7 0-16,-8 4-2 16,2-5-1-16,-1-3-1 0,0 3-15 15,0-3-6-15,0 0-1 16,0 1-1-16,0-1-2 15,7-1-1-15,-8-2 13 16,2 3 5-16,-2-3 1 16,2-2 1-16,-1 5 3 0,0-3 2 15,-6-2 3-15,-1 2-3 16,-6-1-1-16,-6 1 9 16,-14-4 8-16,-13 6 23 15,-32 1 12-15,-26 0 8 0,-39 8 8 16,-26-1-5-16,-27 1-8 15,-13-1-19-15,-13-3-14 16,8-1-6-16,11 1-17 16,22-4-75-16,18 0-141 0,20-4-77 15,25 0-40-15,20-3-20 16,14-4 0-16</inkml:trace>
  <inkml:trace contextRef="#ctx0" brushRef="#br0" timeOffset="71878.7674">2807 8615 53 0,'0'0'190'0,"0"5"-11"0,0-5-24 16,0 0-18-16,0 0-10 16,0 3-4-16,0-3-7 15,0 0-4-15,0 0-5 16,0 0-8-16,8 0-12 16,-8 0-10-16,6 0-4 0,0 0 2 15,1-3-1-15,0-2-5 16,5 3-2-16,1-2-10 15,7 1-12-15,0-2-17 16,6-2-12-16,7 3-10 16,5 0-9-16,1 4-5 15,1 4-3-15,-1 7-6 0,0 3-2 16,-1 9 1-16,-11 6 4 16,-7 1 4-16,-8 7 1 15,-5-1 4-15,-7 1 2 16,-13-1 1-16,-7-3 0 15,-5 0 3-15,-8-3 4 16,0-8 3-16,8-1 5 16,-2-6 7-16,1 0 7 0,6-8 2 15,8-2-2-15,5-5-1 16,7-9-3-16,7-1-8 16,5-5-8-16,8-11-8 15,6-3-6-15,7-3-8 16,-1-6-8-16,7-6-2 15,0 5-2-15,-6-9 2 0,0 4 4 16,-1 0 3-16,-5 7 8 16,-8 7-1-16,-6 5 0 15,-6 7-4-15,-1 7 0 16,-6 7-1-16,0 8 2 0,-6 7 3 16,-8 10 7-16,8 6 7 15,6 2 3-15,0 4 2 16,6 3-1-16,8-3 1 15,-2 0-3-15,14 1 11 16,7-5 9-16,6-4-2 16,7 0-34-16,6 2-57 15,7-9-88-15,6 0-119 0,-6 0-73 16,6-3-33-16,-7-4 13 16,-13 3 48-16</inkml:trace>
  <inkml:trace contextRef="#ctx0" brushRef="#br0" timeOffset="72798.4063">4169 9133 29 0,'-6'-5'201'0,"0"3"19"0,-14-2-30 16,1 0-42-16,-7 0-29 15,-7 1-16-15,1 3-7 16,-8 0-10-16,7 0-13 0,-5 0-17 16,-1 3-11-16,6 1-9 15,1 4-13-15,-2-1-10 16,15 0-5-16,6 0-2 16,0 1-5-16,13-1 4 0,0-4 5 15,0-3 3-15,13 4 4 16,-6-4 3-16,6-4 6 15,7 1-5-15,6-4-1 0,-1-1-4 16,7-3-7-16,-5 1-3 16,5-2-4-16,2 1-2 15,-2 5-6-15,-7-2-3 16,2 1-3-16,-1 3-4 0,-6 0-4 16,-1 8-3-16,1 0 6 15,-8 3-1-15,2 1 1 16,-14 2 5-16,6 5 3 0,-6-4 5 15,-6 0-3-15,6 3 7 16,0-7 5-16,-7 2 5 16,7-7 5-16,-7 3 6 15,7-5 0-15,-6 0 0 0,6-5-4 16,0 3-3-16,0-7-5 16,6 2-4-16,1 0-1 15,0-4 0-15,-7 4 4 0,6 0-4 16,0 3 0-16,2 0-3 15,-2 4-1-15,7 4-3 16,6 0-2-16,-6 3-1 16,7 0 1-16,0 4 2 0,-1 0-2 15,1 1 4-15,6-2 3 16,-7 1-1-16,1-3 2 16,0-1 4-16,-1-7 4 0,0 3 2 15,1-6 1-15,-1-4 1 16,1-5 2-16,0-3 2 15,-7-3-2-15,7-7-3 16,-8-5 0-16,-6-3-2 0,8-7-4 16,-8 0-3-16,1-8-5 15,-7 0-5-15,0-3-2 16,-7 4 0-16,1-5-4 16,-8 1 6-16,2 4 15 0,-2 7 18 15,2 3 7-15,-1 11 0 16,6 4 1-16,-6 12-1 15,7 10-13-15,6 10-10 16,0 12-4-16,6 14 3 0,7 8 3 16,7 8-1-16,0 3-2 15,-2 3 1-15,9-3-3 16,-1-4-1-16,6-3-4 0,7-8-17 16,-6-7-30-16,-1-10-53 15,8-1-77-15,-8-8-107 16,1-6-63-16,-7-5-19 15,-7-3 12-15,-5-7 41 0</inkml:trace>
  <inkml:trace contextRef="#ctx0" brushRef="#br0" timeOffset="75493.4267">6476 4033 72 0,'0'0'180'16,"7"0"-21"-16,-7-3-27 0,0 3-20 16,0 0-23-16,0-5-19 15,0 5-14-15,0-3-1 16,-7 3-4-16,1-4 4 15,-1-4 3-15,1 6-1 0,-7-6 2 16,-6 4-4-16,-1-3-5 16,-13-1-11-16,1 1-8 15,-21 0-8-15,-12 4-7 16,-6-1-9-16,-14 0-3 0,-6 1 0 16,0-1-3-16,-1 4-1 15,14 0-2-15,13 4-2 16,12-4-4-16,8 0-1 0,13 3 1 15,6-3 0-15,13 0 2 16,6 4 2-16,0-4 5 16,7 0-1-16,0 0 1 15,0 0 0-15,0 0 4 0,7 0-2 16,-7 0 0-16,0 0 3 16,0 0 1-16,0 0 0 15,0 0-5-15,0 0 1 0,0 0 0 16,0 0 1-16,0 0-2 15,0 0 1-15,0 0-1 16,0 0-1-16,0 0-1 16,7 0-4-16,-7 0 4 0,0 0-1 15,0 0-1-15,0 0 2 16,0 0-1-16,0 0 2 16,0 0-3-16,0 0 0 15,0 0 1-15,0 0-1 0,0 0 1 16,6 0 1-16,-6 0 2 15,0 0-2-15,0 0 3 16,0-4-3-16,7 4-11 0,-7 0-40 16,0 0-67-16,0 0-92 15,0 0-50-15,19-3-25 16,-6-1-4-16</inkml:trace>
  <inkml:trace contextRef="#ctx0" brushRef="#br0" timeOffset="76617.9207">16778 5074 27 0,'0'-8'181'16,"0"5"12"-16,0-1-52 15,-7 0-38-15,7 0-24 16,-6 2-8-16,6-3-4 0,0 5 1 15,0 0 1-15,0-3-2 16,0 3-1-16,0 0-9 16,0 0-8-16,0 3-16 0,0-3-15 15,0 5-11-15,-6 1-4 16,-14 5 4-16,1 8 6 16,-14 3 5-16,1 7 8 15,-14 0 1-15,1 7-1 16,-2 1-4-16,-5-1-2 0,7 2-4 15,6-5-5-15,7-8-1 16,-2 0-3-16,9-2-4 16,5-8-16-16,0 0-28 15,7-9-65-15,7-2-104 0,6-4-56 16,0-4-30-16,6 0-1 16</inkml:trace>
  <inkml:trace contextRef="#ctx0" brushRef="#br0" timeOffset="76872.6874">16276 5209 123 0,'0'-14'237'0,"0"-2"20"16,7 7-64-16,-7 1-52 0,7 4-38 16,-1 0-31-16,13 4-25 15,7 4-15-15,0 0-6 16,13 4 1-16,1 6-1 15,-7-3 3-15,5 3-2 16,1 5-3-16,7-5-7 0,-7 4-3 16,7-4-7-16,-1 3-36 15,1-4-74-15,0-1-100 16,0-1-51-16,-8-9-28 16,1 3-13-16</inkml:trace>
  <inkml:trace contextRef="#ctx0" brushRef="#br0" timeOffset="77317.0277">16987 5165 215 0,'6'-7'255'0,"1"-4"-7"15,5 3-41-15,2 2-39 16,-1-2-37-16,13 0-33 16,0 5-30-16,-6-1-27 15,6 1-17-15,-7 6-11 16,1 1-7-16,-8 7 2 0,-12 3 2 16,-12 9 3-16,-8-1 3 15,-6 7 4-15,-7 0 2 16,-6 3 0-16,7-2-3 15,-7 0 1-15,7-5-1 16,5-3-2-16,1-3 7 0,6-5 9 16,8-3 4-16,4 0 6 15,2-4 8-15,6 0 6 16,6-3 0-16,2 0-5 0,4 0-5 16,8-4-8-16,6 0-13 15,7 0-29-15,-1-4-62 16,1-4-88-16,-1 6-115 15,1-3-81-15,-1 3-40 16,-12-3-3-16,7 5 41 0</inkml:trace>
  <inkml:trace contextRef="#ctx0" brushRef="#br0" timeOffset="79605.1828">31863 5103 88 0,'0'-8'108'16,"-7"1"11"-16,7-3-3 0,0 2-6 15,-7-3-4-15,7 3-1 16,-6 1-3-16,6-3-6 15,-6 2-1-15,6 0-5 16,0 5-12-16,-6 0-16 16,6-2-16-16,-8 5-20 0,8 0-17 15,-6 0-9-15,-7 8-4 16,-13 6-1-16,-6 6 2 16,-1 5 4-16,-19 4 4 15,-1 7 19-15,2 1 10 0,-1 3 7 16,-1 1 1-16,1-1 0 15,7-8-1-15,6-2-25 16,13-4-44-16,-1-4-50 16,14-4-71-16,6-7-89 15,14 1-50-15,6-10-22 0,0 2 18 16</inkml:trace>
  <inkml:trace contextRef="#ctx0" brushRef="#br0" timeOffset="79911.7653">31537 5209 20 0,'6'0'90'0,"1"0"-15"16,6 4 0-16,0-1 15 15,7 5 13-15,-8 3 15 16,8 3 12-16,0-3-6 0,-1 3-18 16,1 3-20-16,6-4-20 15,-7 3-16-15,7-2-21 16,0-3-7-16,1 0-9 0,5-1-29 16,7-1-48-16,1-3-69 15,-1 2-67-15,-1-5-40 16,-5-3-19-16,-1 0 14 15</inkml:trace>
  <inkml:trace contextRef="#ctx0" brushRef="#br0" timeOffset="80625.5649">31466 5121 48 0,'0'0'106'15,"0"0"-8"-15,0 0-14 16,0 0-15-16,0-4-14 16,0 4-10-16,0 0-2 0,0 0-1 15,0 0 5-15,0 0 6 16,0 0 5-16,0 0 4 15,-8 0-5-15,8 0-5 16,-6-3-8-16,6 3-6 16,-6-4-5-16,6 4-5 0,-7 0-3 15,7-3-3-15,-7 3-4 16,7 0-4-16,0 0-7 16,0 3-5-16,7 1 1 0,0-1-1 15,-1 8 2-15,0 0 1 16,2 8 2-16,4-1 9 15,8 1 2-15,5 2 5 16,2 1 3-16,5 0-3 16,1 1-11-16,13-2-37 15,-7-3-48-15,7-3-65 0,5 0-70 16,-5-4-42-16,-1-4-12 16,1-2 15-16</inkml:trace>
  <inkml:trace contextRef="#ctx0" brushRef="#br0" timeOffset="81206.3036">32169 5128 157 0,'0'0'157'0,"0"-3"-8"0,0-1-8 15,0 0-12-15,0 1-11 16,0 3-17-16,7-4-20 15,-1 1-19-15,0-1-16 16,8 0-12-16,5-3-12 0,1 3-9 16,6 1-5-16,6-2-3 15,1 5-4-15,6-2 2 16,-7 4-1-16,-6-2-1 16,1 8 4-16,-14 3 4 15,-7 4 4-15,-12 7 4 0,-7 0 3 16,-14 4 7-16,-5 3 2 15,-7 0 0-15,0-3-1 16,-1-1-3-16,2 2-3 16,5-6-2-16,1-6 5 0,12 4 3 15,7-9 0-15,-1 0 5 16,8-1 3-16,6-2 3 16,6 0-1-16,8-4 1 15,6 1 1-15,12 0-4 0,7 0-7 16,6-4-23-16,14 0-43 15,0 0-62-15,0-4-85 16,6 4-96-16,-13 0-52 16,0 0-11-16,-13 4 19 15</inkml:trace>
  <inkml:trace contextRef="#ctx0" brushRef="#br0" timeOffset="83035.0578">5264 8601 152 0,'0'0'272'0,"0"0"36"0,0 0-27 15,0 0-61-15,0 0-43 16,0 0-26-16,0 0-22 0,0 0-22 16,7 0-16-16,-7 0-10 15,0 0-1-15,7 0 0 16,-1 0-4-16,0-3-7 0,14 3-6 15,13 0-4-15,5-4-8 16,15 4-12-16,6-4-10 16,6 4-8-16,-7-4-10 15,7 4-29-15,-12-2-42 0,5 2-55 16,-5-5-75-16,-8 5-88 16,-6 0-100-16,1 0-37 15,-22 0 6-15,-11 5 39 16,-7-3 63-16</inkml:trace>
  <inkml:trace contextRef="#ctx0" brushRef="#br0" timeOffset="83239.6799">5414 8828 105 0,'-13'15'234'0,"7"-3"-7"15,6-2 0-15,6 1-10 0,1-3-20 16,13-4-24-16,6 2-23 15,13-2-23-15,13 1-26 16,13-2-27-16,0-3-38 16,14 0-55-16,12 0-73 0,-7-3-105 15,7-2-97-15,0 1-51 16,-12 1-13-16,-14 0 20 16</inkml:trace>
  <inkml:trace contextRef="#ctx0" brushRef="#br0" timeOffset="85066.404">6757 8364 149 0,'-7'0'216'0,"0"-4"0"16,1 0-60-16,6 0-35 15,0 1-23-15,0-1-14 16,0 1-9-16,6-2-5 0,8 3-2 16,-8-6 2-16,7 4 5 15,7-4-2-15,0 1-4 16,5 5-8-16,1-10-22 15,14 4-15-15,5 1-14 0,7 0-5 16,0-1-6-16,7 5-4 16,-7-1 12-16,-6 8 7 15,-7 7 5-15,-7 3 7 16,-19 8 8-16,-6 7 10 16,-20 5 7-16,0 6 0 0,-13 0-4 15,-7 8 0-15,-5-4-5 16,-9-1 8-16,2 2 0 15,-1-1 0-15,1-8 0 16,12 1-1-16,0-7-1 0,14-9-16 16,6 1-7-16,0-7-2 15,19 0 6-15,8-5-7 16,11-2-4-16,15-5-3 16,5 1-5-16,14-8-8 0,6 1-38 15,0-5-47-15,1 2-75 16,-8-6-95-16,8 1-114 15,-8 0-59-15,0-3-4 16,1-5 33-16,-13 1 65 16</inkml:trace>
  <inkml:trace contextRef="#ctx0" brushRef="#br0" timeOffset="86364.7493">8379 7473 74 0,'-71'0'112'0,"-2"-3"-4"15,2 3-9-15,0 0-10 16,5 0-9-16,8 3-13 0,6-3-16 16,6 0-15-16,13 0-11 15,1 5-5-15,13-2-6 16,-8 0 3-16,14 5 10 16,0 7 15-16,0 2 13 0,6 12 12 15,7 8 18-15,0 11 13 16,0 7 12-16,0 7 3 15,0 4-2-15,7 8-6 16,0 3-20-16,-1 7-9 0,7-4-18 16,0 8-14-16,6 0-9 15,1 4-4-15,-7 3-1 16,7 4-7-16,-8 3-8 16,2-3-3-16,-1 0-3 15,0 4-4-15,-7-7-4 0,1 2 2 16,-7-7 5-16,6-2 2 15,-6-9 2-15,7-3 1 16,6-3 7-16,0-12 6 16,20-7 4-16,0-9 3 15,12-4 3-15,1-9-3 16,5-8-2-16,2-4-8 0,5-1-9 16,-5-6-5-1,5-7-2-15,1 1-4 0,6-8-2 16,0 0-1-16,6-3-5 15,-6-6-22-15,8 3-43 16,-2-5-62-16,0-5-96 16,8-2-112-16,0-4-55 15,-2-3-11-15,-4-4 26 16,-2-4 54-16</inkml:trace>
  <inkml:trace contextRef="#ctx0" brushRef="#br0" timeOffset="87314.3636">9141 7682 5 0,'-39'-4'157'0,"-13"4"-4"15,-7 4-18-15,-12 7 4 16,-8 11 16-16,-5 8 13 0,-8 6 6 16,8 11 0-16,6 12-14 15,13 11-25-15,0 2-24 16,19 10-19-16,13 6-19 15,14-4-16-15,19 4-10 16,19-8-1-16,21 0-1 16,11-10-1-16,22-7-2 0,11-5-7 15,7-10-6-15,7-7-7 16,12-12-8-16,-5-4-8 16,5-6-31-16,-5-9-38 15,-14-1-49-15,-6-9-61 0,-13-5-91 16,-7-2-83-16,-13-8-20 15,-13-4 10-15,-13-2 34 16</inkml:trace>
  <inkml:trace contextRef="#ctx0" brushRef="#br0" timeOffset="87880.5837">9441 8015 208 0,'-12'-15'244'0,"-2"5"-10"15,1-1-66-15,7 4-55 16,-1 3-41-16,0 4-23 15,1 7-1-15,6 11 6 0,0 4 11 16,0 8 13-16,0 6 8 16,6 5-2-16,1 7-8 15,-7-2-12-15,13 2-12 16,-6 0-12-16,-1 0-8 16,8-4-7-16,-14 0-8 0,6-7-4 15,0-8-2-15,0-3 3 16,1-9 14-16,-7-2 6 15,7-8 5-15,-1-7-1 0,1-3 0 16,-1-4-4-16,1-8-17 16,0-3-10-16,5-4-8 15,2-4 1-15,-2-4-2 16,8 1-3-16,-7 0 3 16,7 3 2-16,-8 1 2 0,2 7-5 15,-1 2 0-15,6 7 0 16,0 9-4-16,1 0 0 15,0 9-4-15,5 3 5 16,2 10-3-16,-1 0-12 16,6 0-20-16,-12 0-29 15,6 3-32-15,-7-2-52 0,8-1-73 16,-8-1-74-16,1-2-23 16,6-4 4-16,-7-5 23 15</inkml:trace>
  <inkml:trace contextRef="#ctx0" brushRef="#br0" timeOffset="88480.063">10327 8536 179 0,'20'-5'201'16,"-7"-1"-21"-16,7 2-64 16,-8 0-43-16,14 1-17 15,-6 0-2-15,6-2-4 16,1 1-3-16,-8 4-1 0,0 0 2 16,0 4-9-16,1 1-11 15,-6 1-5-15,-8 5-4 16,-6 1-5-16,-6-2-6 15,-8 5-17-15,-6-1-7 16,1 1-3-16,-7 0-2 0,0-1 0 16,0-2 0-16,0-5 15 15,7 0 8-15,5 1 8 16,2-4 6-16,12 2 9 0,-7-6 7 16,0 4 2-16,14-4 1 15,0 4 3-15,-1-4 7 16,14 3 15-16,6-3 14 15,-7 4 8-15,7 0 7 16,7 3 1-16,-1 0-6 0,-6 4-20 16,-6 0-13-16,6 1-5 15,-13 2-3-15,1-3 1 16,-2 0 2-16,-12 4 4 16,-12-4-1-16,-8 4-5 15,-7-5-13-15,-11 5-11 0,-8-4-12 16,-7 3-15-16,2-6-22 15,-2-1-35-15,8 1-52 16,5-4-95-16,8-4-112 16,6-4-56-16,13-4-17 15,13-3 16-15,0-7 48 0</inkml:trace>
  <inkml:trace contextRef="#ctx0" brushRef="#br0" timeOffset="88836.8884">10751 8349 94 0,'6'0'253'0,"1"-4"25"16,-7 4 2-16,7 0-77 16,-1 0-51-16,7-3-25 15,0 3-6-15,13 0-9 16,7-5-15-16,-1 5-10 0,1-2-11 16,6-2-11-16,0 4-15 15,-6-4-15-15,-1 0-16 16,7 4-22-16,-12-3-34 15,5-2-53-15,-6 5-74 16,0-3-100-16,7-1-71 0,-14 2-26 16,7-6 5-16,-6 0 37 15</inkml:trace>
  <inkml:trace contextRef="#ctx0" brushRef="#br0" timeOffset="89578.3173">11553 7953 148 0,'-8'-10'256'16,"8"-2"25"-16,0 5-60 15,-6-1-49-15,6 5-49 16,0-2-34-16,0 5-11 16,0 8 2-16,0 7 11 0,-6 7 10 15,6 7 14-15,-6 9 10 16,6 6-13-16,-8 3-22 15,2 4-20-15,6 3-14 16,-13 2-16-16,7-5-11 16,-8 4-8-16,2-7-2 0,6-9-5 15,-8-2-5-15,8-8-1 16,-1-6-1-16,7-5 8 16,0-4 2-16,0-2 5 15,7-9-1-15,5-3 1 16,2-7-4-16,-2-3-10 0,8-9-9 15,7 1-10-15,-9-8-3 16,9 0-4-16,5 1 0 16,-6-1 1-16,1 1 3 15,-7 2 3-15,6 9 2 0,-7 3 0 16,1 4-1-16,-2 3-4 16,2 8-1-16,0 3-6 15,-1 7-12-15,-5 1-24 16,5 4-34-16,1 2-46 15,-7-3-72-15,6 5-90 0,-5-2-57 16,-2-2-11-16,1 0 16 16,0-9 42-16</inkml:trace>
  <inkml:trace contextRef="#ctx0" brushRef="#br0" timeOffset="89920.5361">12184 8463 115 0,'-13'-12'266'16,"-6"1"20"-16,0 7-18 15,-1 1-90-15,0-1-59 16,7 4-33-16,1 7-20 0,-2-3-10 16,8 7-6-16,6 1-1 15,0-2-1-15,6 2-6 16,0 2-6-16,8-7-6 15,5 4-3-15,1-3-1 16,0-2-3-16,-1-6 0 16,7 5 2-16,-13-10 5 0,0 5 6 15,0-6 2-15,-6-2 3 16,-7 2-2-16,0-3-4 16,-14-1-18-16,2-1-35 15,-15 0-65-15,-5-3-116 0,6-2-109 16,-13 2-57-16,-1-8-19 15,1 0 8-15</inkml:trace>
  <inkml:trace contextRef="#ctx0" brushRef="#br0" timeOffset="90344.6707">11253 7514 70 0,'-7'-26'200'0,"14"4"7"16,6 8-64-16,13 6-29 16,13 5-14-16,19 6-5 15,7 14 12-15,20 10 19 16,6 17 20-16,14 6 3 15,12 13-6-15,14 10-3 16,-8 8-17-16,-5 7-21 0,-8 0-24 16,-19 7-16-16,-12 5-14 15,-14 2-15-15,-19 4-8 16,-27 1-3-16,-13-6-3 16,-18-1-3-16,-8-13-2 0,-19-5-2 15,-6-17-2-15,-14-3-4 16,-13-14-7-16,0-8-24 15,-6-13-41-15,-6-6-67 16,5-13-92-16,8-6-110 16,5-4-55-16,8-13-11 0,18-7 24 15,8-7 54-15</inkml:trace>
  <inkml:trace contextRef="#ctx0" brushRef="#br0" timeOffset="90623.4334">12921 8448 131 0,'39'-8'293'16,"0"1"18"-16,13 0 12 15,-7-4-119-15,14 0-83 16,0 3-53-16,6 2-27 0,7-6-24 16,-1 5-41-16,2 0-53 15,-8-1-97-15,0 1-74 16,-7 3-42-16,-6 1-15 16,-19-4 19-16</inkml:trace>
  <inkml:trace contextRef="#ctx0" brushRef="#br0" timeOffset="91353.0551">14549 7891 36 0,'0'-4'252'0,"0"-4"14"16,0 5 7-16,0 3-90 16,0 0-55-16,0 3-19 15,8 9 2-15,-2 5 16 16,0 6 21-16,1 6 13 0,-1 4-7 16,8 3-18-16,-8 9-22 15,6-1-25-15,-4 0-25 16,4 4-19-16,-12-5-16 15,7 2-24-15,-7-1-40 16,0-8-61-16,0-3-76 0,0-8-94 16,7-3-105-16,-7-7-44 15,6-7 6-15,-6-8 40 16</inkml:trace>
  <inkml:trace contextRef="#ctx0" brushRef="#br0" timeOffset="91609.9921">14341 7972 30 0,'13'-23'194'16,"0"5"17"-16,13 3-25 15,7 1-41-15,5 3-21 16,15-1-8-16,12 5-5 0,14 0-12 15,5 3-18-15,1 1-44 16,7-1-68-16,-1 4-86 16,-7 0-93-16,-6 4-50 15,-6-1-29-15,-14 6 8 16</inkml:trace>
  <inkml:trace contextRef="#ctx0" brushRef="#br0" timeOffset="92082.0709">15319 8477 152 0,'-7'-4'261'0,"7"1"16"0,-13-2-51 15,0 3-64-15,0-3-53 16,-7 5-35-16,1-2-25 16,-1 4-15-16,8 3-5 0,-8 2-6 15,7 4-3-15,6 0-2 16,7 3-3-16,13 1 1 15,0-5-9-15,7 6-8 16,0-9-10-16,12 0-6 16,-6 1-1-16,7-5-2 0,-8-6 1 15,9-1 6-15,-9 0 6 16,-5-7 9-16,0 1 5 16,-8-2 3-16,-12 1 4 15,-6-4 1-15,-8 1 0 0,-5-1-6 16,-7 5-13-16,-6-5-29 15,6 0-53-15,-13 1-89 16,13-1-67-16,-1 1-35 16,7 2-12-16,8-6 17 0</inkml:trace>
  <inkml:trace contextRef="#ctx0" brushRef="#br0" timeOffset="92508.9454">16491 7224 104 0,'-39'-7'193'0,"-7"10"22"16,-11 8-47-16,-2 11-14 16,-7 11 11-16,-5 15 24 15,6 11 28-15,-7 9 13 16,6 17-3-16,8 7-16 0,12 7-30 16,8 3-32-16,11 4-32 15,14 1-30-15,13-5-32 16,20-10-19-16,18-3-10 15,15-13-5-15,18-6-5 0,14-8-8 16,20-11-18-16,5-10-40 16,14-9-62-16,1-6-86 15,5-8-128-15,0-10-99 16,-7-5-39-16,-12-10 8 16,-19-4 45-16</inkml:trace>
  <inkml:trace contextRef="#ctx0" brushRef="#br0" timeOffset="94207.3561">16862 7726 120 0,'-32'-8'109'0,"-7"8"-17"15,-6-3-6-15,-1 6 3 16,1 1 3-16,-8 0 0 16,1 7-2-16,1 1-5 0,4-3-8 15,9 7-11-15,11-2-8 16,7 5-6-16,14-5-7 16,19 4-6-16,7-3-3 0,26 1-4 15,5-3-4-15,8 3-7 16,13-7-6-16,-7 7-7 15,7-5-6-15,-7 3-2 16,-7-3 2-16,-5 1 6 16,-14-2 8-16,-1 1 20 0,-18 0 26 15,-13 0 25-15,-7 1 21 16,-13-2 12-16,-13 2 2 16,-13-3-14-16,-14 3-20 15,1-1-25-15,-7-3-32 0,1 3-45 16,6-4-64-16,-6 4-79 15,11-4-96-15,2 0-93 16,19 1-41-16,6-5 3 16,14 2 37-16</inkml:trace>
  <inkml:trace contextRef="#ctx0" brushRef="#br0" timeOffset="94744.4337">17130 8129 26 0,'13'-4'257'0,"0"1"27"0,1-1 19 16,-2-3-85-16,14-1-67 15,1 0-42-15,5 6-20 16,7-2-18-16,-7 0-14 0,7 0-11 15,-13 4-8-15,1 0-7 16,-7 4-9-16,-8 0-6 16,-6 7 2-16,-12 0 1 15,-13 3-4-15,-7 1-4 16,-7 3-4-16,-6 1-6 0,0-5-5 16,0 5-6-16,7-5 5 15,-1-3 4-15,7 0 0 16,6-4-1-16,7-3 0 15,7 3-2-15,6-2 2 16,6-5-1-16,13 0 0 0,7 0 4 16,7 0 5-16,-1 0 16 15,1 0 8-15,0 0 10 16,6 3 4-16,-6-3 0 16,-7 3-2-16,0 1-10 15,-7 0-7-15,-5 3-3 0,-8 1 3 16,-6 0 7-16,-6-6 4 15,-14 5-6-15,-6 5-3 16,-20-4-9-16,0-1-32 16,-6 0-52-16,-13 0-73 0,6-3-100 15,1 0-100-15,12-4-49 16,0 0-7-16,14-8 30 16</inkml:trace>
  <inkml:trace contextRef="#ctx0" brushRef="#br0" timeOffset="94994.5491">17527 7993 14 0,'40'-3'235'16,"-8"-5"25"-16,7 5 21 0,0-4-81 15,7 3-62-15,7 0-33 16,-2 0-20-16,8-3-34 16,-7-1-44-16,7 6-57 15,0-6-69-15,-7 1-95 16,-1-1-52-16,2 1-16 16,-1-4 8-16</inkml:trace>
  <inkml:trace contextRef="#ctx0" brushRef="#br0" timeOffset="95425.2419">18466 7628 165 0,'-27'-8'177'15,"-5"1"-50"-15,-1 2-43 0,1 2-30 16,-1 6-12-16,1 5 1 15,6 0 9-15,7 3 8 16,5 3 7-16,1 1 9 16,20-1 2-16,-1 5 4 15,14-5-8-15,-1 4-4 0,14 2-3 16,0-6-5-16,6 4-2 16,6-4-5-16,1 5-4 15,-7-5-5-15,7 1-4 16,-7 3-9-16,-7-3-5 0,-6 0-5 15,1 0 4-15,-15-1 11 16,-12 1 9-16,0-5 13 16,-19 5 3-16,-7-3 1 15,-6-2-8-15,-8 1-14 16,1 0-22-16,-13-3-41 0,6 2-57 16,-6-3-73-16,13 1-98 15,-7 0-90-15,20-4-40 16,1 3 5-16,5-5 34 0</inkml:trace>
  <inkml:trace contextRef="#ctx0" brushRef="#br0" timeOffset="95852.0299">18680 8004 199 0,'8'-4'266'0,"-8"1"16"16,0-1-76-16,6 4-58 16,0 0-40-16,1 0-26 15,-1 4-19-15,1-1-9 16,0 5-5-16,-7-1-2 16,12 0-7-16,-5 4-9 0,0-3-7 15,5 0-6-15,2-1-4 16,-1-5-3-16,-1 4 0 15,8-4-3-15,-6-2-3 16,5 0-3-16,-6 0-1 0,6-2 0 16,-5-4-4-16,-8 4 4 15,0-5 8-15,-6 3 9 16,0-4 9-16,-12 0 5 16,-2 1 9-16,-18 5 7 0,-7-6 5 15,-7 0 4-15,1 4-1 16,-8-3-5-16,8 7-7 15,5-3-19-15,1 3-52 16,7-4-77-16,6 4-101 16,7 4-112-16,5-4-58 0,14 0-20 15,0 0 21-15,-6-4 57 16</inkml:trace>
  <inkml:trace contextRef="#ctx0" brushRef="#br0" timeOffset="96355.6284">18505 6828 102 0,'39'-7'149'16,"6"0"2"-16,8 10-4 0,5 8 10 15,14 7 13-15,6 11 8 16,20 12-11-16,13 10-16 16,6 13-12-16,1 8-13 15,6 15-14-15,-7 9-23 16,-26 4-10-16,-7 6-14 0,-25-1-15 16,-27 1-14-16,-12 1-15 15,-32-1-6-15,-22-2-4 16,-17-10-1-16,-22-2 1 15,-18-8-2-15,-19-7-10 0,-21-8-33 16,-19-6-58-16,-19-12-97 16,-7-3-120-16,-26-11-60 15,-13-8-23-15,-13-7 12 16,-13-4 48-16</inkml:trace>
  <inkml:trace contextRef="#ctx0" brushRef="#br0" timeOffset="105746.3399">19365 6810 3 0,'-6'-4'186'16,"-2"1"1"-16,-4-5-4 15,6 4-17-15,-1 1-16 16,0 0-9-16,-6-5-11 0,7 5-16 15,0-5-9-15,-2 4 0 16,2 1-2-16,0-4 0 16,6 3-2-16,-6 1-1 15,6-2-4-15,0 2-13 0,0-1-16 16,6 4-18-16,14-4-18 16,5 0-15-16,15 1-9 15,11 3-6-15,8-4-5 16,7 4-2-16,5 4 0 15,1-4 2-15,0 3 0 0,-1 5 0 16,1-4 2-16,0 4 1 16,-13-5 2-16,-1 8-3 15,-6-4-2-15,-6 1-1 16,-14-1-3-16,1 3 3 0,-13 2-2 16,-1 2 1-16,-13 5 2 15,-6 6 1-15,-13 4 0 16,-7 12 0-16,-12 7 4 15,-13 13 6-15,-8 14 2 16,-12 12 2-16,0 13 3 0,0 9 0 16,-1 1-3-16,21 4-6 15,-1 0-4-15,14-5-5 16,13 5 1-16,-1-5 1 16,13 1 0-16,1-3 3 15,-7-1 1-15,6 1 4 0,-5-5-4 16,-2-8-2-16,-5 2-1 15,-1-8-4-15,0-8 0 16,-6 2 0-16,7-9-1 0,-7 0-2 16,6 0-2-16,-6-4-6 15,1 4-8-15,-1-2-6 16,-7-2-9-16,7 1-7 16,0-4-1-16,-1 0 2 15,7-4 6-15,2-7 5 16,4-4 10-16,1-3 8 0,7-9 4 15,-1-10 6-15,0 2 3 16,7-9 0-16,-6-4 0 16,6-7 1-16,6 3 1 15,1-6-2-15,0-1 0 16,-1-3 1-16,7 0 1 16,-7-2 1-16,8-2 0 15,-2 5-1-15,-4-5 1 16,-2 3 0-16,0-3-1 0,1 0 3 15,-1 0-1-15,1 4 0 16,0-4-1-16,-1 0 1 16,-6 0 4-16,6 0 2 15,-6 0 9-15,0 0 12 16,-6 3 12-16,-14-3 13 16,-19 5 10-16,-13-2 14 15,-20 1 10-15,-12 0 3 0,-14 2 0 16,-13-1-7-16,1 2-13 15,-1-3-15-15,0-4-25 16,0 3-46-16,14-6-78 16,6 3-141-16,18-8-132 15,22-3-69-15,5-8-30 16,20 2 9-16,13-10 57 0</inkml:trace>
  <inkml:trace contextRef="#ctx0" brushRef="#br0" timeOffset="107511.1499">7284 8306 61 0,'13'-5'123'16,"-6"2"-7"-16,6 3-1 0,-7 0-4 15,8 0 0-15,-8 3 1 16,0 2-6-16,1-5-1 16,-7 2-4-16,0 5-9 15,7-2-3-15,-7 2-1 0,6 3 7 16,-12 2 6-16,-1 6 9 16,-12 8 8-16,-14 3-4 15,-6 7-12-15,-13 5-18 16,0 7-9-16,-1-1-14 15,1 5-10-15,-6-1-7 0,12-4-4 16,1 5-5-16,5-8-18 16,14-8-13-16,-7-3-9 15,15-7-5-15,4-4-6 0,8-11-9 16,6-1-20-16,6-10-17 16,8-10-15-16,12-5-11 15,-1-3-21-15,1-8-1 16,0-3 14-16,1-8 18 0,-8 5 16 15,7-9 12-15,-6-3 22 16,6 0 10-16,-6 0 10 16,-1 0 0-16,0 0 1 15,1 5 6-15,-13 5 8 16,-1 5 5-16,-12 7-4 16,-8 7 2-16,-12 8 16 0,-13 10 4 15,7 9-3-15,-7 2 1 16,0 4 5-16,5 4 3 15,9 4-16-15,-1 0-8 0,12-1-5 16,8-3-7-16,6 0-3 16,6-7-4-16,14-1-2 15,0-6-11-15,13-4-2 16,-1-4-4-16,7-8-2 0,7-4-2 16,-1-2-3-16,-6-8 7 15,-6 0 1-15,-1-4 5 16,-18 6 2-16,-8-3 2 0,-12 0 4 15,-8 6 6-15,-11-2 12 16,-8 9 24-16,-6 2 16 16,-7 4 11-16,0 8 6 15,1 4 1-15,5 2-6 16,8 5-22-16,7 4-14 0,5 3-8 16,6-1-9-16,14 1-1 15,8 0-4-15,4-3 0 0,8 2-5 16,19-2-12-16,7-5-6 15,12-2-4-15,8-5-4 16,-1-3-7-16,6-4-6 16,-12-4 6-16,-7-3 1 15,-13-1 4-15,-7-4 5 0,-12 3 9 16,-13-7 8-16,-14-2 7 16,-19 3 6-16,-13 5 10 15,-7-6 15-15,-13 6 26 16,1 3 16-16,-7 4 9 0,6 3 2 15,7 3-7-15,7 8-15 16,6 0-28-16,13 3-17 16,19 1-14-16,14 4-24 15,19-2-44-15,13 2-58 16,13-1-83-16,13-4-92 0,0 1-43 16,6-4-10-16,-6-7 31 15</inkml:trace>
  <inkml:trace contextRef="#ctx0" brushRef="#br0" timeOffset="108563.6194">20733 8093 195 0,'13'-8'218'0,"1"4"-16"16,-8 4-43-16,0-3-25 15,0 3-9-15,2-4-7 16,-8 4-12-16,6 0-14 0,-6 0-2 15,0 4 5-15,0 3 5 16,-14 3 2-16,2 6 1 16,-14 2-3-16,-7 7-11 15,-6 6-22-15,1 0-19 16,-15-1-15-16,1 3-9 0,-7 3-9 16,0-6-8-16,1 3-16 15,-1-7-27-15,7-1-43 16,6-6-83-16,8-4-136 15,5-8-69-15,1-7-24 0,-1-5 5 16,7-2 28-16</inkml:trace>
  <inkml:trace contextRef="#ctx0" brushRef="#br0" timeOffset="108809.363">19866 8221 247 0,'0'-15'299'16,"0"0"21"-16,0 3-70 15,8 3-67-15,11 9-54 16,7 0-37-16,6 7-23 0,14 3-11 16,6 9-1-16,6 3 1 15,8 3-4-15,6 1-3 16,-1 7-12-16,8-3-7 16,6-1-10-16,-1-4-15 0,0 1-11 15,8-4-44-15,-7-1-63 16,-7-5-102-16,0-9-93 15,-13-3-40-15,-19-1-20 16,-14-6 22-16</inkml:trace>
  <inkml:trace contextRef="#ctx0" brushRef="#br0" timeOffset="109208.8978">20942 7945 114 0,'0'-10'234'16,"-6"3"18"-16,6-1-55 16,-8 8-30-16,2 4-20 15,-6 7-14-15,5 7-1 0,-6 8 5 16,6 3 0-16,1 4-10 15,0 4-8-15,6-1-12 16,6 4-10-16,7-3-13 16,7 0-9-16,-2-8-5 15,9 4-6-15,5-8-6 0,8-3-7 16,5-3-7-16,14-1-8 16,-1-7-8-16,7-3-11 15,8-1-17-15,-8-7-37 16,6 0-52-16,-12-7-68 15,0-1-84-15,-14-3-111 16,-13-3-68-16,-6-1-10 0,-18 1 27 16,-16-5 55-16</inkml:trace>
  <inkml:trace contextRef="#ctx0" brushRef="#br0" timeOffset="109430.2043">21366 8170 71 0,'-14'-5'262'15,"8"-2"28"-15,-7 7-11 16,7 0-40-16,6 4-28 0,-14 4-14 16,8 9-1-16,0 6 1 15,-2 10 0-15,8 3-26 16,0 5-32-16,0 6-30 16,14 5-33-16,6 6-49 15,5 1-83-15,-5 3-165 0,0 1-145 16,-14-2-82-16,-12-10-42 15,-1-3 0-15,-6-8 54 16</inkml:trace>
  <inkml:trace contextRef="#ctx0" brushRef="#br0" timeOffset="169516.5121">3707 12196 159 0,'-6'2'205'0,"-1"3"-19"16,0-2-46-16,1 1-24 0,6 0-9 16,-7 0-7-16,7-4-7 15,0 0-8-15,0 3-2 16,0-3-8-16,0 0 2 15,0 0 20-15,0 0 35 16,7 0 49-16,-7-3 26 0,6-1 10 16,1-7-7-16,0-7-29 15,5-7-48-15,2-9-55 16,5-7-33-16,13-5-14 16,-6-2-9-16,7-11 3 15,7-1 3-15,5-1-9 16,1-5-5-16,5 0-6 0,2-4-4 15,-1 1-7-15,1 7-4 16,-8 3-2-16,1 15-27 16,-14 7-21-16,1 12-10 15,-7 17-4-15,-1 12-1 0,2 22 2 16,-8 10 25-16,-6 12 21 16,-13 13 12-16,-13 6 5 15,1 7 2-15,-8-2 0 16,0 2-9-16,1-5-15 15,-1-2-13-15,8-16-3 0,-2-4 10 16,1-14 20-16,6-7 19 16,7-11 13-16,0-12 10 15,0-6 1-15,7-16-7 16,0-7-17-16,-1-3-11 0,-6 0 4 16,0-4 9-16,0 0 11 15,-6 7 4-15,-1 4-4 16,7 7-13-16,-7 1-15 15,7 3-15-15,0 7-11 0,0 4-8 16,7 4 2 0,0 4 13-16,5-1 8 0,2 0 7 15,12 0 5-15,7-3 1 16,5 0 5-16,8-4 4 16,6-4 16-16,-6-4 19 15,5-2 13-15,-4-9 8 0,5-2 8 16,-7-9 3-16,1-11-8 15,-7 1-17-15,0-7-11 16,-7-8-11-16,-5-4-10 16,-8 1-6-16,-6 0 4 15,-7 5 19-15,-6 6 16 16,0 7 6-16,-6 6-9 0,0 17-4 16,-7 5-10-16,-13 20-19 15,0 13-15-15,6 16-1 16,-6 16 12-16,7 5 6 0,5 7 1 15,8 5 0-15,12-4-10 16,0-4-15-16,14-7-24 16,19-7-22-16,7-8-44 15,7-7-77-15,18-8-123 16,8-10-113-16,4-7-48 16,-10-12-12-16,-14-7 24 15,-21-7 69-15</inkml:trace>
  <inkml:trace contextRef="#ctx0" brushRef="#br0" timeOffset="169721.5693">4502 11587 89 0,'-72'-11'278'16,"20"7"25"-16,7 1 26 16,19-4-81-16,12 7-60 15,28 0-31-15,24-4-10 16,21 4-17-16,26 0-20 15,33 0-28-15,12-3-42 0,20-1-75 16,12 0-118-16,8-3-136 16,6-1-73-16,-13 5-37 15,-1-5-4-15,-18-3 41 16</inkml:trace>
  <inkml:trace contextRef="#ctx0" brushRef="#br0" timeOffset="170701.8719">6782 11085 163 0,'0'-4'194'16,"0"-3"-22"-16,0 4-46 0,0 3-35 15,0 0-18-15,-6 0 12 16,6 3 21-16,-6 8 23 15,-1 11 24-15,1 4 25 16,-1 10 18-16,-6 12-2 16,7 3-17-16,-2 8-29 15,8 3-32-15,-6 0-29 0,0 5-24 16,6 2-20-16,0-6-17 16,0-1-12-16,0-3-13 15,0-8-20-15,6-4-27 16,0-7-37-16,2-6-52 15,4-5-71-15,2-4-76 0,5-6-85 16,1-5-28-16,0-5 6 16,5-7 38-16</inkml:trace>
  <inkml:trace contextRef="#ctx0" brushRef="#br0" timeOffset="172298.291">7506 11229 81 0,'6'-4'165'0,"-6"4"8"0,0-4-11 15,0 0-23-15,0 1-19 16,0 3-15-16,0-4-16 16,0 0-13-16,-6 0-11 15,6 2-9-15,-7-4-6 16,7 4-3-16,-6-2-2 16,0 1-5-16,-2-2-2 0,8 5-9 15,-6 0-8-15,6 5 11 16,-6 10 16-16,-7 6 15 15,6 8 12-15,1 11 18 16,-1 8 11-16,1 3-13 16,-1 4-21-16,14 1-18 15,-1-1-15-15,1-1-15 16,13 1-20-16,-2-4-16 16,2-10-14-16,13 0-7 0,-7-12-4 15,0-4 5-15,0-7 10 16,7-3 17-16,-7-12 16 15,-1 1 21-15,9-8 16 16,-15-7 7-16,-6 1 7 16,0-5 4-16,-7-7 1 15,-12 0-10-15,0-3-7 0,-1-6 1 16,0 2 0 0,7 4 0-16,0 0-10 0,7-1-6 15,6 8-8-15,7-1-14 16,12 4-11-16,7 5-14 15,7-2-13-15,6 9-15 16,0-1-11-16,7 4-15 16,-7 0-11-16,0 0-5 15,-6 4 1-15,-14-4 4 0,7 3 7 16,-19 1 11-16,0-4 12 16,-7 4 13-16,-7-4 10 15,-6 4 10-15,-6-4 7 16,-7 3 6-16,-13 2 6 15,0-3 3-15,-1 5 0 16,-5 1 2-16,6 4 1 0,-1-5-1 16,7 7-5-16,8-3-6 15,6 4-11-15,-1-4-9 16,7 0-5-16,0 0-8 16,7-4-1-16,-7 4 5 15,0-8 13-15,6 1 12 0,0 0 7 16,0-4 8-16,8-8 6 15,-8 1-2-15,1 0-5 16,6-4-6-16,0-4 4 16,-7 1 12-16,8 3 13 15,-8 0 12-15,0 0 4 0,2 4 1 16,4 3-4 0,-5 1-16-16,13-1-13 0,-2 4-9 15,2 0-4-15,7 0 2 16,-1 4 0-16,0-4-1 15,0 0 3-15,-1 0 1 16,15-4 0-16,-7 0-1 16,-1-8 3-16,7-2-1 15,-7-1-1-15,-5-2-2 0,-7-6 0 16,-8-2-2-16,-6-2 0 16,-18-2 2-16,-2-3 3 15,-18 2 9-15,-7-2 13 16,-6 2 11-16,-1 8 5 15,-7 1 0-15,8 5-4 16,6 5-10-16,-7 8-21 0,14 6-22 16,6 5-21-1,13 3-15-15,13 3-11 0,13 1-6 16,13 1 2-16,6-2 6 16,7-3 14-16,7-5 13 15,-1-1 10-15,1-5 11 16,-7-5 13-16,0 3 18 15,1-6 19-15,-14 1 20 16,-1-5 17-16,-5 4 6 0,0 2-7 16,-7 2-11-16,7 4-17 15,-8 0-21-15,8 8-17 16,0 2-15-16,-1 9-33 16,-5 3-55-16,4 0-82 15,2 7-110-15,-7 4-96 0,7-3-46 16,-8 2 5-16,8-2 40 15</inkml:trace>
  <inkml:trace contextRef="#ctx0" brushRef="#br0" timeOffset="172555.3132">9298 11708 74 0,'0'4'301'0,"0"3"47"16,-13 4 41-16,7 4-40 16,-14 3-86-16,7 4-41 15,0 0-23-15,0 4-34 16,-1-4-35-16,2 3-38 0,-2-2-34 16,1 2-51-16,-6-3-69 15,-8-4-104-15,8 5-148 16,-7-9-99-16,0-3-47 15,0-4-3-15,7-7 41 16</inkml:trace>
  <inkml:trace contextRef="#ctx0" brushRef="#br0" timeOffset="173230.3679">10171 11298 86 0,'14'-19'199'0,"11"1"10"16,15 0-66-16,5 0-45 0,13-1-29 15,7 7-17-15,0 3-9 16,0 4-1-16,-6 5 7 16,-6 12 18-16,-21 6 23 15,-12 8 15-15,-20 6 15 16,-20 9 6-16,-12 2 0 15,-21 5-9-15,2-4-14 0,-14 1-13 16,12-2-7-16,1-6-5 16,7-5-12-16,5-3-5 15,15-2-3-15,5-8 10 16,14-2 9-16,18-5 3 16,8-2 0-16,25-6-10 15,8-1-12-15,5-3-21 0,14-3-27 16,-7-1-39-16,13-3-49 15,-6 0-58-15,0-4-69 16,-7 0-91-16,0 0-107 16,-6-4-35-16,-1-3 9 15,-13-8 42-15,2 1 63 16</inkml:trace>
  <inkml:trace contextRef="#ctx0" brushRef="#br0" timeOffset="173797.5213">11683 11173 72 0,'-14'-8'196'16,"-5"1"9"-16,-7 0-64 0,-6 0-46 15,-1 7-32-15,-7 0-18 16,-5 0-13-16,-7 7-11 15,0 0-8-15,0 0-8 16,6 5-3-16,1-4-2 16,6 7 0-16,13-5-2 15,0 1 3-15,6-1-2 0,7 2 2 16,-1-1-1-16,8 3 0 16,6-3 3-16,0 4 3 15,6 0 3-15,2-3 4 16,4 2 3-16,1-3 6 15,13-5 6-15,0 6 4 16,7-5 3-16,-1 1 7 16,8-5 1-16,-1 4 5 15,6-3 4-15,1 0 8 0,-1-1 10 16,1 4 11-16,-1 1 13 16,-5 3 8-16,-1-1 6 15,0 5 0-15,-13 1 0 16,0-3-6-16,-13 7-3 15,-6-2-4-15,-7 0-2 16,-13 1-4-16,-6-5-6 0,-15 4-11 16,-5-4-11-16,-6 2-15 15,-1-5-26-15,-13-4-39 16,7 0-46-16,1-7-52 16,5 0-65-16,0-3-78 15,14-6-86-15,6 0-62 0,19-7-7 16,7-2 24-16,13-7 49 15</inkml:trace>
  <inkml:trace contextRef="#ctx0" brushRef="#br0" timeOffset="174210.8727">12184 10939 150 0,'0'-11'189'16,"-6"4"-47"-16,-7 0-35 15,0 7-29-15,-6 0-24 16,-1 3-16-16,-7 4-12 0,9 4-7 16,4 0-4-16,1 0-6 15,6 0-1-15,7 0-3 16,7 0 4-16,0-4 6 15,-1 1 4-15,8-5 1 16,4-3 2-16,9-3 2 16,-1-5 2-16,0-3 0 15,0 0 3-15,-7-4 6 0,1 1 9 16,-7-4 17-16,0 4 18 16,-13-6 13-16,0 6 2 15,0 3-2-15,-13-4-14 16,6 9-39-16,1-3-47 15,-7 6-52-15,0 6-55 16,0 1-59-16,0 4-59 0,6 6-41 16,-5 6-11-16,-2-6 16 15</inkml:trace>
  <inkml:trace contextRef="#ctx0" brushRef="#br0" timeOffset="174801.8283">12654 11188 184 0,'0'-15'226'0,"-7"0"8"16,0 1-9 0,-12 6-13-16,-7 1-12 0,-7 11-12 15,-5 3-12-15,-8 11-13 16,-7 4-6-16,8 12-6 15,6 2-13-15,6 4-21 16,14 0-21-16,19-2-15 16,6-6-10-16,14 2-7 15,6-9-6-15,19-4-9 0,1-1-6 16,6-6-15-16,7-2-29 16,-1-6-52-16,1-6-80 15,0 0-111-15,6-3-150 16,-7 0-77-16,1-9-21 15,-6 5 19-15,-8 0 63 16</inkml:trace>
  <inkml:trace contextRef="#ctx0" brushRef="#br0" timeOffset="175064.4337">13566 11565 45 0,'6'15'251'0,"-12"3"38"16,0 5-15-16,-8-2-23 15,1 5-36-15,0-1-33 16,0 1-35-16,-7 3-34 16,1-3-29-16,-13 3-28 15,-1 1-31-15,0-1-65 0,-12-4-97 16,-14 6-128-16,0-6-69 15,-6-4-34-15,-6-2-8 16,-8-11 38-16</inkml:trace>
  <inkml:trace contextRef="#ctx0" brushRef="#br0" timeOffset="176110.4725">15501 10997 224 0,'7'-11'267'16,"5"0"20"-16,-12 0-82 0,8 7-56 15,-2 1-35-15,0 3-2 16,1 7 5-16,-1 8 16 16,1 7 25-16,-1 12 31 15,1 5 18-15,-7 13-9 16,6 7-19-16,0 3-28 0,2 4-31 15,-8 3-35 1,6-3-32-16,-6 0-23 16,0-4-13-16,6-3-10 0,-6-12-7 15,7-7-1-15,-7-6 6 16,7-12 16-16,-1-3 7 16,7-9 5-16,0-10 3 15,0-7-1-15,7-4-12 16,-1-11-24-16,7-3-17 0,0-5-18 15,7-6-20-15,5-1-13 16,9-1-3-16,-9-1 4 16,8 6 5-16,-13 7 13 15,0 3 26-15,-1 14 32 16,-12 11 27-16,-1 5 19 16,1 16 16-16,-8 6 8 15,2 4-5-15,-1 3-17 0,0 5-18 16,0-1-18-16,-1-3-39 15,2 0-58-15,5 0-77 16,-6-8-93-16,7 0-119 16,6-4-111-16,0-10-32 15,6 0 20-15,8-12 57 16,5-3 81-16</inkml:trace>
  <inkml:trace contextRef="#ctx0" brushRef="#br0" timeOffset="176455.9792">16713 11811 73 0,'-13'-8'299'0,"0"2"42"15,0 2 31 1,0 0-69-16,-7 4-50 16,1 8-37-16,6-2-29 0,0 9-28 15,7 0-21-15,-2-1-26 16,16 1-30-16,-2 3-26 15,13-7-21-15,7 4-15 16,0-3-15-16,20-9-19 16,0 0-13-16,0-3-10 0,5-6-3 15,-5-3-1 1,-7-2 8-16,-6-3 10 0,-7-4 16 16,-14-5 12-16,-12 2 9 15,-12-1 5-15,-14 0-15 16,-7-5-30-16,-12 6-61 15,5-1-89-15,8 0-133 0,-1 4-90 16,13-4-33 0,8 0 4-16,5-4 42 0</inkml:trace>
  <inkml:trace contextRef="#ctx0" brushRef="#br0" timeOffset="176693.6372">17300 11379 82 0,'38'-8'278'15,"8"1"31"-15,-7 0 29 16,0 0-92-16,7-1-59 16,-1 1-45-16,8-1-34 15,-8 2-53-15,7-2-76 16,-6 0-98-16,-7 4-105 0,-6 4-78 15,-13 4-42-15,-14 0 3 16,-6 8 37-16</inkml:trace>
  <inkml:trace contextRef="#ctx0" brushRef="#br0" timeOffset="176884.8009">17527 11518 240 0,'0'14'319'0,"0"-3"35"0,0-3-12 16,14-1-8-16,-8-3-25 15,14-1-40-15,-1-3-52 16,7 0-50-16,7 0-61 16,6-3-80-16,0-1-90 15,0 1-94-15,0-5-95 0,1 4-107 16,-2 1-78-16,1-1-9 16,7-3 32-16,-7-1 60 15</inkml:trace>
  <inkml:trace contextRef="#ctx0" brushRef="#br0" timeOffset="178095.4059">16211 12862 4 0,'20'-11'314'16,"-7"0"46"-16,-7 1 33 16,-6-2-41-16,0 1-94 15,-19 0-82-15,-1 4-63 0,-12 0-45 16,-7 3-33-16,-7 4-20 15,-7 4-10-15,2 3-5 16,5 0-3-16,1 8-1 16,5-5 0-16,7 5-1 15,21 0-1-15,-1 0 2 0,20-1 3 16,11 2 3-16,15-7 2 16,13 7 2-16,6-5 1 15,14-1-1-15,5-1-1 16,-6 1-1-16,7 1-2 15,-7-3 4-15,-6 2 2 16,-8 1 12-16,-5 4 11 16,-7-1 14-16,-13 2 18 15,-12-2 17-15,-14 4 19 0,-20 1 6 16,-6-1 2-16,-13 0-4 16,-13 0-10-16,-7 1-15 15,-6-5-19-15,6 1-21 16,1-4-34-16,5 1-58 15,8-9-75-15,6 4-99 16,13-3-131-16,6-1-107 0,20-3-39 16,20-3 15-16,-1-4 52 15,21 0 84-15</inkml:trace>
  <inkml:trace contextRef="#ctx0" brushRef="#br0" timeOffset="178672.127">16935 13232 168 0,'-7'-7'261'0,"7"4"30"16,-7-6-54-16,1 6-45 15,-7 0-33-15,0 3-25 0,-14 0-25 16,2 3-20-16,-1 0-20 15,-7 6-11-15,7 1-8 16,0 1-8-16,6 0-11 16,8 1-7-16,-2-2-7 15,14 1-8-15,0-1-2 16,14-2-4-16,12-1-4 16,6-7-11-16,1 0-6 0,12-3-10 15,1-1-4-15,-1-6-8 16,-5 2 5-16,-8-7 6 15,1 1 18-15,-13-1 29 16,-8 1 28-16,-5-5 34 16,-14 2 25-16,-12 0 15 15,-14 0 0-15,-6 3-14 16,-7 2-29-16,1 1-55 0,-1 4-79 16,13 0-91-16,1 0-120 15,19 3-110-15,13-4-52 16,7 1-1-16,19-3 37 15,6 1 67-15</inkml:trace>
  <inkml:trace contextRef="#ctx0" brushRef="#br0" timeOffset="178924.8278">17794 12741 131 0,'39'-3'256'0,"1"3"25"16,-1-4-23-16,13 0-82 16,1 0-52-16,-2 4-44 15,8-3-73-15,-13-1-120 16,5 4-98-16,-11-4-54 0,-7 4-26 15,-14-3-5-15</inkml:trace>
  <inkml:trace contextRef="#ctx0" brushRef="#br0" timeOffset="179141.4499">17899 12925 157 0,'-7'14'300'16,"14"-2"45"-16,6-2-16 0,7-3-54 15,6-3-42-15,7-4-46 16,12 0-49-16,7 0-47 16,0-4-61-16,7 1-75 15,-1-5-96-15,-6 2-129 16,-6-3-81-16,0 3-39 16,-14-2 1-16,-6-3 40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20:44.955"/>
    </inkml:context>
    <inkml:brush xml:id="br0">
      <inkml:brushProperty name="width" value="0.05292" units="cm"/>
      <inkml:brushProperty name="height" value="0.05292" units="cm"/>
      <inkml:brushProperty name="color" value="#FF0000"/>
    </inkml:brush>
  </inkml:definitions>
  <inkml:trace contextRef="#ctx0" brushRef="#br0">18688 10997 42 0,'0'-7'91'16,"-8"3"-4"-16,2 1 6 16,0-1 5-16,0-3 8 0,6 3 4 15,-7 0-1-15,0 0-2 16,1 1-5-16,6 0-11 16,-7-1-8-16,7 4-11 15,-6 0-14-15,-1 0-11 16,7 4 5-16,-13 2 11 15,1 9 14-15,-2 11 13 16,-5 3 12-16,-1 12 11 16,0 6-5-16,1 4-12 0,-7 5-12 15,13-2-17-15,-6 2-12 16,-1-2-17-16,7-7-12 16,6-3-10-16,1-3-12 15,-1-4-30-15,7-8-44 16,7-7-58-16,-7-3-78 15,13-8-109-15,0 0-64 0,13-8-10 16,0-6 21-16,-7-1 49 16</inkml:trace>
  <inkml:trace contextRef="#ctx0" brushRef="#br0" timeOffset="474.0758">19130 11173 113 0,'-26'-8'148'16,"0"8"-11"-16,-7 4 1 15,1 4 2-15,-7 7 9 16,0 7-4-16,7 0-14 16,5 3-12-16,8 0-14 15,6 4-18-15,13-6-18 16,6 3-13-16,7-8-9 0,7 0-11 16,6-3-11-16,7 0-6 15,5-9-5-15,8 2-6 16,-7-4-3-16,7-8-1 15,-7 2-3-15,0-6 1 16,-7-4-2-16,-5-3 0 16,-15 1 0-16,2-8 0 15,-14 3 2-15,-6-6 7 16,-8 3 5-16,1-4 3 0,-7 4-1 16,2 4-8-16,4 0-33 15,-6-1-64-15,14 9-92 16,-7 3-94-16,13-1-48 15,13 0-16-15,0 2 16 16</inkml:trace>
  <inkml:trace contextRef="#ctx0" brushRef="#br0" timeOffset="959.7279">19535 10917 100 0,'-7'-11'209'0,"0"-1"-19"16,1 9 1-16,0 3-1 15,-8 8-8-15,2 10-13 16,-2 4-4-16,1 7-4 16,7 8-30-16,0 0-33 15,12 2-27-15,0 2-20 16,7 2-15-16,1-6-14 15,12 0-8-15,0-8-10 0,-1-3-16 16,15-5-21-16,-1-6-21 16,0-3-21-16,0-12-14 15,0 0-5-15,-6-12 7 16,-1 3 15-16,-6-7 20 16,-7-5 23-16,-11 2 26 15,4-3 38-15,-12 4 41 0,7-1 24 16,-7 7 11-1,-7 6 9-15,7 3 4 0,-6 10-14 16,0 7-25-16,-2 9-15 16,8 2-7-16,0 7-12 15,0-3-15-15,8 8-15 16,4-7-26-16,-5 3-39 16,6-4-50-16,6-2-68 0,-5-2-87 15,5-7-106-15,0 0-41 16,1-3 3-16,-7-7 28 15,1-5 58-15</inkml:trace>
  <inkml:trace contextRef="#ctx0" brushRef="#br0" timeOffset="1167.5372">20265 11298 38 0,'6'-19'292'15,"-6"5"40"-15,6-1 35 16,-6 4-74-16,0 3-67 16,0-2-64-16,0 6-78 15,0-3-83-15,0 3-95 0,7 0-99 16,-7 4-103-16,13 0-47 16,0 0-5-16,7 0 29 15</inkml:trace>
  <inkml:trace contextRef="#ctx0" brushRef="#br0" timeOffset="1709.3979">20675 10943 63 0,'-39'-12'185'0,"0"2"-20"0,-7 3-9 16,-6 3-11-16,6 4-4 16,0 4-7-16,8 6-12 15,5 5-13-15,0 0-21 16,20 6-21-16,0-2-19 16,20 2-22-16,-1-1-14 15,14-3-18-15,0-5-10 16,6 2-11-16,6-7-6 0,1-3-5 15,-1-4-5-15,1 0 5 16,-1-8 2-16,7-2 8 16,-6-5 2-16,-7-4 12 15,6 1 23-15,-12-4 26 16,7 4 31-16,-15-1 33 16,2 2 39-16,-2 2 23 0,-5 4-1 15,-1 4-12-15,-12 3-2 16,-1 12-11-16,1 2-18 15,-14 9-11-15,1 10-5 16,-1 4-5-16,0 4-19 16,2 2-17-16,-2 9-18 15,0 0-18-15,7-4-32 16,0 0-46-16,6-4-59 0,1-7-69 16,6-3-90-16,6-9-98 15,8-3-66-15,-2-3-9 16,8-7 28-16,-7-4 53 15</inkml:trace>
  <inkml:trace contextRef="#ctx0" brushRef="#br0" timeOffset="2251.5917">20928 11005 190 0,'14'-15'218'16,"6"0"-21"-16,5 0-32 0,8 5-21 15,0-1-24-15,0 0-24 16,5 4-22-16,-5 3-23 16,-1 1-9-16,-5 3-4 15,-7 7 3-15,-8 3-2 0,-12 5 0 16,-12 3 1-16,-8 4-5 15,-7 0-13-15,-5 5-13 16,-1-2-9-16,-5-4-24 16,5 2-16-16,7-1-9 15,0-8-4-15,6-3 2 16,7 1 0-16,7-6 42 16,12 2 20-16,7-8 13 15,7 0 8-15,6-4 3 0,6 0 10 16,1 0-5-16,-1 2 8 15,1 2 12-15,-1 0 19 16,-5 2 19-16,-1 6 9 16,-7 4 7-16,1 3 0 15,-14-1-6-15,0 8-12 16,-6-1-17-16,0 1-15 16,-12 4-19-16,-1-4-17 0,-7 1-10 15,-6-2-10-15,-13-3-12 16,0 0-32-16,-13 1-69 15,0-3-95-15,-7-3-142 16,0 3-74-16,-6-2-32 16,-6-7 8-16,-2 1 57 15</inkml:trace>
  <inkml:trace contextRef="#ctx0" brushRef="#br0" timeOffset="3833.692">21972 10430 8 0,'0'0'95'16,"0"0"-3"-16,0 3 11 15,6 1 10-15,7 3 12 16,-6 5 9-16,-1 2 17 0,7 9 11 15,-6 2 2-15,-1 4 0 16,7 7-4-16,-7 1 2 16,8 7-12-16,5 4-15 15,-6 0-23-15,0 2-23 16,1 2-18-16,-2-4-28 16,-6-1-15-16,-6-7-11 15,8 0-6-15,-8-6-3 16,6-9-2-16,-6-3-3 0,-6-7-1 15,-2-4-7-15,2-8-4 16,-6-3-8-16,5-3-6 16,-6-8-2-16,6-4-7 15,1-7 3-15,6 0-4 16,13-4-2-16,0-3-6 16,12-4-10-16,8 1-19 0,13-5-14 15,-1 0-6-15,8 5 1 16,-1-2 5-16,0 9 11 15,-13 6 16-15,0 9 15 16,-13 2 8-16,-13 8 6 16,-13 8 3-16,-13 2 16 15,-7 5 12-15,-5 3 6 0,-15 1 6 16,8-2 6-16,-1 2 5 16,7 0-7-16,0-9 2 15,7 5 0-15,5-3 7 16,2-5 7-16,6 3 7 15,6-2 7-15,6-4 2 16,6 3 2-16,2 0-2 0,12 0-5 16,-1-3-11-16,9 0-8 15,-2 3-9-15,7-3-21 16,6-1-33-16,-5-3-44 16,-1 0-60-16,0 0-84 15,7-3-79-15,-7-5-31 16,-1 1 5-16,-5-4 28 0</inkml:trace>
  <inkml:trace contextRef="#ctx0" brushRef="#br0" timeOffset="4081.4978">23008 10693 187 0,'12'-7'227'0,"-5"0"1"0,-7 7-30 16,0 3-37-1,0 8-18-15,0 4 0 0,0 4 6 16,0 3-10-16,7 3-13 16,-7 1-12-16,0-1-17 15,0 1-18-15,0-4-28 16,0-1-23-16,-7-1-40 0,0-3-45 16,-5-5-57-1,-15-1-72-15,7-5-81 0,-12-2-72 16,-1-4-17-16,1-4 16 15,-13-2 42-15</inkml:trace>
  <inkml:trace contextRef="#ctx0" brushRef="#br0" timeOffset="4274.8066">22681 10741 105 0,'39'-23'211'0,"1"6"-16"15,13-2-26-15,-2 1-30 16,1 4-28-16,13-1-26 15,0 4-26-15,14-1-24 16,-1 2-49-16,7 2-70 16,-7-3-87-16,0-4-49 15,-13 5-24-15,1-1-9 16</inkml:trace>
  <inkml:trace contextRef="#ctx0" brushRef="#br0" timeOffset="4561.2081">24031 10235 79 0,'-7'11'231'16,"-6"8"-1"-16,-13 6 12 16,0 11 26-16,-7 5-5 15,1 10-17-15,-7 5-24 16,-14 6-24-16,8 4-28 15,-14 0-36-15,1 7-31 16,-7 0-25-16,-1-2-19 0,8-6-25 16,6 0-30-16,6-9-32 15,7-9-41-15,6-2-53 16,7-14-64-16,6 0-69 16,14-6-71-16,-1-7-56 15,14-7-9-15,-1-11 28 16,8 0 52-16</inkml:trace>
  <inkml:trace contextRef="#ctx0" brushRef="#br0" timeOffset="5385.5565">24226 10679 108 0,'0'0'233'0,"0"10"-6"15,-13 9 9-15,-13 6 17 16,0 6 2-16,-13 5-23 16,-1 3-32-16,1 7-32 0,-6 0-43 15,-1-2-34-15,7 4-31 16,-7-4-21-16,8-4-14 15,-1-3-12-15,13-8-8 16,-1 0-7-16,1-6-3 16,13-9-3-16,0 1-7 15,0-8-18-15,7-3-16 0,6-4-18 16,6-8-17-16,7 1-21 16,7-7-12-16,12-1 4 15,1-6 9-15,13 1 10 16,-1-2 15-16,7 0 18 15,-6 4 17-15,-7 4 14 16,-6-1 12-16,-1 7 16 0,-13 5 18 16,1 3 12-16,-7 3 7 15,-6 5 2-15,-1-1 2 16,7 4-9-16,-7 0-10 16,8-3-8-16,-8 2-7 15,8 1-3-15,-8 0-4 16,7-4 0-16,-7-3 0 15,1 0-1-15,6-4 1 0,1 0 0 16,-2-4 4-16,1-7-2 16,7 4 0-16,0-4-7 15,-2 0 3-15,9 4 6 16,-7-5-1-16,6 9 6 16,0 0 5-16,-1 3 18 15,-5 0 10-15,0 6 6 0,-7 10 4 16,-7-2 0-16,-6 4-2 15,-6 4-7-15,-14 4 2 16,-13-1-1-16,1 1 0 16,-13 3-2-16,-8-6 0 15,-6 3-2-15,1-9-12 16,5-1-10-16,2-2-4 16,5-3-5-16,7-4-1 15,6-2-4-15,7-5-16 0,14 0-15 16,4-8-23-16,16 0-37 15,4-2-57-15,21-9-90 16,13 1-74-16,-1-3-33 16,14-2-2-16,-1 1 22 15</inkml:trace>
  <inkml:trace contextRef="#ctx0" brushRef="#br0" timeOffset="5594.1332">24688 11136 13 0,'14'-3'224'0,"12"-4"29"16,-7 3-15-16,7 4-36 15,0-4-31-15,1 1-27 0,5 3-26 16,-6-5-26-16,13 2-22 16,-13 3-24-16,7-3-37 15,-1-1-48-15,1-3-54 16,-7 3-64-16,-6 0-71 15,5 0-58-15,-5 1-11 16,-6-4 20-16</inkml:trace>
  <inkml:trace contextRef="#ctx0" brushRef="#br0" timeOffset="5846.8043">25223 10899 63 0,'-6'-8'215'0,"-2"4"25"15,2 4-8-15,0 7-19 16,0 9-10-16,-1 2-4 0,0 4-21 16,1 7-37-16,6 0-31 15,-7 0-32-15,7 5-22 16,0-1-20-16,0-4-37 16,0 1-46-16,0-1-58 15,0-7-63-15,7 0-74 16,-1-4-73-16,8 0-25 0,-2-6 14 15,8-10 38-15</inkml:trace>
  <inkml:trace contextRef="#ctx0" brushRef="#br0" timeOffset="6174.7765">25483 10979 121 0,'20'-29'134'0,"0"7"-15"15,-8 4-19-15,2 2-12 16,-1 9-5-16,-13 7-9 16,0 7-5-16,-13 5 5 15,-7 3 7-15,-6 7 3 0,-7-1-1 16,1 1-4 0,-1 0 1-16,7 0 0 0,-6 0-3 15,6-3-7-15,13-1-10 16,-7-3-8-16,14-4-7 15,-1 0-10-15,14-4-11 16,12 4-2-16,7-8-3 16,14 1-3-16,5-4-12 15,7 0-23-15,1 0-41 0,-2 0-68 16,8 0-89 0,-7 0-78-16,1 4-32 0,-8-1 0 15,-7-3 29-15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21:03.616"/>
    </inkml:context>
    <inkml:brush xml:id="br0">
      <inkml:brushProperty name="width" value="0.05292" units="cm"/>
      <inkml:brushProperty name="height" value="0.05292" units="cm"/>
      <inkml:brushProperty name="color" value="#FF0000"/>
    </inkml:brush>
  </inkml:definitions>
  <inkml:trace contextRef="#ctx0" brushRef="#br0">19176 12632 7 0,'13'-5'161'16,"-7"5"-15"-16,8-2-34 15,-8-2-17-15,0 0-9 16,1 0-3-16,6 0-1 0,-6 0-5 15,-1 1 4-15,0-1 7 16,2 2 3-16,-2-3-1 16,-6 5-1-16,0-3-1 15,0-1-5-15,0 0-11 16,-6 0-13-16,-2 4-13 16,2-3-12-16,-7-1-7 15,0 0-11-15,-6 4-7 16,-1 0 1-16,-13 4 13 0,-5 3 18 15,-8 5 10-15,0 2 11 16,0 9 9-16,1-2-2 16,13 4-11-16,-1 1-14 15,13 0-9-15,14-1-7 16,12 2-7-16,7-2-3 16,13-4-5-16,14 2 1 0,11-8-3 15,2-1-4-15,5-3-1 16,7-4-2-16,-6-7-2 15,6 0-1-15,-6-7 1 16,0-4-2-16,-7-3 1 16,-7-5 0-16,-5-3 3 15,-15 0 7-15,1-3 10 0,-12-5 14 16,-14 4 18-16,-7-6 12 16,-12 3 5-16,-7-4 0 15,-1 0-5-15,-5 7-10 16,6 0-14-16,-7 4-17 15,7 4-8-15,0 7-9 16,-1 1-12-16,9 5-28 16,-2 2-37-16,1 3-54 15,11 3-81-15,2 2-125 0,6 5-98 16,6-3-30-16,8 5 7 16,5-5 37-16</inkml:trace>
  <inkml:trace contextRef="#ctx0" brushRef="#br0" timeOffset="237.9134">19939 12668 124 0,'19'-11'378'15,"-12"-4"63"-15,-7 0 52 16,0 1-44-16,-14-3-87 15,8 1-88-15,0 5-68 16,-1-4-80-16,0 8-105 0,7 0-135 16,7 0-155-16,6 3-152 15,0 4-78-15,0 0-23 16,0 0 31-16,-13 0 80 16</inkml:trace>
  <inkml:trace contextRef="#ctx0" brushRef="#br0" timeOffset="798.7837">20101 12397 204 0,'20'-12'243'0,"6"-2"-3"16,7 3-57-16,-1 5-49 15,13-2-42-15,8 1-24 16,-1 3-21-16,1 4-20 16,-8 4-12-16,-6 5-6 15,-13 3-3-15,-6 7-7 16,-14-1-3-16,-19 4-3 16,-7 0-4-16,-6 4-3 0,-6-4 1 15,6 0 4-15,-1-4 1 16,1 0 2-16,7-3-1 15,6-4 2-15,6 0-2 16,14-7 1-16,0 4 1 16,18-6 2-16,1 2 7 15,7-4 7-15,-1 3 9 0,8-3 6 16,-1 4 13 0,-7 4 16-16,1 0 10 0,-7 1 15 15,-6 3 10-15,-7-1 7 16,-7 7 3-16,1-3 1 15,-14 0-5-15,-6 3-12 16,-7-3-10-16,-6-1-10 16,-13 5-13-16,1-8-15 0,-8 3-10 15,7-3-8-15,0 0-15 16,-1-8-28-16,15 6-47 16,-1-9-69-16,6 3-95 15,20-3-108-15,6-7-49 16,8-1-7-16,5-6 29 0,13-6 58 15</inkml:trace>
  <inkml:trace contextRef="#ctx0" brushRef="#br0" timeOffset="1189.8816">21222 12269 13 0,'-6'-5'230'0,"-14"13"32"16,1 3 2-16,-7 7-52 16,-7 8-30-16,7 7-24 15,-7 4-34-15,14 4-15 16,-1-2-19-16,7 2-18 16,7-5-18-16,18 1-14 0,2-3 0 15,12-5-14-15,-1-4-11 16,8-7-4-16,7 0-4 15,-8-7 2-15,7-3-3 16,-7-8 1-16,-5 0 2 16,-7-4 15-16,-14-3 20 15,-6-4 16-15,-14-1 18 0,-11 2 17 16,-15-5 6-16,1 4-9 16,-6-3-17-16,-1 3-35 15,7-1-60-15,13 2-88 16,6 2-117-16,8 1-139 15,18 1-73-15,14-2-22 16,-1 0 20-16,7 1 62 16</inkml:trace>
  <inkml:trace contextRef="#ctx0" brushRef="#br0" timeOffset="1547.9374">21411 12348 138 0,'13'-9'216'0,"6"1"15"15,14 0-73-15,0 2-49 16,12-1-32-16,1-2-15 16,0 2-6-16,-8 4-8 15,8-1-2-15,-13 4 11 16,0 0 14-16,-14 7 16 15,-6 4 18-15,-7 7 16 0,-6 5 11 16,-12 2 2-16,-8 8-5 16,1-4-15-16,-7 8-17 15,-1-3-22-15,8-2-21 16,-8-3-16-16,15-3-24 16,-2 0-45-16,2-4-71 15,5-4-107-15,14-4-125 0,-1-2-69 16,0-5-27-1,8-7 17-15,-2 0 54 0</inkml:trace>
  <inkml:trace contextRef="#ctx0" brushRef="#br0" timeOffset="1917.9218">21913 12455 210 0,'26'-14'238'0,"0"-1"5"16,0 1-69-16,7 3-57 16,0 3-34-16,-1 0-12 15,1 8-4-15,-15 5 3 16,-4 2 11-16,-14 4 10 16,-6 11 9-16,-20 0 5 0,-1 7 1 15,-5-4-7-15,-7 5-17 16,6-4-11-16,7 0-14 15,0-5-12-15,6 2-9 16,8-1-6-16,4-8 0 16,2 1-1-16,12-1 0 15,14-6-1-15,0-1-1 0,19-4-3 16,0-3-10-16,7 0-31 16,-1-6-60-16,1-3-85 15,-1 3-119-15,-5-9-92 16,-7 4-44-16,-7-3 1 15,-7-6 39-15</inkml:trace>
  <inkml:trace contextRef="#ctx0" brushRef="#br0" timeOffset="2389.9713">22460 12404 150 0,'20'-11'232'0,"5"1"17"16,2-2-68-16,-1 5-57 0,6-1-39 16,7 6-25-16,-5-4-17 15,-9 6-17-15,1 0-8 16,-12 8-2-16,-14 4 2 16,-14-1 4-16,-12 7 2 15,-7 0 3-15,1 0-2 16,-1 4-1-16,1-2-8 0,-1-6-6 15,13 1-3-15,14-5-2 16,6 1-2-16,14-3-3 16,5-5 3-16,7 1 0 15,6-4-1-15,1 0 0 16,-1 0-1-16,1 3 6 16,-1-3 12-16,-6 4 16 15,1 3 19-15,-1 1 20 16,-12 3 17-16,-2 4 11 0,-6-5 4 15,1 5-1-15,-14-1-13 16,-5 1-12-16,-8 4-16 16,-13-5-16-16,-13 1-19 15,1 0-48-15,-14-5-75 16,1 1-125-16,-7 1-116 16,-7-4-62-16,-6-6-27 0,-1-4 16 15,-5-6 58-15</inkml:trace>
  <inkml:trace contextRef="#ctx0" brushRef="#br0" timeOffset="4785.4086">24832 11192 32 0,'-6'0'48'0,"-1"0"-15"16,14 0-5-16,-1 0 2 16,7-4 3-16,0 1 3 15,7-2 2-15,5 2 4 16,8-5 5-16,-7 4 4 15,14-3-4-15,5 0 1 16,1 0-5-16,13-4-2 0,-8 0-8 16,14-4-6-16,-6 1-4 15,6-1-2-15,-6-3 10 16,-7 2 16-16,-13 2 17 16,-13-1 12-16,-12 1 4 15,-14 7 1-15,-27-1-5 16,-19 1-15-16,-12 7-15 0,-7 4-11 15,0-1-5-15,-7 5-5 16,7-1-9-16,6 4-6 16,13 0-8-16,20 3 1 15,20 1-3-15,19-3 1 16,26 2 1-16,20 1-4 16,19-4-4-16,7 0-8 0,6-4-2 15,6-3-1-15,-12-4-1 16,0 0 6-16,-20-4 6 15,-12 0 7-15,-15-4 7 16,-18 2 7-16,-26-2 6 16,-20 1 10-16,-27-1 11 15,-18-2 18-15,-14 3 14 16,-12-1 9-16,-2 4 0 0,2 4-5 16,12 0-11-16,13 4-21 15,14 4-16-15,19 2-15 16,25 1-6-16,28 4-3 15,18 0 0-15,21-1 1 16,12 1-3-16,6-4 0 16,8-3-2-16,-8-2 0 0,-6-6-1 15,-6 4 0-15,-13-8 2 16,-14 0 1-16,-13-3 0 16,-11-4-4-16,-16-3 0 15,-18-1 1-15,-7 1 13 16,-18-5 22-16,-15 5 25 15,-5-5 19-15,-7 9 10 0,6-2 3 16,1 5-13-16,12 3-19 16,13 0-25-16,20 8-25 15,19 4-37-15,21 0-59 16,31 1-79-16,14 3-103 16,19-1-114-16,13 3-53 15,7 1-5-15,-13-4 39 16,-8 4 66-16</inkml:trace>
  <inkml:trace contextRef="#ctx0" brushRef="#br0" timeOffset="7062.7666">23418 11884 67 0,'-7'-8'251'15,"7"4"34"-15,-6 1 1 16,6 0-58-16,0 3-43 15,0-4-34-15,0 4-16 16,0 4-11-16,-6 2-9 0,6 6-2 16,-7 2 11-16,7 9 18 15,-7 6 12-15,7 4 2 16,7 7-5-16,0 5-11 16,-1 1-19-16,7 6-25 15,0 3-25-15,7 0-21 16,-7 0-16-16,-1-1-13 0,-4-6-7 15,-2-4-3-15,-6-7-4 16,6-4-1-16,-6-11 0 16,0-3 2-16,0-5-1 15,0-3 0-15,-6-7-1 16,6-4 0-16,-6-4-3 16,6-7-4-16,0-3-2 15,0-5-5-15,0-3-13 0,12-7-17 16,1 0-21-16,13-5-19 15,14-2-25-15,-1-4-13 16,13 3 0-16,7 0 12 16,-14 4 11-16,1 8-3 15,-1 3 1-15,-12 3 3 16,-7 11 5-16,-14 1 1 16,-12 12 9-16,-6 2 26 0,-13 4 23 15,-1 8 13-15,0-5 7 16,-6 3 7-16,14-1 1 15,-1-2 0-15,-1 2 2 16,14-6 1-16,0 1 6 16,14-3 0-16,-1 1 2 15,6-3 0-15,7 0 0 0,13-2-1 16,-6-4-7-16,12 0-20 16,-5 0-33-16,5-4-50 15,-13 0-70-15,7 2-82 16,-13-6-71-16,1-3-21 15,-14 3 9-15,0-7 41 16</inkml:trace>
  <inkml:trace contextRef="#ctx0" brushRef="#br0" timeOffset="7317.2128">24272 12129 162 0,'6'-7'251'0,"1"-1"24"16,-1 6-42-16,8 2-33 15,-2 6-46-15,2 2-19 0,-2 7-11 16,1 6-13-16,7 2-21 16,-8-2-23-16,8 6-8 15,-6-2-11-15,-1 0-10 16,-13 2-8-16,0-6-9 16,0 2-5-16,-13-6 11 15,-7 2-7-15,-6-5-37 16,-13-3-67-16,7-4-101 0,-15-3-111 15,2-4-73-15,-1-4-27 16,1-6 17-16,-1-5 59 16</inkml:trace>
  <inkml:trace contextRef="#ctx0" brushRef="#br0" timeOffset="7499.2951">23920 12173 206 0,'32'-22'232'0,"1"8"-27"15,13-5-40-15,5 5-36 16,8 3-45-16,6-4-40 16,14 8-26-16,-1-4-33 15,0 4-56-15,0-1-76 0,0 2-48 16,1-3-25-16,-14 2-12 16</inkml:trace>
  <inkml:trace contextRef="#ctx0" brushRef="#br0" timeOffset="7840.3258">25197 11785 40 0,'-20'8'245'0,"-13"10"40"15,1 4 3-15,-7 7 0 16,0 12-5-16,-1 3-8 15,-5 6-13-15,-1 6-15 0,1 5-21 16,-7 5-30-16,-7 1-31 16,0 6-34-16,8-8-24 15,-8 2-26-15,7-5-21 16,-1-3-14-16,8-7-10 16,5-9-10-16,8-2-28 15,7-9-39-15,-1-6-51 16,12-4-62-16,1 0-70 0,0-7-71 15,6-5-93-15,7-2-74 16,7-5-10-16,-7-3 30 16,7-3 52-16,12-8 66 15</inkml:trace>
  <inkml:trace contextRef="#ctx0" brushRef="#br0" timeOffset="8687.0878">25093 12327 163 0,'13'-7'214'15,"-13"7"-11"-15,0 0-6 16,-7 11-7-16,-6 4 3 15,-6 7 3-15,-1 7-6 16,-6 7-21-16,7 6-21 16,-14-3-21-16,7 1-22 0,0 2-22 15,0-4-19-15,-1-1-16 16,1 1-17-16,0-9-9 16,7 0-6-16,-1-7-3 15,0 0-3-15,8-7-3 16,-1-1 2-16,0-3 0 15,6-3 1-15,1-5-1 0,0 1-3 16,6-8-1-16,6 1-2 16,7-5-7-16,6-3-3 15,14-3-8-15,-1-1-7 16,7 0-5-16,7-3-4 16,6-5 1-16,0 6 0 15,1-2 6-15,-8 0 8 0,1 5 5 16,-14-1 4-16,-5 5 1 15,-1 3 1-15,-7-1-1 16,-12 4-2-16,-1 1-1 16,-6 3 1-16,0 3-3 15,-6 5 3-15,-1-1 2 16,-6 0 2-16,7 0 3 16,-2 1-1-16,2-1 0 15,6 1-6-15,0-5-6 0,0 0-5 16,0 2-2-16,6-5-1 15,8 0 3-15,-1 0 5 16,0 0 3-16,6-5 7 16,-5 2 3-16,-2 0 1 0,8-1 1 15,-7 4 1 1,7-4-1-16,0 4 4 0,-1 4-1 16,-6 3-1-16,6 1 1 15,1-1 1-15,-14 7 1 16,1 1-1-16,-20-1 0 15,0 6-1-15,-13-3-1 16,-6 2-3-16,-8-4 3 16,1-1-1-16,-6-3 2 0,5-3 2 15,1 2 0-15,0-6 5 16,13-1 3-16,6 1 0 16,1-4 1-16,12-4-4 15,14 1-15-15,0-4-39 16,12-4-79-16,7 3-110 15,6-6-97-15,8 2-50 0,-7-2-15 16,-1-1 22-16</inkml:trace>
  <inkml:trace contextRef="#ctx0" brushRef="#br0" timeOffset="8919.2101">25653 12646 105 0,'26'-4'249'15,"-6"-4"31"-15,-1 6-35 16,1-3-47-16,0 3-47 16,5-2-32-16,1 0-32 15,0 4-28-15,13-4-22 16,-6 0-17-16,0-3-11 16,0 3-10-16,-1 2-39 15,-6-6-63-15,-7 0-101 0,1 1-63 16,-7-1-32-16,0 2-13 15,-13-6 24-15</inkml:trace>
  <inkml:trace contextRef="#ctx0" brushRef="#br0" timeOffset="9184.8524">26089 12368 205 0,'-6'-12'322'0,"6"4"33"16,0-1-37-16,0 5-62 15,0 4-51-15,0 4-40 16,0 5-33-16,6 7-20 16,-6 3-7-16,7 6-15 15,-7 5-23-15,0-1-19 0,0 4-14 16,0 0-15-16,0-4-25 16,0 0-42-16,0 1-72 15,0-9-103-15,7 1-126 16,-7-3-63-16,0-8-19 15,0 0 20-15,0-7 59 16</inkml:trace>
  <inkml:trace contextRef="#ctx0" brushRef="#br0" timeOffset="9526.0424">26421 12385 15 0,'8'-2'140'0,"-8"2"-15"0,-8 2-9 15,-4 10 4-15,-8 6 6 16,1-3 1-16,-7 7-10 16,6-4-6-16,1 4-9 15,-1-8-9-15,7 5-7 16,13-4-12-16,0-1-7 15,0-3-6-15,7 0-10 0,5 1-7 16,8-4-10-16,7-2-8 16,-2 1-8-16,8-3-6 15,0 4-9-15,-1-8-9 16,7 4-23-16,-6-4-43 16,-7 2-84-16,0-2-96 15,-7 0-46-15,-6 5-19 0,-13-5 6 16</inkml:trace>
  <inkml:trace contextRef="#ctx0" brushRef="#br0" timeOffset="24671.4407">1094 14412 157 0,'-6'-4'243'0,"-8"0"9"0,8 4-35 16,0-3-79-16,-1 3-39 16,1 0-16-16,-1 0-5 15,0 0-5-15,1 0 1 16,6 0-1-16,-6 0 3 15,-1 0 6-15,7 0 2 0,0 0 6 16,-7 0-5 0,7-4-14-16,7 4-14 0,-7-4-5 15,7-3-3-15,5 4-2 16,2-5-5-16,11-3-4 16,1 4-3-16,7-5-13 15,-1 2-10-15,8 3-7 16,-1-1-5-16,6 4-4 15,-11 4-2-15,4 4-2 16,1 4 2-16,-13 6 1 16,1 8 4-16,-7 4 7 0,-8 4 1 15,-5 1 3-15,-7 3 2 16,-7-1-2-16,1 0 0 16,-8-4 0-16,2-7 0 15,-2 0 6-15,-5-7 4 16,13-4 0-16,-8-4-11 15,14-7-25-15,0-7-27 16,14-7-28-16,5-6-23 16,1-5-9-16,6 0 4 15,6-5 17-15,-5-2 26 16,-1 2 27-16,-1-3 40 0,-5 7 32 16,-7 1 19-16,0 7 15 15,-7 3 5 1,1 3-5-16,-7 5-25 0,7 4-21 15,-7 6-15-15,6 9-7 16,1 2-2-16,5 5-1 16,8 2 1-16,0 5 0 15,-1 1-3-15,7-6-4 16,0 5-7-16,7-5-29 16,-7-3-62-16,0-3-110 15,7-1-122-15,6-2-63 0,-7-5-28 16,1-3 7-1,-7 0 53-15</inkml:trace>
  <inkml:trace contextRef="#ctx0" brushRef="#br0" timeOffset="25520.7083">1876 14910 135 0,'-13'11'305'0,"6"-4"33"15,1 1 32-15,-8-5-88 16,8 1-77-16,0-4-45 16,6 0-22-16,0 0-16 15,0-4-21-15,0 1-18 16,6-5-14-16,0-2-9 15,8-1-7-15,-1-5-14 16,0-2-13-16,0 0-9 16,0-4-5-16,0 1 2 15,7-2 6-15,-7 0 6 0,-7 6 4 16,8 2 1-16,-14 4 0 16,6 0-12-16,0 7-9 15,-6 1-8-15,14 6-5 16,-2 5-2-16,-5 3 0 15,6 7 2-15,-6 1-1 16,-1 3-1-16,0-4-4 16,-6 4-6-16,7-4-7 15,0-4 0-15,-7-2 2 16,6-1 6-16,-6-5 8 16,6-2 9-16,-6-4 7 15,0-4 3-15,7-2 0 0,0-5-3 16,-1-4-2-16,1 1-3 15,6-5-1-15,-7 1-1 16,7-4-1-16,1 4-1 16,-2-1-2-16,-5 4 1 15,6 1-2-15,0 3-2 16,0 4 0-16,0 2-1 16,7 3-1-16,5 2-1 15,-5 2-1-15,0 3 2 16,-1 2-2-16,-6 0 2 15,6-3 3-15,-5 3 0 16,-8 0-1-16,8-3 1 0,-8-1 1 16,7-3 2-16,-13 4 3 15,6-4 5-15,1 0 3 16,0 0 2-16,-1 0 2 16,0 0 1-16,-6 0-2 15,0 0-4-15,0 0-4 16,7 0 0-16,-7 0-5 15,7 4-3-15,-1 0-3 16,0-1 0-16,8 5-2 16,-1-2-6-16,-1 6-13 15,8-4-34-15,-7 3-60 16,0-4-91-16,0 4-141 0,-6 0-71 16,0-8-26-1,-7-3 12-15,-20-3 50 0</inkml:trace>
  <inkml:trace contextRef="#ctx0" brushRef="#br0" timeOffset="25740.8829">2033 14404 252 0,'-13'-14'371'15,"-1"-1"16"-15,8 4-2 16,0 4-144-16,6 0-171 16,12-1-116-16,2 1-125 15,18 7-110-15,14-5-47 16,0 5-6-16,-1 0 18 16</inkml:trace>
  <inkml:trace contextRef="#ctx0" brushRef="#br0" timeOffset="26023.4883">2977 14361 337 0,'7'-4'383'0,"-7"4"20"15,7-4 18-15,-1 4-155 16,0 0-104-16,14 0-56 16,6-3-31-16,7 3-23 15,6 0-23-15,6 0-48 16,7 0-74-16,1 3-115 16,-2 1-118-16,-5 0-62 15,-7-1-23-15,-19 0 12 16,-14 5 54-16</inkml:trace>
  <inkml:trace contextRef="#ctx0" brushRef="#br0" timeOffset="26198.0767">3160 14507 211 0,'-20'11'358'16,"1"-4"35"-16,13-3 31 16,-2 0-117-16,16-4-92 15,4-4-67-15,14 0-46 0,7 1-43 16,12-5-59-16,7 1-114 15,7 0-156-15,6 0-90 16,0-1-48-16,-12 1-18 16,-1-5 18-16</inkml:trace>
  <inkml:trace contextRef="#ctx0" brushRef="#br0" timeOffset="27118.6468">4639 13462 41 0,'0'-14'250'0,"-6"-4"14"15,-8 4 8-15,-5-1-104 0,-14 3-66 16,-12 2-36-16,-8-1-18 16,-5 3-6-16,-8 8-2 15,1-3 2-15,-6 6 7 16,5 5-3-16,-5 6-2 0,12 1-3 15,8 6 4-15,-2 9 0 16,21 11-3-16,12 3-5 16,7 10-2-16,13 5-3 15,7 7-5-15,11 3-7 16,2 4-3-16,0 5-3 16,-7 3 1-16,7-1 6 0,-8 0 4 15,-4 9 5-15,-16-1 2 16,-4 3 6-16,-14 4 0 15,-7-3 3-15,-6 3 2 0,-1-6 0 16,2-5 7 0,-7-4 25-16,5-7 12 0,-5-3-2 15,12-8-2-15,1-7-6 16,12-7-8-16,7-5-28 16,6-9-13-16,14-5-14 15,18-7-4-15,15-4-3 16,19-7-3-16,12-4-5 15,8-2-5-15,5-5 4 0,7-5-2 16,-6-2-18-16,-7-4-39 16,-6 4-68-16,-1-8-94 15,1 1-113-15,-7-1-91 16,-6-7-37-16,-6-1 14 16,-21 2 56-16</inkml:trace>
  <inkml:trace contextRef="#ctx0" brushRef="#br0" timeOffset="32597.0951">4313 14188 88 0,'-6'0'262'16,"-1"0"17"-16,7 0 26 15,0 0-90-15,0 0-59 0,0 0-29 16,0 0-9-16,7-4-4 15,-7 4-20-15,6-4-21 16,0 4-15-16,8-2-13 16,-2-3-11-16,15 2-12 15,-1-1-5-15,6 1-7 0,1-1-5 16,-1 4-6-16,1 0-1 16,-1 7 2-16,-12 5 7 15,-7 5 11-15,-13 9 12 16,-13 7 12-16,-13 7 11 15,0 4 6-15,-19 1 5 0,-1 2 2 16,1-3-1-16,-8 0-4 16,1-4-5-16,13-3-3 15,0-4-6-15,13-4-2 16,6-7-1-16,7-3 3 0,13-1 10 16,13-4 6-16,13-7 1 15,19 1-6-15,8-1-5 16,5-7-13-16,15 0-30 15,-8-7-48-15,6-1-75 16,-6 1-99-16,-6-7-116 0,0 3-124 16,-1-3-56-16,-5-1-2 15,-2 0 48-15,-5-1 84 16</inkml:trace>
  <inkml:trace contextRef="#ctx0" brushRef="#br0" timeOffset="33062.7745">5160 14408 60 0,'-6'-22'300'0,"-14"0"37"16,-6 0 30-16,0 4-68 0,-7-1-59 15,1 5-41-15,-7 3-33 16,6 0-32-16,7 4-27 16,0 3-25-16,0 8-33 15,7-1-29-15,-1 4-22 16,7 8-17-16,6-1-16 15,14 1-12-15,-1 4-11 0,7-1-6 16,1-4-6-16,-2-2 1 16,8-1 7-16,-1 0 7 15,1-8 11-15,0-3 9 0,-1 0 11 16,1-3 15-16,-8-8 16 16,2 0 15-16,-1-1 18 15,0 2 29-15,-7-5 39 16,1 3 24-16,-7 6 8 15,0-2-5-15,0 5-12 0,0 3-23 16,6 7-30-16,-6 8-24 16,7 7-11-16,-7 4-3 15,7 3-2-15,-1 0-4 16,0 8-6-16,-6-1-8 16,0-3-13-16,0 4-35 0,0-5-65 15,0-3-100-15,0 2-165 16,7-9-92-16,0-4-43 15,-1-7 6-15,0-8 47 16</inkml:trace>
  <inkml:trace contextRef="#ctx0" brushRef="#br0" timeOffset="33595.3488">5258 14372 180 0,'6'-15'268'0,"1"0"26"0,-7 3-37 15,13 2-71-15,-7 3-50 16,8-5-25-16,5 5-26 16,7 0-26-16,0 4-22 15,7-1-16-15,-7 4-16 16,0 0-8-16,-6 7-9 15,-1 0 0-15,-6 0-1 16,-6 8-2-16,-14-1 2 0,0 1 3 16,-12 1 6-16,-1 2 1 15,0-4 3-15,-5 1 5 16,-1 3 1-16,0-7-1 0,6 3 0 16,7-6-4-16,13 3-2 15,0-3 1-15,0-4 0 16,13-1 6-16,1 0 2 15,4 4 0-15,9-2 4 16,-1-1-1-16,6 3-4 16,-5 4 1-16,-8-4 3 0,7 7 5 15,-6 1 6-15,-7 4 6 16,-7-1 5-16,-6 3 3 16,0-1 2-16,-13 1 3 15,-6 1-4-15,-1-3-1 0,-12 3-4 16,5-5-4-16,-11-2-12 15,5-1-42-15,-7-2-97 16,8-4-140-16,5-5-73 16,9-6-38-16,4-1-17 15,1-7 24-15</inkml:trace>
  <inkml:trace contextRef="#ctx0" brushRef="#br0" timeOffset="33804.7898">5642 14602 34 0,'33'-15'408'16,"-7"0"52"-16,-7 5 52 15,-5-1 56-15,-2 1-127 16,-4-2-96-16,-2 5-73 0,0-1-50 16,0 1-85-16,1 4-135 15,0-1-181-15,-7-1-190 16,6 3-156-16,1-3-74 15,-7 5-5-15,0 0 56 16,0 0 114-16</inkml:trace>
  <inkml:trace contextRef="#ctx0" brushRef="#br0" timeOffset="34213.2243">5819 14386 126 0,'6'-7'257'0,"7"-5"15"0,-6 9-12 15,5-4-106-15,8 3-62 16,6 1-32-16,0 3-21 16,0 3-12-16,0 5-7 15,-6 3 1-15,-1 3 5 0,-12 8 4 16,-7 4 8-16,-7 3 5 15,-12 1 2-15,-1-1-2 16,-6 4 2-16,0-4 2 16,0-4 7-16,0 2 7 0,0-6 6 15,6-2 14-15,8-4 13 16,-2-1 8-16,8-7 2 16,-1 4 4-16,14-7 4 15,-1-1-10-15,8-3-19 16,18 0-20-16,1-3-38 15,12-4-61-15,7-1-89 16,1-3-110-16,-2 1-119 0,1-5-85 16,-6 0-28-16,6-1 22 15,-12-1 59-15</inkml:trace>
  <inkml:trace contextRef="#ctx0" brushRef="#br0" timeOffset="34658.5222">6457 14445 167 0,'-7'-15'278'16,"-12"0"28"-16,5 4-37 0,-5 0-49 16,0 4-41-16,-1-4-29 15,7 3-35-15,0 5-28 16,0 0-26-16,-6 3-23 16,12 3-16-16,-6 0-11 15,7 5 1-15,6 0 5 0,0 6 6 16,6 1 2-16,7-1 2 15,0 5 0-15,6-1-6 16,7 1-3-16,1 3-6 16,-1-4-2-16,0 3-4 15,-7-2-1-15,1-1-4 0,-7 1-5 16,-13-2 1-16,-7 3 0 16,-6-6 1-16,-6 0 4 15,-8-2 11-15,2-1 15 16,-1-5 18-16,-7-1 13 15,1-5 15-15,12-5 13 0,-6-1 12 16,13-5 8-16,6-4-8 16,14-1-9-16,6-1-16 15,7-4-26-15,6-6-41 16,13 2-55-16,6-1-57 0,7 4-75 16,-6-3-93-16,-1 6-105 15,-6 5-67-15,1 2-14 16,-15 5 23-16,1 3 54 15</inkml:trace>
  <inkml:trace contextRef="#ctx0" brushRef="#br0" timeOffset="34998.8504">6907 14570 159 0,'0'0'318'15,"-7"0"30"-15,7 2 34 16,0-2-89-16,0 0-75 16,0 0-50-16,0 5-29 15,0-5-26-15,7 0-33 0,6 0-18 16,-1 3-14-16,8-3-6 15,13 4-3-15,-1-1-4 16,14 1-5-16,-1-4-30 16,8 4-44-16,-1-4-67 15,7 0-108-15,-1 0-129 16,-6-4-68-16,7 4-20 0,-13-4 14 16,-1-3 53-16</inkml:trace>
  <inkml:trace contextRef="#ctx0" brushRef="#br0" timeOffset="35645.6035">7675 14217 65 0,'7'-3'266'0,"-7"-2"31"16,0 3 31-16,-7 2-86 15,7-4-64-15,0 4-38 16,-6 0-20-16,-1 4-3 16,1 6-5-16,-1 5-2 15,-5 7 1-15,4 4 8 16,-4 3 1-16,5 4-16 15,7 0-23-15,0 4-18 0,0 0-13 16,0 2-16-16,7-2-13 16,-7 0-14-16,0 0-12 15,6-8-40-15,-6-3-63 16,6-4-102-16,-6 0-136 16,14-8-82-16,-8-6-36 15,14-5 11-15,-1-3 48 0</inkml:trace>
  <inkml:trace contextRef="#ctx0" brushRef="#br0" timeOffset="36058.1009">8184 14437 17 0,'13'-17'265'15,"-7"1"32"-15,-12 2 30 0,-1 3-49 16,-19-1-50-16,0 9-26 15,-13 3-10-15,-7 3-10 16,1 9-10-16,-1-1-23 16,7 7-27-16,6 4-22 15,7-1-23-15,14 6-21 0,12-5-19 16,12 0-13-16,8-1-13 16,13-2-13-16,5-4-11 15,9-1-10-15,11-6-11 16,-6 0-6-16,6-6-3 15,-5-4 4-15,-8-6 6 16,-5-4 11-16,-8-3 12 16,-13-2 14-16,-19-2 11 0,0 1 17 15,-19-5 18-15,-13-2 12 16,-1 4 2-16,-7 2-6 16,2-3-17-16,5 7-80 15,7 5-119-15,13-1-163 16,0 6-115-16,13 2-57 15,13 0-19-15,6-1 48 16,1 4 96-16</inkml:trace>
  <inkml:trace contextRef="#ctx0" brushRef="#br0" timeOffset="36531.2389">8535 14217 211 0,'7'-10'325'0,"0"-2"15"16,-7 9 37-16,0 3-114 16,0 8-61-16,-7 9-32 15,7 6-15-15,7 2-4 16,-1 9-28-16,0 2-28 16,7 1-29-16,1 3-23 15,-2-3-14-15,8 2-19 0,6-2-12 16,-7-4-10-16,15-4-10 15,-2-7-6-15,-6-3-5 16,13-8 4-16,-12-5 5 16,5-6 3-16,1-2 9 15,-15-5 6-15,9-9 8 16,-14-2 10-16,0 0 24 16,-7-4 35-16,1 3 35 0,0 1 27 15,-7 4 12-15,6 3-3 16,-6-1-13-16,6 9-26 15,-6 6-29-15,14 2-23 16,-8 9-12-16,1 1-6 16,-1 6-9-16,7 6-10 15,-13-6-14-15,7 4-42 0,-1 2-72 16,0-2-109-16,2-2-153 16,-2-6-132-16,0 2-64 15,1-5-1-15,-1-6 50 16,7-5 95-16</inkml:trace>
  <inkml:trace contextRef="#ctx0" brushRef="#br0" timeOffset="36724.445">9298 14620 102 0,'19'-21'366'16,"1"-1"48"-16,-7 0 55 15,-7 3-13-15,1 5-109 16,-7-1-80-16,7 3-63 15,-1 5-69-15,-6 1-108 16,13 2-136-16,-6 0-172 0,6 4-144 16,-1 4-69-16,2 0-15 15,-2-1 35-15,2 0 75 16</inkml:trace>
  <inkml:trace contextRef="#ctx0" brushRef="#br0" timeOffset="37193.4829">9735 14372 159 0,'0'-22'308'15,"-8"2"31"-15,-10 3 28 16,-2 3-100-16,-7-1-64 16,-5 3-44-16,-1 5-24 0,1 4-24 15,-7 6-29-15,7 1-31 16,-1 7-23-16,7 3-18 15,6 1-11-15,14 0-16 16,-1 3-16-16,14-3-12 16,5-5-15-16,2 6-9 15,5-9-5-15,7-4 7 0,-6 1 12 16,0-4 11-16,5-7 16 16,-5 0 19-16,-7-4 20 15,0 0 31-15,0-5 40 16,-6 1 54-16,-1 1 57 15,-6-1 47-15,0 5 20 16,0 3-13-16,0 3-27 0,0 0-40 16,0 12-52-16,7 2-47 15,-1 9-28-15,0 3-12 16,8 4-9-16,-8 3-15 16,0 3-14-16,2 3-40 15,-8-4-76-15,6-1-109 16,0-1-167-16,-6-4-142 15,13-2-69-15,-6-9-6 0,0-7 52 16,-7-7 94-16</inkml:trace>
  <inkml:trace contextRef="#ctx0" brushRef="#br0" timeOffset="37725.6442">9852 14316 219 0,'13'-7'271'0,"-7"-1"27"16,0 1-63-16,8 4-59 0,5-4-46 15,1 3-32-15,6-4-24 16,13 8-28-16,-7-3-19 15,1 6-17-15,-7 1-9 16,0 4-7-16,-6 2-4 16,-20 9 1-16,0-4-1 15,-14 7 5-15,2-5 3 0,-8 2 1 16,-6-4 2-16,7-1-1 16,5 1 2-16,2-8-1 15,5 1 4-15,7-2 3 16,0 0 3-16,0-4 3 15,13-2 0-15,1 0-1 16,-2 0 5-16,8-2 7 0,-1-4 10 16,7 6 9-16,0 0 11 15,7 0 12-15,-7 6 10 16,7 0 7-16,-7 5 4 16,0 3 2-16,0 5-4 15,-7 3-5-15,1 0-13 16,-14 4-17-16,-6-4-20 0,-6 3-17 15,-20-4-28-15,-13 2-73 16,-13-4-135-16,-7-8-134 16,-12-1-65-16,-2-2-34 15,2-8-1-15,6-8 58 16</inkml:trace>
  <inkml:trace contextRef="#ctx0" brushRef="#br0" timeOffset="38108.3847">10203 13943 27 0,'39'-11'232'0,"1"4"20"15,5 3 17-15,8 8-87 16,-1 7-42-16,7 7-13 16,-2 12 1-16,-4 9 1 15,-7 9 12-15,-7 6 4 0,-7 5-1 16,-12 3-8-16,-7 8-12 16,-20 0-11-16,-19 1-24 15,-19 1-18-15,-27 6-16 16,-32-6-21-16,-27 1-19 15,-18-3-33-15,-15-8-52 16,-12-10-75-16,-12-9-117 0,-7-10-114 16,-8-7-54-1,-12-15-7-15,-6-11 27 0,-14-11 58 16</inkml:trace>
  <inkml:trace contextRef="#ctx0" brushRef="#br0" timeOffset="39207.9739">4691 13961 113 0,'-7'0'143'0,"1"0"-21"15,0 0-16-15,-8 0-5 16,8 0 2-16,-1 0-3 16,1 0-7-16,-8 0-10 15,8 0-9-15,6 0-15 16,-6 0-10-16,0 0-9 0,-8 4-5 15,8-4-7-15,-1 0-5 16,-6 0-2-16,0 0 1 16,7 0 1-16,-8 0 2 15,8 0-1-15,-7 0 1 16,7 0-1-16,-8 0-3 0,2 4-1 16,-2-4 2-16,-5 3 3 15,-7 4 3-15,0 1 8 16,-7 3 5-16,1 4-1 15,-8 2 1-15,1 5 0 16,0 5-3-16,1-1-4 0,-2 6-3 16,7 1 0-16,-12 4 5 15,5 2 10-15,-5 6 8 16,7-1 10-16,-2 4 9 0,7 3 7 16,7-3-2-16,7-1-9 15,13 1-7-15,6-5-12 16,0 1-8-16,12 0-9 15,8-3-7-15,-1-1-3 16,7 0-4-16,7-3-4 0,7-1 0 16,-1-2-1-16,6-1 2 15,13-4-1-15,1-4 1 16,6-2 0-16,7-6-3 16,6-1-6-16,1-2-7 15,-2-3-20-15,2-3-35 0,-1-5-51 16,0 1-65-16,1-4-82 15,-2 0-94-15,2-4-72 16,-1 1-13-16,-6-5 25 16,-1 4 53-16</inkml:trace>
  <inkml:trace contextRef="#ctx0" brushRef="#br0" timeOffset="40379.394">10986 14551 112 0,'-7'0'234'16,"0"0"35"-16,1 4-30 16,-1-4-45-16,7 0-27 15,0 0-13-15,0 3-12 16,0-3-21-16,7 0-16 0,-7 0-7 16,13 0 4-1,0 0 7-15,7 0 0 0,19 0-6 16,7 0-11-16,5 0-16 15,8-3-24-15,0 3-20 16,6 0-17-16,0 0-13 16,-13-4-30-16,0 4-54 0,-7-4-77 15,2 4-111-15,-15-4-107 16,1 4-52-16,-13-2-5 16,-2 2 33-16,-4-5 69 15</inkml:trace>
  <inkml:trace contextRef="#ctx0" brushRef="#br0" timeOffset="41107.5763">11787 14313 24 0,'13'-8'195'0,"0"2"11"16,7-2-36-16,6 1-44 15,0-1-34-15,13 1-18 16,0 3-13-16,-7 4 2 16,14 0-3-16,-13 4-4 15,-1-1 7-15,-13 9 7 0,-5 3 10 16,-8 2 3-16,-18 9-1 15,-8-1-3-15,-13 9-8 16,1-5-6-16,-7 4-6 16,-7-1-3-16,13-2 2 15,1 0 8-15,6-5 4 16,6-3 2-16,7 0 9 0,13-3 8 16,6-5 4-16,21 1-1 15,5-8-8-15,20 1-8 16,13-4-18-16,7-2-23 15,13-2-32-15,0-2-60 16,0-2-87-16,-8-4-125 16,-5 1-125-16,0-1-62 0,-13-2-22 15,-1-5 29 1,-13 0 70-16</inkml:trace>
  <inkml:trace contextRef="#ctx0" brushRef="#br0" timeOffset="41623.4548">12972 14361 232 0,'-6'-16'274'16,"-6"1"26"-16,-2 1-63 16,1-1-50-16,-13 5-38 15,6-1-32-15,-6 0-22 0,1 7-21 16,-8 1-19-1,0 6-12-15,-6 4-9 0,7 1-3 16,-1 6-5-16,7 1-4 16,7 4-6-16,-1-5-7 15,14 5-4-15,6-5-5 16,12 1-5-16,2-1-6 0,-1-6-4 16,6 0 0-1,7-6-1-15,-6-2 0 0,6-2 1 16,0-6 3-16,-7 0 6 15,1-3 4-15,6-3 8 16,-13 2 15-16,0-2 36 16,0 3 44-16,-13 4 32 15,6 0 15-15,1-1 12 16,-7 8 22-16,0 4-1 0,0 7-18 16,0 7-13-16,0 4-5 15,-7 7-11-15,7 4-32 16,-6 0-30-16,-1 4-22 15,1-1-21-15,-7 5-13 16,-6-9-15-16,-1 2-32 16,7-1-63-16,0-11-96 15,0 0-124-15,7-8-174 0,6-3-87 16,0-3-21-16,0-8 34 16,6-8 79-16</inkml:trace>
  <inkml:trace contextRef="#ctx0" brushRef="#br0" timeOffset="42221.6323">13337 14408 111 0,'8'-11'203'0,"-2"4"-10"16,-6-4-31-16,0 4-24 16,-6 2-18-16,-2-1-20 15,-11 2-16-15,-7 0-10 16,0 1-8-16,-6 3 0 16,-7 0 2-16,6 3 5 15,1-3 4-15,-8 8-2 0,14-5-8 16,13 5-15-16,-1-1-7 15,8 4-7-15,12 0-9 16,14 3-10-16,0-3-3 16,19 4-1-16,-6 3-2 15,5-3-5-15,-4 4 0 16,-2-1-1-16,-6-4 1 0,0 4 0 16,-13-3 1-16,-6-1 3 15,-7 5 0-15,-7-8 2 16,-6 3-4-16,-13-2 0 15,0-1-3-15,-6 0 1 16,-2-4-2-16,2-3-3 16,7-4 0-16,5-4 0 0,6 1-1 15,8-8-1-15,20 0-2 16,4-5-1-16,15-1-2 16,19-5-5-16,1 0-3 15,5-4-2-15,7 1-5 16,0 3-14-16,7-3-25 15,-6 2-35-15,-8 1-63 16,0 3-93-16,-12 5-68 0,-1 2-22 16,-5 2 6-16,-14 3 29 15</inkml:trace>
  <inkml:trace contextRef="#ctx0" brushRef="#br0" timeOffset="43170.246">14654 13748 3 0,'-20'-3'184'0,"0"0"36"16,-12 6-26-16,-1 0-10 16,-18 13 9-16,-8 5 18 15,-6 9 6-15,-1 6-4 16,-11 9-16-16,4 9-7 0,2 5-4 16,6 7-7-16,6 3-12 15,7 4-20-15,13 1-16 16,7-4-21-16,18-1-29 15,14-4-25-15,20-2-15 16,6-12-8-16,19 1-5 16,8-15-4-16,5-1-6 0,15-10-9 15,4-4-22-15,2-7-46 16,-2-4-73-16,2-7-104 16,-8-4-137-16,-6-4-110 15,-6-4-43-15,-13-3 8 16,-7-3 54-16,-19-4 92 15</inkml:trace>
  <inkml:trace contextRef="#ctx0" brushRef="#br0" timeOffset="48718.2872">14817 14350 53 0,'-7'-5'187'0,"7"2"-15"16,0-1-14-16,-6-4-18 15,-1 6-4-15,1-6-12 16,-1 4-14-16,1-3-11 15,-8 3-6-15,8-2-7 16,-7 1-8-16,7-2-9 16,-7 4-1-16,0-1-2 0,-1 0-6 15,-5 0-5 1,0 1-1-16,-8 3 7 0,-11 3 18 16,5 1 21-16,-7 4 18 15,1 2 13-15,7 5 3 16,-7 0 0-16,13 3-22 15,0 4-24-15,19-3-23 0,7 2-18 16,13 1-14 0,7-3-11-16,12-1-10 0,1 1-6 15,13-6-5-15,-7 3-5 16,0-9-3-16,-1 0 0 16,2-3-1-16,-1-4 2 15,-6-4-2-15,-1-3 5 16,-6-4-2-16,0-3 0 15,-6-5 2-15,-7 2 0 0,0-6 2 16,0-3 2-16,-13 4 5 16,0-3 17-16,-13 2 14 15,0 1 13-15,0 0 12 16,-13 8 4-16,0-1-1 16,-7 4-13-16,1 0-18 15,-1 8-13-15,1 3-16 0,-2 3-17 16,16 5-31-16,-2-5-65 15,7 8-106-15,13 0-175 16,13 0-110-16,13-4-51 16,6 4-3-16,7-7 48 15,1 3 99-15</inkml:trace>
  <inkml:trace contextRef="#ctx0" brushRef="#br0" timeOffset="49170.9665">15279 14426 27 0,'0'4'248'0,"-12"0"38"16,5-1 4-16,-6-3-30 16,-6 0-40-16,5 4-35 15,-5-4-27-15,6 0-32 16,0 0-27-16,-1 4-33 16,2-4-22-16,6 4-16 15,-2-2-10-15,2 4-3 16,6-4-8-16,-6 2-4 0,6-4-3 15,0 3 0-15,0 1 2 16,0-4 9-16,0 0 21 16,0 0 14-16,0 0 7 15,0 0 3-15,0-7-4 16,0 3-12-16,0-4-40 16,0 2-48-16,0-2-66 0,0 1-107 15,0-1-121-15,0 1-62 16,0 0-14-16,6 0 16 15,8-1 50-15</inkml:trace>
  <inkml:trace contextRef="#ctx0" brushRef="#br0" timeOffset="49718.2846">15814 14246 156 0,'26'-17'267'0,"-13"-3"22"0,-7 6-26 15,-6-1-68-15,-6 1-45 16,-13-1-30-16,-1 8-14 16,-13 0-14-16,-5 7-13 15,-2 4-20-15,-5 3-17 16,6 8-14-16,5 0-9 15,2 2-9-15,19 2-7 0,7-1-5 16,12 1-5-16,7-5-2 16,7 1-2-16,6-4-1 15,0-1 0-15,0-6 2 16,-7-4 3-16,14 0 6 16,-13-6 3-16,6-2 3 15,-7-3 3-15,-6-4 7 16,0 1 18-16,1-1 29 0,-8 0 36 15,0 1 33-15,0 2 20 16,2 5 4-16,-2-1-6 16,0 8-14-16,-6 4-22 15,7 7-22-15,-1 3-16 16,1 13-6-16,-7-1-7 16,7 6-14-16,-7 9-13 0,-7-4-10 15,0 6-8-15,-6-1-7 16,1-4-13-16,-8 0-27 15,0-5-54-15,7-8-82 16,0-2-128-16,-6-9-154 16,5-3-76-16,8-7-22 15,6-4 28-15,0-11 68 0</inkml:trace>
  <inkml:trace contextRef="#ctx0" brushRef="#br0" timeOffset="50364.5169">16635 14209 190 0,'-6'-2'241'0,"-14"-5"18"16,-7 2-75-16,-5 5-52 15,-1-3-41-15,-5 3-18 16,-1 0-23-16,-1 3-16 0,7 2-17 16,1-2-6-16,-1 1-3 15,14 3-8-15,-7-4 1 16,6 1-1-16,7 0 3 16,0 0 5-16,-7-1 3 15,8 5 4-15,-8-2 5 16,1 2 0-16,-1 3 3 15,0 0-4-15,8 0-4 0,-8 1-4 16,7 2-4-16,13-3-2 16,0 0-1-16,6-4-2 15,8 4 1-15,5-3 1 16,7-2 1-16,0-1 2 16,7-2-3-16,-1-3 1 15,7 4 2-15,-6-4 6 0,6-4 9 16,0 4 12-16,-6 0 13 15,5 0 13-15,2 4 10 16,-7 0 4-16,-7-1 0 16,-7 8-2-16,1 0-2 15,-14 3-6-15,-6 1 1 0,-6-1-1 16,-8 5-2-16,-5-1-2 16,-13-2-9-16,-8 2-6 15,1-4-11-15,-13-3-10 16,0 4-11-16,0-7-10 15,0 2-9-15,0-3-12 16,6-3-38-16,1 0-72 16,19-4-119-16,6 0-113 0,14-4-56 15,12-3-25-15,14-7 18 16,6 2 63-16</inkml:trace>
  <inkml:trace contextRef="#ctx0" brushRef="#br0" timeOffset="50873.5456">16785 14265 141 0,'20'-11'252'0,"-8"0"29"15,-5 0-53-15,-1 4-26 16,1-1-28-16,-7 5-26 0,0-2-8 15,-7 10-4-15,1 2-11 16,-7 8-15-16,-1 3-6 16,2 0-8-16,-2 4-21 15,8 4-21-15,0-1-17 16,6 2-13-16,6-6-8 16,-6 1-6-16,6 0-8 15,8-8-6-15,-8 1-1 16,0-3 0-16,8-2 1 0,-8-5 0 15,7-5 0-15,0-5 2 16,0-1 0-16,1-2-3 16,-2-7-1-16,2 1 3 15,-2-1 4-15,1-3 4 16,-6 3 29-16,6 1 17 16,-7 3 12-16,2 3 9 0,-2 5 9 15,7 3 3-15,0 6-21 16,-7 6-15-16,7-1-8 15,1 7-13-15,-8 0-12 16,0 5-11-16,-6-2-13 16,7 2-40-16,-7-5-70 15,0 0-110-15,-7 0-154 0,7-7-81 16,0 1-36-16,-6-10 14 16,6-2 54-16</inkml:trace>
  <inkml:trace contextRef="#ctx0" brushRef="#br0" timeOffset="51422.4479">17462 14251 161 0,'0'-15'204'0,"0"4"-25"0,-6 0-34 16,-7 4-23-16,-13 0-12 16,0 2-8-16,0 2-10 15,-7 3-7-15,1 3-14 16,5 5-14-16,7 3-7 16,2-4-10-16,18 8-8 0,0-5-7 15,6 6-8-15,6-2-4 16,2 1-3-16,12-1 0 15,-7 5-1-15,7-5-1 16,-6 5-2-16,-1-4 1 16,-5-1-1-16,-2 4 2 15,-12-2 0-15,-6-2 0 0,-7 1-1 16,-6-5 1-16,-14 5-3 16,1-7 2-16,-7 3-4 15,-1-4 1-15,7 0-3 16,-5-3-1-16,11-4 0 15,1 0-1-15,7 0 0 16,6-7-2-16,13-2 2 0,6 2-1 16,8-7-3-16,5-3 0 15,14 1-2-15,0-5 1 16,-1-2-2-16,7 5-2 16,0-4-18-16,0 3-30 15,0 1-56-15,0-1-79 16,-6 5-67-16,-1 3-32 15,1 0-3-15,-7 4 23 16</inkml:trace>
  <inkml:trace contextRef="#ctx0" brushRef="#br0" timeOffset="52627.8058">17717 14401 163 0,'0'0'238'16,"-7"0"-5"-16,7 0-18 15,-7 0-19-15,7 0-11 16,0 0-15-16,0 0-15 16,0 0-11-16,7 0-9 0,-7 0-7 15,7 0 2-15,12 0-3 16,21 0-6-16,11 0-16 16,21 0-15-16,20 0-16 15,5 0-22-15,7-4-16 0,-6 0-15 16,0 4-7-16,-13-3-5 15,-14 3-5-15,-6-4-6 16,-19 4-8-16,-7-3-24 16,-6 3-61-16,-21-4-101 15,2 4-141-15,-14 0-88 16,0 0-45-16,0 0-1 16,-7 0 45-16</inkml:trace>
  <inkml:trace contextRef="#ctx0" brushRef="#br0" timeOffset="53867.3392">19228 14148 152 0,'-7'-4'211'0,"-5"4"-15"15,6-3-41-15,-8 3-23 16,1 0-18-16,6 0-16 16,-6 0-13-16,1 0-3 15,5 3 0-15,-6-3 4 0,-7 4 6 16,1 3 13-16,-7 1 19 15,0 2 10-15,-13 5-7 16,13 4-7-16,-7-1-14 16,13 3-16-16,0-2-25 15,14 3-18-15,6 0-12 16,6-1-13-16,14-1-7 16,7-3-4-16,5-1-4 15,14-6 0-15,-7 1-5 0,13 0-1 16,0-6 0-16,-6-5-5 15,-7-5-2-15,-1 2-1 16,2-8-1-16,-15 0-2 16,2-4 0-16,-7-3 2 15,-14-1 4-15,-6-3 4 16,-6 5 2-16,-7-6 6 0,-13 1 6 16,0 4 6-16,-7-1 8 15,-7 2 0-15,1 5 2 16,-6 4-3-16,13 1-6 15,-8 4-8-15,8-1-12 16,-1 8-15-16,14-4-33 16,-1 8-60-16,7-6-101 15,6 6-144-15,14-1-74 0,0 5-30 16,6-5 10-16,0 0 45 16</inkml:trace>
  <inkml:trace contextRef="#ctx0" brushRef="#br0" timeOffset="54498">19736 14316 75 0,'-12'-3'269'16,"-2"3"22"-16,8-4 20 15,-1 4-92-15,1 0-64 16,-7 0-39-16,6 4-20 16,1-1-21-16,0 1-16 0,-2 4-15 15,8-6-19-15,-6 3-10 16,6 2-4-16,0-4 0 16,0 2 7-16,0-5 18 15,0 3 24-15,0-3 16 16,0 0 8-16,6-3 3 15,-6-2-7-15,8 2-15 16,-2-4-26-16,-6-4-20 0,6 3-26 16,1-3-52-16,6 5-91 15,-7-6-150-15,1 5-80 16,-1-1-40-16,8-2-9 16,-14 2 37-16</inkml:trace>
  <inkml:trace contextRef="#ctx0" brushRef="#br0" timeOffset="55041.9729">19874 14125 90 0,'26'-6'244'0,"-7"-2"10"16,7 2-20-16,6 1-66 0,7 1-49 15,-6 4-35-15,13 0-20 16,-14 0-8-16,7 9-16 16,-13-3-19-16,-12 2-13 15,-8 7-4-15,-12-1 0 16,-14 1-1-16,-12 0-1 16,-7 2 2-16,-1-3 2 0,1 2-3 15,0-1-1-15,7-4-2 16,6 0 3-16,6-4 5 15,13-4 0-15,7 1 3 16,13 0 1-16,7-4 0 16,12-4 3-16,1 0 5 15,6 1 10-15,7-1 9 16,-1 1 11-16,1-1 6 16,-1 0 4-16,1 4 1 0,-7 0-1 15,1 8-2-15,-8-5 0 16,-13 4 1-16,-5 5-1 15,-8 3 0-15,-12-1 0 16,-8 1 0-16,-5-1-2 16,-13 1-4-16,-2 0-7 15,2-4-6-15,-13-1-10 0,6 1-14 16,-1 0-11-16,1-4-21 16,7-3-52-16,6-4-97 15,6 4-140-15,20-8-88 16,0 0-42-16,20-3-12 15,6-4 37-15</inkml:trace>
  <inkml:trace contextRef="#ctx0" brushRef="#br0" timeOffset="55454.5114">20962 14013 126 0,'-7'-4'235'16,"-12"8"33"-16,-7 4-51 16,-7 1-34-16,-7 11-21 15,1 1-16-15,1 8-22 16,5 1-25-16,7 3-24 16,6-1-22-16,1 2-18 15,5-1-10-15,14-4-7 0,0 0-6 16,14-7-3-16,5 3 0 15,1-9 2-15,6-2-3 16,-7-3 1-16,1-4 9 16,0-2 10-16,-8-5 12 15,-5-5 13-15,-7-2 16 16,-7 0 17-16,-13-1 5 0,-12-2-2 16,-7-6-7-16,0 6-16 15,1 3-20-15,-2-5-28 16,14 4-53-16,7 2-91 15,5-2-142-15,8 5-111 16,19-1-55-16,6 0-23 16,7-2 24-16,7-2 73 0</inkml:trace>
  <inkml:trace contextRef="#ctx0" brushRef="#br0" timeOffset="55841.5057">21131 14108 178 0,'6'-3'231'16,"8"-2"20"-16,-2 1-77 16,2 1-54-16,5-1-33 15,7 1-17-15,6 3-17 0,-5 0-18 16,5-4-13-16,1 4-6 15,-7 4 2-15,-6-4 2 16,-1 3 14-16,-6 1 16 16,0 3 20-16,-7 1 19 15,-12 6 14-15,0 5 15 16,-7-1 2-16,-7 3-8 16,0 6-13-16,1-2-19 15,6 1-18-15,-6 0-19 0,-1-1-16 16,6-4-15-16,2 2-17 15,-1-9-36-15,-1 5-88 16,2-8-151-16,-2 0-86 16,8-4-42-16,0-7-15 15,-1-3 20-15</inkml:trace>
  <inkml:trace contextRef="#ctx0" brushRef="#br0" timeOffset="56215.514">21502 14184 30 0,'32'-11'189'16,"1"4"12"-16,7 0-39 16,5-4-56-16,-5 7-36 15,5-3-18-15,1 4-7 0,-7 3-7 16,-13 3 5-16,-13 4 15 15,-13 4 14-15,-19 4 15 16,-15 3 13-16,-11 1 10 16,-1 3-4-16,-6 0-14 15,6-4-9-15,1 0-7 16,13 0-6-16,6-7-1 16,6 3-1-16,7-2 5 0,13-1 1 15,13-3-2-15,7-5-9 16,18 0-17-16,1 2-24 15,14-5-64-15,5-5-107 16,1 2-141-16,-7-4-85 16,0 0-40-16,-12-5-9 15,-8-2 35-15</inkml:trace>
  <inkml:trace contextRef="#ctx0" brushRef="#br0" timeOffset="56740.9243">21913 14134 138 0,'13'-9'267'0,"-6"-1"23"0,12 3-21 16,1-1-73-16,-1 1-53 15,14 0-37-15,0 3-29 16,-1 4-21-16,1 0-23 15,-7 4-14-15,-7-1-9 0,1 4-3 16,-20 5-2-16,-7 2-3 16,-13 1 0-16,-6-1-2 15,-6 5-3-15,-1-1-2 16,1-6-1-16,5 2 1 16,1-3 2-16,7-4 3 15,6-3 3-15,6 0 1 16,7-1 2-16,7-3 2 0,6 0-2 15,0-3 1-15,7-1-1 16,-1 0 1-16,1 1 1 16,0-1 5-16,-2 4 9 15,2 0 12-15,-7 0 14 16,7 7 10-16,-8 1 5 16,-4 3 1-16,-2 0-6 15,-6 3-10-15,-6 1-11 0,-8 3-10 16,2 1-7-16,-15-5-5 15,-5 5-8-15,-7-5-10 16,-1-3-12-16,-5 0-43 16,-1-4-97-16,1-3-135 15,-1 0-68-15,7-8-32 16,6-3-12-16,7-4 32 0</inkml:trace>
  <inkml:trace contextRef="#ctx0" brushRef="#br0" timeOffset="57306.4013">22206 13481 114 0,'13'-7'212'16,"0"4"13"-16,-6-2-70 15,6 1-34-15,-1 4-19 16,8 4-4-16,6 4 5 16,13 7 7-16,7 6 7 15,6 8-4-15,14 15-9 0,-1 4-13 16,6 8-10-16,-12 5-2 15,-13 6 4-15,-14-2 7 16,-13 5 6-16,-25 3 2 16,-14 4 1-16,-19-4-10 15,-20 0-16-15,1 1-17 16,-7-8-15-16,-7-3-16 16,0-8-18-16,7-8-28 0,0-3-80 15,6-3-129-15,7-13-135 16,7-1-65-16,6-10-31 15,13-2 2-15,0-8 63 16</inkml:trace>
  <inkml:trace contextRef="#ctx0" brushRef="#br0" timeOffset="59588.1022">22134 13184 120 0,'-6'-3'196'0,"0"3"-23"0,-1 0-33 16,-6-5-18-16,6 3-10 15,1 2-17-15,6-4-19 16,-7 0-15-16,0 4-7 15,1-4-5-15,6 4-4 16,0-3-3-16,-6 3 1 16,6 0-1-16,0-4-8 0,0 4-7 15,6 0-7-15,14 0-5 16,6 0-1-16,19 4-5 16,14-1 1-16,6 1-5 15,14 0 1-15,5 2-1 16,-6 2-4-16,1 1 0 0,-2-3-3 15,-4 2 2-15,-2-2-2 16,0 3 0-16,-12-6 0 16,0 4 2-16,-13 0 3 15,-1-3-1-15,-12 4-1 16,-1-5-1-16,-12 1 1 0,6 4-1 16,-7-2 2-16,-5 2 2 15,-2 3 4-15,-4 7 15 16,-2 1 10-16,-6 10 11 15,0 7 6-15,0 8 5 16,-6 8 1-16,-14 6 1 16,-13 12 0-16,-7 0-8 15,-11 7-5-15,-8-1-5 0,1 5-6 16,-1-1-16-16,6 1-5 16,8-4-3-16,-7 0 0 15,13-4 2-15,-1 1 2 16,8-6 2-16,-1-1-3 15,1-8-2-15,6 3-1 16,0-8-3-16,6-2 1 16,1 0-2-16,6-12-1 0,7 0 1 15,6-7-1-15,0 0-2 16,12-7 1-16,-5-1-3 16,6-3 1-16,0 0-1 15,0-3-1-15,0-1-2 16,0-3 0-16,0-1-1 15,0 1-1-15,0-5-1 0,0 5 1 16,1-4 2-16,-2 0-2 16,1 0-1-16,0 0 0 15,-6 1 3-15,-1-5-3 16,-6-1 0-16,6 6 2 16,-12-4 1-16,0-1 1 15,-1 1 2-15,7-2 1 0,-6 2-1 16,6-1 2-16,0 0 0 15,0 1 0-15,0-1-2 16,-7 0 0-16,7 0 2 16,-7 1 0-16,1-1 2 15,-6-2 1-15,-8 2 0 16,-7-5 1-16,-11 2 0 0,-8 0 0 16,-6 0 1-16,-14 0-2 15,7-4 0-15,-6 4 1 16,7-4-6-16,-1 0-11 15,8 3-22-15,-2-6-80 16,8 3-158-16,12-4-82 16,14-4-41-16,12-2-17 0,14-9 11 15</inkml:trace>
  <inkml:trace contextRef="#ctx0" brushRef="#br0" timeOffset="60145.2387">23360 14338 42 0,'6'-3'197'0,"-6"-2"7"16,0 5-15-16,-6 0-35 15,-1 5-15-15,-12-2-5 16,-14 9 5-16,1 2 7 15,-2 5-24-15,-5-1-27 16,0 3-24-16,-7 6-20 0,1-6-14 16,6-3-17-16,0 5-10 15,-6-5-10-15,12-4-22 16,-7-2-71-16,1-1-91 16,7-5-87-16,-1-1-45 15,1-5-22-15,6-5 6 16</inkml:trace>
  <inkml:trace contextRef="#ctx0" brushRef="#br0" timeOffset="60403.0272">22760 14367 197 0,'26'-10'226'0,"-7"-2"-9"0,7 5-11 15,1 4-17-15,-1 3-30 16,6 3-37-16,7 4-23 15,0 5-14-15,-6-2-23 16,6 9-20-16,0-4-18 16,-6 6-7-16,-1-2-7 15,1-1-10-15,-1 1-20 16,-6-4-65-16,-6-1-103 16,0-3-79-16,-7 0-40 0,7-7-18 15,-14-4 4-15</inkml:trace>
  <inkml:trace contextRef="#ctx0" brushRef="#br0" timeOffset="61042.5633">23581 14148 87 0,'26'-14'176'0,"7"2"-15"16,-1 1-56-16,13 5-33 16,-5-6-19-16,-1 5-11 15,-6 7-3-15,5-4 8 16,-18 8 26-16,-7 6 27 0,-13 2 26 16,-13 10 26-16,-19 3 15 15,-7 4 2-15,-7 8-22 16,1-4-18-16,-1 4-6 15,13 0-6-15,1-8 0 16,12 0 2-16,1 0 4 16,11-7-1-16,8-2-9 0,8-7-15 15,17 2-13-15,8-5-18 16,6-1-22-16,20-6-37 16,6 1-87-16,0-8-161 15,6 4-165-15,-5-3-84 16,-8-1-41-16,-12-1-3 15,-13-2 60-15</inkml:trace>
  <inkml:trace contextRef="#ctx0" brushRef="#br0" timeOffset="62484.1684">4639 16287 15 0,'0'0'255'0,"6"0"13"16,1 0 6-16,-7 0-59 16,6 0-74-16,-6 0-39 0,0 0-21 15,0 0-10-15,0 0-6 16,0 0-16-16,0 0-20 15,0 4-7-15,0-4 3 16,0 0 11-16,0 0 10 0,0 0 9 16,0 0 14-16,0 0 17 15,14 0 15-15,5 0 12 16,20 0 6-16,14-4 3 16,24 4-3-16,8-6-15 15,13 1-20-15,7 2-22 0,-2-1-19 16,1 1-15-16,-13-1-17 15,1-4-24-15,-14 8-51 16,-6-3-79-16,-26-1-115 16,-1 1-136-16,-19 3-67 15,-12-4-24-15,-14-3 26 0,-20 2 65 16</inkml:trace>
  <inkml:trace contextRef="#ctx0" brushRef="#br0" timeOffset="62766.934">5251 16027 209 0,'-12'-7'316'0,"-2"-1"14"16,8 1 8-16,0 7-120 0,-2 0-66 15,8 7-31-15,8 8-8 16,4 3-3-16,2 5 3 15,-2 6-19-15,8 4-23 16,5 3-15-16,-5 1-14 0,7 0-11 16,-7-1-10-16,12 0-14 15,-6 1-17-15,-1-3-55 16,9-5-91-16,-2 0-137 16,1-7-82-16,-1 1-40 15,7-9-12-15,0-3 38 0</inkml:trace>
  <inkml:trace contextRef="#ctx0" brushRef="#br0" timeOffset="63450.105">6920 15727 221 0,'-7'-15'239'0,"-13"4"6"15,-12 0-71-15,-13 4-33 16,-1 0-20-16,-19 3-1 16,0 1-4-16,-8 3-2 0,2 0-10 15,6 3-14-15,6 4-9 16,7 4-12-16,13 8-7 16,0-1-6-16,13 11-4 15,6 5-5-15,14 6-4 0,12 7 3 16,14 4 4-16,6 4 8 15,13 7-2-15,0 1 2 16,7-1 0-16,-7 1-5 16,0 2-7-16,-7 2 3 15,-6-5 7-15,-6 0 11 0,-7 1 8 16,-7-5 4-16,1-3 0 16,-7-4-13-16,-7-7-12 15,7-4-15-15,-6-7-14 0,6-3-7 16,0-9 0-16,-7-2 7 15,7-5 13-15,-6 1 14 16,6-7 19-16,0-1 21 0,6-3 16 16,1-1 10-16,-1 1-6 15,14-4-14-15,19-4-16 16,7-3-23-16,19-4-34 16,6-1-49-16,14-1-55 0,6-3-70 15,1 2-84-15,5-4-99 16,-6-1-121-16,-6 1-109 15,0 0-25-15,-14-4 28 0,-12 3 59 16,-19-3 90-16</inkml:trace>
  <inkml:trace contextRef="#ctx0" brushRef="#br0" timeOffset="71384.7144">7102 16093 122 0,'6'-3'163'0,"-6"-5"-55"16,0 4-54-16,0 1-73 0,0-4-65 16,0 3-35-16,-6 1-27 15</inkml:trace>
  <inkml:trace contextRef="#ctx0" brushRef="#br0" timeOffset="71996.8312">7349 15811 24 0,'0'-11'219'15,"-6"1"38"-15,0-2-18 16,-14 4-18-16,0 1-23 16,1-3-16-16,-13 6-18 0,-1 0-19 15,-7 0-21 1,1 4-14-16,1 4-8 0,-2 4 6 15,-5 2 10-15,6 13 5 16,-7 2 3-16,1 9 9 16,5 5 0-16,-5 5-8 15,12 8-14-15,7 2-13 0,12 2-17 16,8-1-16-16,12-4-17 16,14-3-15-16,13-1-9 15,-1-7-7-15,8 1-5 16,5-5-6-16,1-6-1 15,6-5-3-15,7-2-4 0,-1-1-10 16,1-7-31-16,0-5-55 16,6-3-85-16,-13-3-114 15,7-4-162-15,-14 0-76 16,1-7-15-16,-13-5 31 16,-1-2 68-16</inkml:trace>
  <inkml:trace contextRef="#ctx0" brushRef="#br0" timeOffset="72575.5119">7708 16009 231 0,'-14'-14'258'0,"-5"-1"15"16,0 4-56-16,-8-1-51 16,-5 6-31-16,-1-2-16 15,1 1-6-15,-7 3-9 16,7 4-22-16,5 0-21 0,1 4-16 16,0 0-7-16,13 3-7 15,7 0-3-15,12 0-4 16,7 4-4-16,19 4 0 15,8 0-4-15,12-1-1 16,13 4 0-16,1 4-2 16,-1 0-2-16,-7 1-1 15,1-1 0-15,-14 0 1 16,-6-1-2-16,-13 2 3 0,-12-4 1 16,-8-5 0-16,-19 4 1 15,-6-4 1-15,-14 1 3 16,-7-3 1-16,-11-6 4 15,5 2 5-15,1-1 7 16,5-7 8-16,1 0 1 16,13-4 2-16,7-3-3 0,19-3-8 15,0-5-7-15,13-4-12 16,13 0-9-16,0-6-9 16,6-1-12-16,1-3-22 15,-1 4-40-15,7-5-46 16,-6 5-61-16,-7 2-81 15,0 5-97-15,-6-4-38 0,-1 8 8 16,-12-5 31-16,0 4 54 16</inkml:trace>
  <inkml:trace contextRef="#ctx0" brushRef="#br0" timeOffset="73058.2384">7949 15804 27 0,'0'-4'247'0,"0"1"19"16,0 3 41-16,-6 3-56 15,-1 5-32-15,-6 6-25 16,0 5-9-16,0 6-2 16,0 8-30-16,7 0-31 15,6 4-33-15,0-1-20 0,0 0-15 16,6 1-12-16,0-3-12 15,7-5-14-15,1-4-7 16,-2-2-5-16,2-4-2 16,5-5-2-16,1-8-2 15,0 3-3-15,-8-9-2 16,8 0-1-16,-1-9 0 0,1 3-1 16,-8-8 3-16,2 2 4 15,-14-3 7-15,6 0 20 16,-6 4 27-16,0 4 17 15,0 0 10-15,0-1 3 16,0 5 4-16,0 6-8 16,0 5-17-16,7 6-13 15,-7 1-9-15,6 4-3 16,1 0-8-16,0 1-13 0,-7-1-13 16,6 3-18-16,0-4-47 15,-6-3-85-15,6 0-136 16,2-1-146-16,-2-2-76 15,7-6-27-15,0-1 22 16,0-5 71-16</inkml:trace>
  <inkml:trace contextRef="#ctx0" brushRef="#br0" timeOffset="73262.0529">8399 16181 341 0,'6'-19'407'0,"-12"2"33"15,6 2 33 1,-7 1-139-16,0 2-102 0,7 1-75 16,0 5-54-16,0-3-70 15,0 6-110-15,14 0-173 16,-1 6-132-16,6-3-67 16,-6 3-24-16,-7 1 19 15,2-4 69-15</inkml:trace>
  <inkml:trace contextRef="#ctx0" brushRef="#br0" timeOffset="73673.8101">8581 15976 34 0,'13'-15'280'0,"1"-3"21"16,-2 7 19-16,1-3-69 15,13 2-75-15,-6 1-56 16,12 4-37-16,-5 3-22 16,-1 1-17-16,0 6-17 15,-7 1-12-15,-13 11-2 16,-6 2-3-16,-6 10 1 0,-20 6 2 16,0-1 1-16,-7 1-1 15,-6 4 0-15,7-7 3 16,-1-1 5-16,7-4 3 15,6-2 8-15,1-4 11 16,13-5 16-16,6 1 13 16,0-5 13-16,12-3 8 15,1 1-2-15,13-8-11 16,7 4-16-16,13-8-28 0,-1 0-52 16,7-3-94-16,13 0-142 15,-6-4-121-15,6-4-61 16,-12-4-26-16,-1 1 14 15,-13-3 73-15</inkml:trace>
  <inkml:trace contextRef="#ctx0" brushRef="#br0" timeOffset="74134.7187">9161 15928 72 0,'-6'-10'271'16,"-1"-2"16"-16,-6 1 13 15,13 4-90-15,-6 3-77 16,-8 4-24-16,8 4-2 0,-7 3-2 16,0 12-4-16,0 3-5 15,-1 3-12-15,8 1-24 16,0-1-24-16,6 4-14 16,0-2-9-16,6-5-8 15,-6 0-2-15,6-4-2 16,8-7 4-16,-8 0 3 0,1-8 3 15,12 2 0-15,-6-10 0 16,7 2 1-16,-7-8 2 16,6 3 14-16,-6-6 32 15,-6 3 41-15,0-4 53 16,-1 9 46-16,0-6 29 16,-6 5-1-16,0 7-21 15,8-4-29-15,-8 8-41 16,12 3-45-16,-5 5-29 0,6 5-18 15,0 2-10-15,7-1-14 16,-8 1-17-16,8-2-18 16,-7 2-44-16,7-1-65 15,-8-4-101-15,-5 2-136 16,6-9-164-16,0 4-77 16,0-7-11-16,-6-4 40 0,5-4 85 15</inkml:trace>
  <inkml:trace contextRef="#ctx0" brushRef="#br0" timeOffset="74589.4118">9467 15877 6 0,'-6'-7'213'0,"6"3"27"0,-7-3-9 15,7 3-42-15,7-3-30 16,-1 4-24-16,1-1-23 16,13-4-30-16,6 1-24 15,13 3-25-15,-1 1-19 16,8-5-8-16,-7 8-3 15,0 0 10-15,-6 0 16 0,-7 8 19 16,0-1 21-16,-13 8 26 16,0 3 21-16,-6 7 15 15,-7 2 7-15,6 2-1 16,-6 0-8-16,0 0-16 16,0 0-17-16,0 0-21 15,7-3-21-15,-7 0-18 16,6-1-16-16,-6-6-14 15,0-1-20-15,0 1-64 0,0-9-120 16,7 2-163-16,-7-5-85 16,0 0-41-16,0-7-11 15,0 0 48-15</inkml:trace>
  <inkml:trace contextRef="#ctx0" brushRef="#br0" timeOffset="74932.9464">9800 16123 31 0,'-7'-7'298'0,"0"3"22"16,7-4 17-16,14 5-33 16,-2-1-100-16,15 0-60 15,11 1-31-15,2 0-19 0,12-2-14 16,0 5-25 0,7-4-27-16,-7 4-21 0,7 0-17 15,0 0-47-15,-8-3-90 16,-5 3-126-16,-7 0-66 15,0-3-30-15,-13-1-9 16,0 0 33-16</inkml:trace>
  <inkml:trace contextRef="#ctx0" brushRef="#br0" timeOffset="77183.0513">10718 15830 42 0,'0'-4'240'0,"0"0"28"16,0 1 29-16,-6 3-82 15,6 0-43-15,-6 0-24 16,6 0 8-16,-8 3 18 0,-4 8 20 15,-1 4 14-15,0 7 17 16,-6 7 18-16,-1 4-7 16,6 4-36-16,-5 3-40 15,13 0-41-15,-8 1-38 16,14-1-33-16,-6-4-24 16,6-3-23-16,0 1-32 0,0-5-54 15,6-8-75-15,1-2-107 16,6-1-178-16,6-7-88 15,7-3-28-15,1-4 21 16,-1-4 59-16</inkml:trace>
  <inkml:trace contextRef="#ctx0" brushRef="#br0" timeOffset="77593.2116">11057 15995 119 0,'6'-12'279'0,"-12"1"26"16,0 8 36-16,-14 6-95 0,1 5-57 15,-7 3-34-15,-1 7-17 16,1 4-19-16,7 3-32 16,12 1-28-16,1-4-23 15,12 4-10-15,14-8-10 16,0 0-5-16,12-3-5 15,1-5-4-15,6-5-2 0,-1-2-2 16,9-3 0-16,-9-8 0 16,-5-2-1-16,-1-1 3 15,-12-4 0-15,-7 1 0 16,-13-4 1-16,-13-4 3 16,-7 3 10-16,-12 1 6 15,-1-1 9-15,-12 5 5 0,-1 3-1 16,7 0-8-1,7 4-15-15,-1 3-49 0,7 4-92 16,12 0-153-16,14 0-87 16,8 4-39-16,11-1-17 15,7 1 26-15</inkml:trace>
  <inkml:trace contextRef="#ctx0" brushRef="#br0" timeOffset="78074.5275">11428 15833 22 0,'14'-14'248'0,"-8"3"22"16,8 0 19-16,-14 7-84 0,6-3-24 16,-12 11-9-16,-2 3 0 15,-4 7-6-15,-2 5-5 16,1 6-12-16,-6 8-37 15,12-3-35-15,1 6-26 16,6-3-16-16,6 0-12 16,1 0-9-16,0-4-6 15,5-7-5-15,8 0-2 0,-1-7-1 16,7-4-1-16,7-8 1 16,-1-3 0-16,1-3-2 15,-1-8 1-15,-5 0-1 16,-7 0 4-16,0-4 10 15,-8 4 37-15,-6 0 43 16,2 1 27-16,-8 2 14 16,0 5 14-16,0 3 6 15,-8 7-22-15,2 0-35 0,6 8-25 16,-12 3-13-16,12 0-15 16,-8 4-22-16,8 0-19 15,-6-1-37-15,6-1-69 16,0-3-98-16,0-1-141 15,6-2-146-15,8-3-73 16,-2 1-11-16,8-6 44 0,0-2 82 16</inkml:trace>
  <inkml:trace contextRef="#ctx0" brushRef="#br0" timeOffset="78268.5327">12074 16170 15 0,'0'-22'380'0,"0"4"58"15,-6-4 55-15,-8 7 51 16,1 0-142-16,-7 1-104 16,8 3-71-16,5-1-70 15,0 5-102-15,7 4-124 16,0-1-162-16,14 1-184 16,5 6-94-16,1-3-32 15,6 4 20-15,0-1 61 16</inkml:trace>
  <inkml:trace contextRef="#ctx0" brushRef="#br0" timeOffset="78718.8541">12445 15911 286 0,'0'-23'315'0,"-6"5"20"0,-8-1-29 15,-5 5-92-15,-7 3-58 16,0 4-37-16,0 3-23 15,-7 4-18-15,7 4-27 16,0 3-22-16,13 4-13 16,0 3-8-16,13 1-7 15,7-4-4-15,-1 3-5 0,14 1-8 16,-1-7-6-16,1 3-6 16,6-8 0-16,-7 1 1 15,7-4 6-15,0-4 13 16,-6-4 26-16,-1 2 37 15,-5-2 53-15,-2-3 65 16,-5 0 62-16,-7 4 51 0,7 0 14 16,-7 3-15-1,0 0-31-15,6 8-37 0,-6 7-49 16,7 3-45-16,-7 9-25 16,6 3-17-16,-6 3-17 15,6 0-26-15,1 4-20 16,0 0-26-16,-1 0-64 15,-6-4-91-15,0 0-99 0,6-7-141 16,8 0-188-16,-1-3-84 16,0-9 3-16,6 2 59 15,-5-8 82-15</inkml:trace>
  <inkml:trace contextRef="#ctx0" brushRef="#br0" timeOffset="79218.4674">12712 15940 30 0,'7'-15'246'16,"5"4"13"-16,8 3 11 0,0-3-86 16,-1 7-64-1,7-3-37-15,-6 4-18 0,-1-1-12 16,1 8-7-16,-6-1-13 15,-14 4-6-15,-8 1-5 16,-4 4-5-16,-15 2-2 16,8 1-1-16,-7-1-6 15,0 1-1-15,6-4-5 16,0 0 0-16,8 0 0 0,-1-8 3 16,6 4 1-16,7-3 3 15,7-4 2-15,6 0 10 16,13-4 12-16,0 1 19 15,-7-1 23-15,7 1 25 16,0-4 28-16,1 7 20 16,-1-4 12-16,0 8 5 15,-1-1-3-15,1 4-9 16,-6 0-16-16,0 8-21 0,-13 3-23 16,-1 1-22-16,-6 4-20 15,-6-6-19-15,-14 5-17 16,1-3-17-16,-15-4-36 15,2 2-73-15,-13-5-112 16,-1-2-164-16,0-6-106 16,0 1-52-16,1-5 1 0,-1-9 53 15,14 1 101-15</inkml:trace>
  <inkml:trace contextRef="#ctx0" brushRef="#br0" timeOffset="79634.4283">12784 15588 51 0,'26'-22'204'0,"0"7"10"15,0 4-19-15,7 0-30 16,6 8-6-16,-1 3 3 0,9 3 11 15,-2 12 18-15,1 7-11 16,-1 3-14-16,-5 12-3 16,-8 7 27-16,1 4 31 15,-1 2 18-15,1 6 9 16,-1 2 1-16,-6 5-17 16,-6 2-52-16,-13 5-55 15,-1-4-38-15,-12 4-31 0,-14-1-22 16,-6 2-13-16,-13-6-7 15,-7-7-6-15,-12-6-8 16,-1-4-11-16,-7-12-21 16,1-3-55-16,-6-10-85 15,0-6-122-15,5-9-172 16,7-4-117-16,7-8-43 16,13-7 18-16,6-3 68 0,8-13 110 15</inkml:trace>
  <inkml:trace contextRef="#ctx0" brushRef="#br0" timeOffset="80006.1908">13657 16097 272 0,'26'-4'356'0,"-13"1"33"0,1 0 27 16,-8-2-109-16,0 5-69 15,7-4-43-15,0 4-24 16,7 0-24-16,-1 0-31 15,14 4-41-15,-1-4-29 16,14 5-22-16,-7-5-16 0,7 0-16 16,-7 0-24-16,0 0-49 15,-7-5-112-15,8 5-160 16,-15-7-83-16,9 0-42 16,-15 0-6-16,-6-9 41 15</inkml:trace>
  <inkml:trace contextRef="#ctx0" brushRef="#br0" timeOffset="80416.8934">14158 15899 81 0,'8'-11'271'0,"-2"0"18"15,0 4 14-15,14-4-90 16,-1 3-51-16,7 2-31 0,7 2-16 15,7 0-11-15,-2 0-6 16,7 4-18-16,-5 4-10 16,-7 4-5-16,-14 2 1 15,-12 9 3-15,-14 2 2 16,-6 9-1-16,-19 6-5 16,-7 5-3-16,-1-2-6 15,-5 2-4-15,-1 0 1 0,1-4 1 16,12-1 1-16,1-7-5 15,5-3 1-15,14-4 7 16,0-4 6-16,13-7 1 16,7 4 0-16,6-8-2 15,12 0-9-15,15-3-16 0,12-4-29 16,0-4-53-16,7-3-82 16,6 0-104-16,-7-4-126 15,7-4-117-15,-6 0-50 16,-6 1 6-16,-1-8 54 15,-7 0 93-15</inkml:trace>
  <inkml:trace contextRef="#ctx0" brushRef="#br0" timeOffset="80866.4261">14914 16020 29 0,'0'-25'259'0,"0"-1"28"16,0 4 23-16,-6 0-70 15,0 3-54-15,-8 4-42 16,8 1-30-16,-1 3-22 15,-12 4-22-15,6 7-25 0,-13 0-19 16,6 7-12-16,1 4-6 16,-1 0-3-16,7 4-1 15,0 0-3-15,7-1-1 16,6-3-2-16,6 0 2 16,1-4 1-16,-1 1-1 15,13-5 1-15,-5-6 5 0,5 0-1 16,7-6 4-16,-6-1 14 15,0-1 27-15,-1-5 41 16,1 7 43-16,-8-7 50 16,-4 5 35-16,4 1 6 15,-6 2-12-15,-6 8-16 16,7 4-24-16,0 7-28 0,-1 3-29 16,1 11-14-16,-7 2-9 15,0 6-23-15,6 3-21 16,-6 1-21-16,6 0-14 15,-6-1-15-15,0-2-32 16,0-3-59-16,0 0-91 16,0-9-112-16,0 0-140 15,0-5-136-15,8-5-49 16,-2-5 15-16,7-3 67 0,0-8 102 16</inkml:trace>
  <inkml:trace contextRef="#ctx0" brushRef="#br0" timeOffset="81377.0316">15234 15961 127 0,'13'-21'261'0,"-7"-1"30"0,1 3-30 16,-7 4-46-16,-7 1-45 15,1 3-32-15,-1 3-34 16,-5 2-27-16,-2 6-28 15,-5 0-21-15,6 3-9 0,-7 0 1 16,7 5 2-16,1 3 6 16,12 3 14-16,0-3 14 15,6 5 14-15,6-2 8 16,15 4 9-16,11 0-2 16,9-3-11-16,-2 4-11 15,1-2-16-15,-7 2-13 0,-7-5-8 16,-6 5-6-16,-6-1-1 15,-7 1-3-15,-20-4-4 16,-5-1-4-16,-8 1-5 16,-6-5-4-16,-7-3-3 15,-6 1-1-15,7-8 1 16,-1 0 2-16,7 0 0 16,0-8-2-16,12 1-4 0,8-7-3 15,12-1-3-15,2-3-3 16,11-3-4-16,1-2 0 15,6 0 0-15,0 2 3 16,-1-1 1-16,1 4-14 16,1-1-29-16,-1 5-46 15,-6 3-71-15,6 0-94 16,-7 4-92-16,1 3-32 16,0 1 6-16,-1-2 36 0</inkml:trace>
  <inkml:trace contextRef="#ctx0" brushRef="#br0" timeOffset="82315.6693">16367 15398 47 0,'14'-15'221'16,"-8"3"16"-16,-6 4-28 16,0 6-52-16,-13-2-23 0,-6 8 1 15,-7 6 15 1,-20 5 26-16,-6 15 29 0,-7 2 19 16,-13 16 11-16,7 7 0 15,-6 7-15-15,-1 4-27 16,6 8-31-16,15 3-32 15,11-1-26-15,15-6-19 0,11-5-11 16,21-2-4 0,6-12-6-16,14-3-1 0,11-4-13 15,1-8-15-15,14-7-16 16,-1-2-23-16,-7-5-39 16,1-4-56-16,-7-7-77 15,0 1-99-15,-13-10-124 16,0-2-122-16,-13-2-36 15,-13-6 13-15,-6 1 54 0,-7-5 89 16</inkml:trace>
  <inkml:trace contextRef="#ctx0" brushRef="#br0" timeOffset="86536.7561">16153 15951 105 0,'13'-4'180'0,"-7"0"-27"15,1 1-22-15,-1-1-10 0,0 0 1 16,2 0 9-16,-8 1 3 16,0 3-3-16,0-5-4 15,0 3-7-15,0-2-4 16,-8 1-18-16,8 3-20 15,-6-5-17-15,0 2-18 16,-7-1-11-16,0 4-10 0,0 0-9 16,-7 0 1-16,-12 7 5 15,5-2 8-15,1 2 2 16,0 3 4-16,-7 2 2 16,14 2-4-16,6 4-6 15,0-3-5-15,7 3-3 16,6 1-3-16,13-5 0 15,-1 1-4-15,8 0-2 0,6-5-3 16,1-1-2-16,5-6 0 16,1 0-3-16,-1-6 0 15,7-5-1-15,1 1-1 16,-8-7 0-16,7-2-2 16,-7-2 5-16,-5 0 12 15,-1 0 14-15,-14 3 17 16,-5-4 20-16,-14 5 15 0,1-1 8 15,-6 5-4-15,-8-2-7 16,0 5-16-16,-6-1-18 16,0 5-16-16,0 3-18 15,6 0-15-15,-6 3-31 16,13 1-50-16,0 4-78 16,7 0-110-16,-1-1-124 0,14 0-60 15,-1 0-12-15,1 1 30 16,12-5 68-16</inkml:trace>
  <inkml:trace contextRef="#ctx0" brushRef="#br0" timeOffset="87041.2123">16576 15991 63 0,'0'0'273'16,"6"0"44"-16,-6 0 18 16,8 0-55-16,-8 0-51 15,0 0-44-15,0 4-37 0,0-4-41 16,0 0-34-16,0 0-28 16,0 3-16-16,0 1-6 15,0-4-2-15,0 3-1 16,0 1 3-16,0-1 2 15,-8 1 4-15,8 0 5 16,-6 0 10-16,6-4 13 0,0 3 18 16,-6-3 10-16,6 0 5 15,-6 0-5-15,6 0-15 16,-8 0-28-16,8-7-75 16,0 3-124-16,-6 0-168 15,6-3-111-15,-6 0-55 16,6 0-21-16,-7-4 39 15,7 0 98-15</inkml:trace>
  <inkml:trace contextRef="#ctx0" brushRef="#br0" timeOffset="87446.7154">16661 15811 175 0,'19'-11'253'0,"7"4"29"0,0 0-26 16,1-1-55-16,5 0-40 16,7 5-18-16,-7 3-8 15,2 0-17-15,-2 3-27 16,-5 5-13-16,-8 7-6 0,-19 3-3 16,-13 4-3-16,-7 4-4 15,-13 6-6-15,-13 5-11 16,1 1-7-16,-1-2-8 15,7-4-3-15,-6 2 1 16,13-5 7-16,-1-3 9 16,13-4 12-16,8-5 19 15,4-2 12-15,8-3 6 16,8-5 2-16,11 0-10 0,13-2-13 16,1-2-23-16,13-3-22 15,-1-3-45-15,7-2-66 16,7-7-90-16,-7 2-117 15,0-5-129-15,-6 1-78 16,-1-5-16-16,-5 2 31 0,-1-6 73 16</inkml:trace>
  <inkml:trace contextRef="#ctx0" brushRef="#br0" timeOffset="87909.9267">17345 15899 52 0,'7'-15'247'0,"-7"1"36"15,-7-1-5-15,7 5-42 0,-13 2-34 16,7-3-30-16,-8 7-36 16,-5 1-29-16,-7 3-31 15,6 3-25-15,-6 5-19 16,7 3-11-16,-1-1-4 16,8 1-7-16,4 4-3 15,2-1-7-15,6-2-4 0,6-1-4 16,2-5-4-16,10 2 0 15,-4-4 3-15,5 0 1 16,1-8-1-16,6 0 4 16,-7-4 5-16,1 2 2 15,0-9 7-15,-1 4 33 16,1 0 25-16,-8 0 41 0,-5 0 32 16,6 4 17-1,-7 0-4-15,2 3-6 0,-8 4 6 16,6 8-19-16,0 2-16 15,-6 9-18-15,-6 6-3 16,0 8-24-16,-2 1-26 16,2 2-21-16,-7 0-17 15,0 4-2-15,7-2-8 16,-7-2-19-16,6-7-54 0,0 1-98 16,1-8-158-16,6-4-151 15,13-3-75-15,0-8-25 16,6-7 28-16,1-4 83 15</inkml:trace>
  <inkml:trace contextRef="#ctx0" brushRef="#br0" timeOffset="88347.0684">17912 15716 102 0,'6'-18'274'0,"2"7"21"16,-16 3 41-16,-11 8-80 16,-7 4-50-16,-14 11-21 15,-5 7-9-15,-1 3-3 16,-5 8-31-16,5 4-30 16,7 3-36-16,6 0-20 15,1 1-22-15,12-1-7 0,7-4-7 16,7-3-7-16,12-3 5 15,1-4-7-15,12-4 7 16,0-4-6-16,1-7-4 16,0-3 0-16,5-6 5 15,-5-2 9-15,-7-7 11 16,-6 0 14-16,-7 0 12 0,-13-8 10 16,0 1 4-16,-13 3-3 15,0-3-10-15,-7 2-24 16,7 5-23-16,0-5-27 15,7 9-56-15,5-1-92 16,2 0-121-16,12 4-139 16,12 4-67-16,2 0-27 15,12-4 25-15,-1 0 70 0</inkml:trace>
  <inkml:trace contextRef="#ctx0" brushRef="#br0" timeOffset="88841.0549">17964 15859 14 0,'13'-14'264'0,"-7"-1"33"16,2 0 29-16,-2 4-57 16,-6 4-68-16,6 3-40 15,-6 4-13-15,-6 7-21 16,6 4-20-16,-6 8-22 15,-2 2-11-15,2 5-22 16,0 8-20-16,-1-5-13 0,7 0-8 16,-6 0-8-16,6 0-7 15,0-7-5-15,6-3 1 16,-6 0-1-16,7-9 1 16,-1-3 2-16,8-7 2 15,-8-3 3-15,0-8 1 16,8-4 2-16,-8-4 1 0,0 1 8 15,7-4 24-15,-6 1 35 16,0-2 38-16,-1 5 35 16,0 4 17-16,0 2 4 15,2 4-9-15,-2 6-21 16,0 4-33-16,8 6-30 16,-8 7-17-16,1 3-8 0,-1 4-15 15,-6 0-18 1,13 4-22-16,-6 4-49 0,-1-4-72 15,0-5-108-15,8 4-143 16,-1-6-124-16,0-1-52 16,0-7 6-16,-1-3 49 15,-4-8 95-15</inkml:trace>
  <inkml:trace contextRef="#ctx0" brushRef="#br0" timeOffset="89408.523">18407 15830 178 0,'7'-11'238'16,"6"-4"27"-16,-7 8-59 15,14-4-28-15,-7 0-18 16,6-1-16-16,1 2-20 15,6 2-29-15,0-3-29 16,-6 4-26-16,0 4-16 16,-2-1-6-16,2 4-4 0,-7 4-1 15,-13 2 1-15,0 9 3 16,-13 1-3-16,-7 1-2 16,2 2-5-16,-15 3-4 15,0 0-6-15,7-4-4 16,0 4 1-16,0-8-2 15,6 2-2-15,7-7-2 0,7 3-1 16,6-4 3-16,0-5 0 16,13-3 1-16,7 0 4 15,-1 0 3-15,7-3 9 16,6 3 9-16,-6 0 15 16,7 0 16-16,-7 3 12 15,7 1 13-15,-13 3 7 16,6 5 3-16,-14 5-5 15,-5-2-5-15,-7 7-10 0,0-4-10 16,-13 5-12-16,-7-2-11 16,-6 1-13-16,0 0-12 15,-7-3-9-15,1-4-21 16,-7-1-53-16,0 1-107 16,7-8-143-16,-1-4-72 15,7 1-35-15,6-4-7 0,7-4 42 16</inkml:trace>
  <inkml:trace contextRef="#ctx0" brushRef="#br0" timeOffset="89998.5195">18942 16009 123 0,'-7'0'225'15,"1"0"27"-15,-1 0-34 16,7 0-49-16,0 0-23 0,0 0-1 16,7 0 5-16,-1 0-2 15,13 0-7-15,1-4-9 16,13 4-5-16,5-3-7 16,15-4-12-16,-7 3-17 15,13-4-15-15,-8 5-15 16,8-5-12-16,-7 2-17 15,-7 1-13-15,-5 1-10 16,-7 1-8-16,-1-4-16 0,-6 3-43 16,-7 1-64-16,-5 3-98 15,-2-4-111-15,2 0-77 16,-1 4-30-16,-7 0 17 16,1-4 55-16</inkml:trace>
  <inkml:trace contextRef="#ctx0" brushRef="#br0" timeOffset="90955.4331">19821 15837 72 0,'0'0'213'16,"-6"-4"22"-16,0 4-49 15,-2-3-49-15,-4 3-31 16,-8 3-2-16,1 1 2 0,-7 0 10 15,-1 3 7-15,-5 4 8 16,6 0 5-16,0 0-8 16,13 3-16-16,-1 2-24 15,2-2-19-15,12 1-13 16,12 2-14-16,2-2-10 16,12-4-11-16,-1 1-7 0,8-2-6 15,7-3-4 1,-8-7-3-16,7 0-1 0,0 0 0 15,-7-7 0-15,-5-3 0 16,-8-2-1-16,1 1 4 16,-13-7 6-16,-1 4 7 15,-6-6 11-15,-13 6 12 16,0-4 14-16,0 0 14 16,-7 7 5-16,0-3-1 0,1 2-8 15,6 5-13-15,-6 3-20 16,5 1-34-16,2 6-67 15,-2-3-103-15,14 8-171 16,0-1-91-16,14 1-45 16,6-5-7-16,5 0 42 15</inkml:trace>
  <inkml:trace contextRef="#ctx0" brushRef="#br0" timeOffset="91193.8201">20166 15899 305 0,'0'-8'465'0,"-6"-2"73"15,0-5 55-15,6 4-64 16,-7 1-117-16,7-2-101 16,7 5-69-16,-1-4-102 15,0 7-112-15,8-3-130 16,-2 3-146-16,2 8-169 0,5-4-139 15,-6 7-41-15,0-3 19 16,-7 3 61-16,8-3 95 16</inkml:trace>
  <inkml:trace contextRef="#ctx0" brushRef="#br0" timeOffset="91823.335">20375 15770 102 0,'-6'-7'295'0,"6"5"27"16,0-6 21-16,6 4-93 15,7-4-68-15,6 5-48 16,8-1-36-16,5 4-24 16,1 0-19-16,-1 0-22 15,1 4-10-15,-7 3-5 0,-6 4 0 16,-8 0 0-16,-4 4-3 16,-8 3-1-16,-8 1-7 15,-4 3-4-15,-8-4-6 16,-6 4-5-16,0-4-5 15,6 1 1-15,-6-5 0 16,6-3 6-16,8-3 4 0,-1-2 5 16,6-2 5-1,7-4 2-15,7 0 4 0,-1-4-4 16,13 1 0-16,1-4 10 16,6 0 11-16,7-1 14 15,-7 4 14-15,0 1 13 16,1-2 11-16,-2 5 5 0,1 5 0 15,-12 2-7 1,4 1-8-16,-10 3-8 0,-8-1-12 16,-8 9-11-16,2-4-9 15,-13 2-9-15,-7 2-9 16,0-5-7-16,0 5-6 16,-7-5-10-16,1 1-20 15,-1-4-45-15,1-3-86 16,5-4-135-16,1-1-122 0,14-6-57 15,12-5-19-15,6 1 24 16,7-7 78-16</inkml:trace>
  <inkml:trace contextRef="#ctx0" brushRef="#br0" timeOffset="92225.953">21236 15669 88 0,'0'-8'218'16,"-8"4"39"-16,-11 4-11 15,-7 8-43-15,-6 3-20 0,-1 7 6 16,-13 4 3-16,7 7-19 16,0 1-25-16,7 6-21 15,-2-2-21-15,9 2-28 16,5 1-15-16,8-4-12 15,12-1-10-15,12-3-17 16,15-3-10-16,5-3-2 0,13-9-9 16,1 1-5-16,7-8-8 15,-8-3 6-15,-6-4 2 16,-7-4 2-16,-12-3 2 16,-6-1 2-16,-22-2 3 15,-11-6-1-15,-13 5 5 16,-14-3 7-16,1 3 6 15,-8 0-3-15,7 0-7 16,1 4-35-16,6-1-100 0,13 1-183 16,6 3-96-16,20-2-48 15,14-3-20-15,5 3 21 16</inkml:trace>
  <inkml:trace contextRef="#ctx0" brushRef="#br0" timeOffset="92638.431">21327 15775 103 0,'-7'-5'242'0,"7"2"30"0,0-1-7 16,0 4-54-16,7-2-39 15,-1-3-22-15,13 5-20 16,7-3-28-16,0 3-32 16,7-4-31-16,-7 4-17 15,0-4-10-15,7 4-4 16,-13 4 2-16,5-4 5 16,-5 4 11-16,-7 6 11 0,-6 2 12 15,-7 6 11-15,-7 0 10 16,-6 12 2-16,7-1-3 15,-8 0-7-15,-5 4-9 16,5 4-12-16,-4-1-12 16,4-3-10-16,1 1-14 15,0-5-21-15,0-7-68 0,7 0-104 16,6-5-139-16,12-5-75 16,-5-1-32-16,6-5-3 15,0-6 53-15</inkml:trace>
  <inkml:trace contextRef="#ctx0" brushRef="#br0" timeOffset="93088.365">21672 15899 185 0,'12'-11'216'0,"2"0"-14"16,5 4-34-16,1-4-26 16,0 3-15-16,6-2-9 15,-1 2-8-15,1 5-14 16,1-1-10-16,5 0-6 16,-12 4-1-16,6 4 2 15,-13 7-1-15,-7 0-5 0,-12 3-8 16,-7 5-11-16,-7 3-10 15,-12 3-10-15,-1 1-12 16,-6 3-6-16,7-3-6 16,-8-1-2-16,14 2-5 15,1-6 0-15,5 1 9 16,6-7 14-16,8-1 18 0,6 1 14 16,13-3 8-16,6-6 5 15,14-2-10-15,-1 0-21 16,8-1-49-16,5-3-74 15,8-3-110-15,-1-5-138 16,0 2-84-16,0-6-38 16,0-3 6-16,-13 1 49 15</inkml:trace>
  <inkml:trace contextRef="#ctx0" brushRef="#br0" timeOffset="93605.5227">22095 15972 10 0,'-6'-15'275'16,"-1"5"40"-16,7-1 38 0,7 0-51 15,-1 4-58-15,14-5-56 16,-1 5-35-16,7-1-38 16,1 5-34-16,-1 3-29 15,-7 0-18-15,-6 0-10 16,-6 7-2-16,-1 1-2 15,-12 3-3-15,-7 0-2 0,-1 4-8 16,-5 2-7-16,6-2-6 16,0 0-8-16,0-4-3 15,6 0 0-15,1 0 2 16,0-4 4-16,6-3 6 16,0-1 5-16,6-3 6 15,7 0 6-15,0 0 2 16,6-3 2-16,1-1 7 0,6 1 10 15,-7 3 7-15,7-4 14 16,-6 8 12-16,7-1 13 16,-9 4 8-16,-4 4 3 15,-1 0-1-15,-6 8-5 16,-7-1-11-16,0 5-14 16,-7-6-15-16,0 5-10 0,-5-3-11 15,-8-2-9-15,0 0-7 16,-5-3-10-16,-9 1-11 15,-5-5-41-15,-6-3-78 16,-1 1-134-16,1-4-152 16,5-4-76-16,1 0-34 15,7-4 15-15,6-4 67 0</inkml:trace>
  <inkml:trace contextRef="#ctx0" brushRef="#br0" timeOffset="94769.9064">22128 15687 30 0,'-6'-8'205'16,"-8"5"23"-16,8-1-33 15,6-3-40-15,13 3-23 16,0-3-15-16,13 3-22 16,7-4-12-16,-1 6-8 0,13-2-3 15,-5 0 6 1,5 4 5-16,1 0 8 0,-1 0 4 16,8 4-6-16,-8-4-7 15,-5 6-8-15,5-1-9 16,-5 2-5-16,-2 4-1 15,-5 0 9-15,-7 3 12 0,-7 8 15 16,-5 4 15-16,-8 6 7 16,-12 9 1-16,-8-1-4 15,-11 12 8-15,-1 2 7 16,-1 5-2-16,7 3-5 16,8-3-7-16,6 0-9 15,12-4-30-15,-6 0-30 0,6 0-19 16,0-8-12-1,-6 1-7-15,0 0-3 16,0-8-3-16,-6-3 0 0,-6-5-1 16,-2-1 0-16,-12-6 1 15,7-4 1-15,-14 1 0 16,0-3 0-16,0-1 4 16,1-4 0-16,-1 2 0 0,1-5 1 15,6-1 0-15,-1-2 1 16,2 3 0-16,-7-4-2 15,-2 0-1-15,2 0-2 16,-1 1-3-16,-6-1-6 0,7-3-6 16,6 3-21-16,-7-4-38 15,7 2-60-15,7-1-77 16,-1-4-89-16,14 0-126 0,6 0-113 16,6-4-35-16,14-4 22 15,13-3 59-15,12-4 81 16</inkml:trace>
  <inkml:trace contextRef="#ctx0" brushRef="#br0" timeOffset="95169.3061">23626 16266 151 0,'-6'-12'239'16,"6"5"25"-16,-6 0-56 15,-8 4-36-15,1-1-14 0,-13 4 2 16,-6 4-8-16,-1 3-13 15,-12 3-13-15,-7 5-19 16,6 3-22-16,-6 5-25 16,6-4-16-16,1 1-14 15,-1-1-12-15,7 0-11 0,-1-2-12 16,8-2-9-16,6-3-15 16,-7-5-54-16,14-4-69 15,-1 1-94-15,8-8-79 16,5 1-41-16,0-4-9 15,7-8 38-15</inkml:trace>
  <inkml:trace contextRef="#ctx0" brushRef="#br0" timeOffset="95419.4972">22975 16244 37 0,'6'-16'272'16,"1"2"45"-16,-1 3 14 15,8 4-27-15,5 2-27 16,7 10-25-16,6-2-33 15,2 6-29-15,4 1-31 0,8 5-35 16,0 3-34-16,6 0-31 16,0 0-20-16,-6 5-20 15,-1-4-18-15,-5-5-31 16,-8 4-54-16,1-7-78 16,-1 0-113-16,-6 0-118 15,7-8-54-15,-14 2-10 0,1-5 35 16,-8 0 65-16</inkml:trace>
  <inkml:trace contextRef="#ctx0" brushRef="#br0" timeOffset="95835.7741">23725 16152 78 0,'-8'-19'254'0,"2"5"29"16,12-4-13-16,2-1-58 15,4 5-48-15,15 2-35 0,-1 1-31 16,6 0-23-16,1 8-13 16,-1 3-3-16,-6 3 7 15,-7 4 17-15,-11 8 20 16,-16 7 16-16,-4 8 2 15,-21 3-6-15,1 0-17 16,-7 4-17-16,-7-1-16 0,1 0-4 16,5-2 8-16,14-5 11 15,0-3 16-15,7-4 16 16,12 0 10-16,7-7 3 16,13-5-11-16,19 1-18 15,1-3-24-15,19-8-29 16,13 0-63-16,0 0-87 15,8-4-111-15,-2-3-147 0,-6-1-146 16,0 5-67-16,-19-4-1 16,-13 3 49-16,-21 4 90 15</inkml:trace>
  <inkml:trace contextRef="#ctx0" brushRef="#br0" timeOffset="97405.8642">3942 17229 212 0,'-6'0'262'0,"-8"0"27"15,14 0-43-15,-6 0-52 16,-1 0-30-16,7 0-19 0,0 0-11 16,0 0-18-16,0 0-14 15,0 0-11-15,7 0 2 16,-1 0 15-16,0 0 18 0,14 0 16 15,0 0 9-15,13 0 3 16,5-5-11-16,8 5-15 0,12-2-23 16,8 2-25-16,12-4-24 15,0 1-26-15,0-1-31 16,7 0-52-16,-13 4-70 16,-7-4-91-16,0 0-116 0,-12 4-136 15,-8-4-58-15,-6 4 2 16,-13 0 43-16,-26 0 78 0</inkml:trace>
  <inkml:trace contextRef="#ctx0" brushRef="#br0" timeOffset="97665.9664">4248 17466 191 0,'-6'12'288'0,"-2"-1"49"0,16 0-10 15,-2-3-35-15,7-4-10 16,6 3-6-16,8-7-16 16,-1 3-28-16,13-3-39 0,0 0-43 15,7 0-40-15,6-3-35 16,13-1-30-16,0 1-36 16,0-1-57-16,0-1-81 0,0-1-128 15,0 2-158-15,1 0-83 16,-14 1-30-16,0-5 20 15,-13 4 62-15</inkml:trace>
  <inkml:trace contextRef="#ctx0" brushRef="#br0" timeOffset="134214.7917">5604 17353 41 0,'-8'0'232'0,"2"-3"19"0,0 3 1 16,6 0-74-16,-7-5-52 15,7 5-26-15,0-2-9 0,-6 2-6 16,6-4-4-16,0 1-5 16,0-2-1-16,0 5 3 15,0-3 2-15,0-1 2 16,-7 0-4-16,7 0-3 0,0 2-4 16,0-3-12-16,0 2-8 15,0-4-8-15,7 3-10 0,-1-4-6 16,7 1-4-16,1 0-4 15,-2 0-7-15,8-1-5 16,-1 1 0-16,1 0-4 0,-7 4-2 16,6-2-1-16,1 5-1 15,-7 5 1-15,1 1-1 16,-8 5 4-16,-6 8 2 16,-6 6 6-16,-2 1 1 0,-11 8 3 15,-1-5 4-15,1 3 3 16,-7 1 6-16,6-3 6 0,-6 3 9 15,6-4 9-15,1-4 7 16,6 1 4-16,7-1 4 16,6-2 1-16,6-5 0 0,7-4 2 15,6 1 1-15,8-3-2 16,5-5-7-16,14-4-7 16,-1 1-12-16,1-4-12 0,7 0-13 15,-8-4-14-15,1 1-18 16,-1-2-29-16,-6-1-33 0,1 2-44 15,-8-3-59-15,-6-1-75 16,-7 1-97-16,1-4-101 16,-7 4-32-16,0-1 8 0,-6-3 41 15,-1 1 72-15</inkml:trace>
  <inkml:trace contextRef="#ctx0" brushRef="#br0" timeOffset="134863.7077">6379 17244 60 0,'-7'-8'265'0,"1"1"31"15,-1 0 28-15,0 3-84 0,-5 1-48 16,5-1-29-16,0 4-21 15,-5 0-19-15,-1 0-4 16,-1 7 5-16,-12 4 5 0,0 7 9 16,7 8 7-16,-1 3 4 15,0 5-12-15,1-2-21 16,13 1-24-16,-1 3-20 16,0-2-16-16,7-2-13 0,7-2-15 15,6-1-8-15,0-4-7 16,7-2-6-16,6-4-5 15,6-1-1-15,-5-7-1 0,5 0-2 16,1-4-5-16,-1-4-1 0,1-3-2 16,-7 0 2-16,0-3-1 15,-7-1 4-15,-5 1 2 16,-8-5 7-16,-6 5 6 16,0-5 8-16,-13 1 10 0,-13 0 11 15,0 0 8-15,-7-1 2 16,-6 1-4-16,0 3-6 15,6-4-11-15,1 5-17 0,-1-1-31 16,13 4-49-16,8-3-72 16,-2 3-83-16,14 0-97 15,0 0-146-15,14 0-67 0,6 0 1 16,5 0 44-16,1-5 68 16</inkml:trace>
  <inkml:trace contextRef="#ctx0" brushRef="#br0" timeOffset="135352.4263">6632 17500 6 0,'8'0'244'0,"-8"0"21"15,6 0 24-15,-6 0-66 0,0 0-48 16,0 0-28-16,0 0-17 16,0 0-12-16,0 0-16 15,0 0-16-15,0 0-16 0,6 0-8 16,-6 3-5-16,6-3-1 15,-6 5-1-15,0-1-1 0,0-4-4 16,0 3-5-16,0-3-2 16,0 4 2-16,0-4 5 15,0 0 8-15,0 0 13 0,0 3 17 16,0-3 17-16,-6 0 9 16,6 0 3-16,-6 0-4 15,0-3-13-15,-2 3-17 0,2-4-21 16,6 4-20-16,0-3-27 15,-6-6-47-15,6 6-66 16,0-4-78-16,6 0-104 0,-6-1-111 16,14 4-104-16,-8-6-26 15,6 6 22-15,-4-4 56 0,4 1 92 16</inkml:trace>
  <inkml:trace contextRef="#ctx0" brushRef="#br0" timeOffset="136178.5189">7702 17140 181 0,'12'-3'284'0,"-5"0"15"16,-14 3-32-16,1 0-91 0,-20 0-66 15,0 0-37-15,-13 3-16 16,0 0-5-16,-1 2-1 15,1-1 1-15,-6 3 1 16,12-4-1-16,-6 4-4 0,13 1-5 16,0-1-7-16,0-2-4 15,13 2-9-15,0-1-7 0,7 2 0 16,-1-4 2-16,0 0 0 16,1-1-1-16,6 1 8 15,0-2 9-15,-6-2 9 16,6 5 14-16,-8-2 15 0,2 6 14 15,-7 1-1-15,7 5-2 16,-8 3-8-16,8 0-14 16,6 4-17-16,0-3-14 0,0 0-9 15,13-2-5-15,-6-2-7 16,6-1-1-16,-1 1-2 16,8-8-6-16,0 0 0 15,-7 1-2-15,7-4 2 0,-1-4 0 16,7 0 1-16,0-4 3 15,0-4 4-15,0-2 4 16,7 3 6-16,-7-5 6 16,0 2 8-16,0 3 4 0,0-2-2 15,0 6-2-15,6 0-6 16,1 3-9-16,-1 3-6 16,2 9-6-16,-9-5-1 15,9 7-2-15,-9 1 0 0,1 3 1 16,-12 1 2-16,-8-2 4 15,-12 5 3-15,-2 1 4 16,-17-1 5-16,-1 0 8 0,-7 0 3 16,1 0 4-16,-14-5 1 15,1 2-2-15,-8-4-2 16,1-1-7-16,-7-2-8 0,0-5-15 16,8 3-43-16,-1-5-80 15,13-2-121-15,5-3-186 16,9-3-95-16,11-2-44 15,14-1 11-15,7-5 61 0</inkml:trace>
  <inkml:trace contextRef="#ctx0" brushRef="#br0" timeOffset="137125.596">8229 17437 5 0,'-13'0'294'0,"6"4"37"16,-5-4 37-16,5 0-31 16,7 0-68-16,-6 0-47 15,6 0-30-15,-7 0-23 0,7 0-24 16,0 0-18-16,0 0-18 16,13 0-7-16,0 0 0 15,7 4-3-15,12-4-3 0,7 0-10 16,14 0-16-16,5 0-21 15,7 0-19-15,7-4-12 16,0 0-18-16,-7-3-34 16,6 0-45-16,2-4-57 15,-8 0-71-15,-7-3-98 0,-13 3-136 16,-12-3-48-16,-13-3-1 16,-14 8 34-16,-6-7 59 15</inkml:trace>
  <inkml:trace contextRef="#ctx0" brushRef="#br0" timeOffset="137382.1738">8568 17186 135 0,'-7'-5'322'0,"1"5"46"0,6 7 51 15,6 4-56-15,7 5-68 16,7 10-35-16,0 3-4 15,6 3-23-15,-1 5-32 0,1 0-38 16,7 3-40-16,-7-4-37 16,0 5-55-16,1-5-76 15,-7 5-84-15,-8-5-111 16,-6 1-186-16,8-4-96 0,-14-3-29 16,-7-5 25-16,-6-11 52 15</inkml:trace>
  <inkml:trace contextRef="#ctx0" brushRef="#br0" timeOffset="180419.9289">9761 17241 75 0,'0'0'217'0,"6"-5"19"0,-6 1-33 15,0 4-40-15,0-3-25 16,0-2-18-16,0 3-12 16,0 2-3-16,0 0-8 0,0-4-8 15,0 1-4-15,0 3-3 16,0-4-1-16,0 4-6 15,0-4-11-15,0 4-11 0,0 0-10 16,0-4-6-16,-6 4-6 16,6 0-5-16,0 0-5 15,-7 0-3-15,7 4-2 0,-7-4-2 16,1 0-2-16,0 4-5 16,-2-4-1-16,-4 7 3 15,-8 4 0-15,-5 1 2 16,5 8 4-16,-6 3 7 0,6-1 6 15,1 3 8-15,5 1 1 16,14-1 5-16,0-2 3 16,7 2-2-16,6-3-5 0,13-3-8 15,-7-1-4-15,15 1-4 16,-9-5-4-16,7-3-1 16,2 0 0-16,5-4 3 15,-7-2 3-15,1-3 3 0,6-2 1 16,-7-2 1-16,1-6 2 15,-1 1 1-15,-6-5-1 16,0 2-2-16,-6-6 3 0,-7 2-3 16,1-4 0-16,-8-4 0 15,0-4-1-15,0 4-4 16,-12-3-1-16,0-1-2 0,0 0-3 16,-8 4-3-16,-5 4 1 15,-1 0-3-15,0 3-1 16,1 5-5-16,-7-2-1 15,0 5-4-15,6 3-3 16,-6 1-1-16,1 3-2 0,-2 3-5 16,-5 3-5-16,6 2-13 15,6 4-14-15,-6 2-20 16,7 1-33-16,11-1-41 0,2 1-58 16,6-3-60-16,6 2-92 15,8 1-85-15,6-5-21 16,-1-1 17-16,13-6 47 0</inkml:trace>
  <inkml:trace contextRef="#ctx0" brushRef="#br0" timeOffset="180897.4663">10568 17401 96 0,'0'0'245'0,"0"-3"34"16,0 3-8-16,0-4-52 15,0 4-30-15,0 0-24 16,0 0-24-16,-6 0-28 0,6 4-21 16,-6-4-20-16,6 7-13 15,0-4-5-15,-8 5-1 16,8-1-3-16,0-3-11 0,-6 4-8 16,6-6-5-16,0 2 0 15,0 0 8-15,0 0 13 16,0-4 22-16,0 0 28 15,0 0 22-15,0 0 7 0,0-4-8 16,0 0-14-16,6-2-23 16,-6-2-32-16,8-3-27 15,-8 0-27-15,6-3-44 0,0 2-66 16,8-2-91-16,-2 2-118 16,8 2-125-16,-1-2-54 15,1 1 2-15,0 0 44 0,5 4 79 16</inkml:trace>
  <inkml:trace contextRef="#ctx0" brushRef="#br0" timeOffset="181438.5839">11122 17145 171 0,'7'-11'266'0,"0"0"35"15,-7-1-39-15,-7 5-42 16,0-3-30-16,1 2-28 16,-13 4-32-16,-8 1-31 0,1 3-29 15,-13 3-22-15,0 1-11 16,0 4-4-16,0 2 4 16,-1 1 5-16,15 4 1 0,-1 0 4 15,12-1-1-15,8 1 3 16,6-1 3-16,13 5 6 15,13-4 8-15,14-1 3 16,5 5 1-16,7-1-3 0,7-4-9 16,-1 5-10-16,-6-1-13 15,0 1-8-15,-6 0-11 16,-13-2-6-16,-1 2-3 0,-19-1-2 16,-7-4-4-16,-6 5-1 15,-19-4 1-15,-7-5-1 16,-6 5 2-16,-7-7-2 0,-7-2 1 15,1-1 0-15,-1-5 2 16,0-5 6-16,7-1 6 16,12-5 6-16,9-4 3 15,11-7 3-15,7-7-3 0,19 0-7 16,7-9-8-16,7 1-11 16,19 1-18-16,-7-3-30 15,14 5-37-15,-6 1-50 0,-1 4-73 16,-7 7-85-16,1 3-101 15,-7 5-48-15,0 6-4 16,-7 0 30-16,-6 8 63 16</inkml:trace>
  <inkml:trace contextRef="#ctx0" brushRef="#br0" timeOffset="182000.2843">11527 17115 96 0,'-8'-7'296'0,"8"0"32"16,-6 0 31-16,6 3-90 16,6-4-61-16,2 5-47 0,-2-4-36 15,6 2-31-15,2 5-29 16,-1-2-26-16,0 4-20 15,0 3-13-15,-1-3-5 0,-4 10-2 16,-2 3-3-16,-6-1 1 16,-6 5 0-16,-2 3 1 15,-4-4 0-15,-1 3-3 0,0 2 1 16,0-5 0-16,-1-3-4 16,2 0-4-16,6-4-2 15,6-1 2-15,0-2 1 0,6-4 5 16,6-1 5-16,2-3 13 15,5 0 12-15,7-3 5 16,0-1 5-16,7 4 8 16,-7 0 5-16,7 0 2 0,-7 4 1 15,0 3 0-15,0 3 0 16,-7-2-2-16,-5 7-2 16,-8-4-3-16,0 4-5 15,-12-1-2-15,-7 5-6 0,-6-5-4 16,-14 1-4-16,1 3-9 15,-15-3-3-15,9-4-2 16,-1 4-6-16,-1-4-10 0,7-5-23 16,7 3-41-16,7-6-84 15,13 1-134-15,6-4-109 16,6 0-50-16,13-7-10 16,7-2 26-16,7-5 72 0</inkml:trace>
  <inkml:trace contextRef="#ctx0" brushRef="#br0" timeOffset="182383.8993">12106 17186 194 0,'-13'-5'271'16,"-12"-2"40"-16,5 7-29 15,-7 4-52-15,1 4-33 16,0-1-17-16,0 7-20 0,7 1-29 15,5 4-32-15,8-2-24 16,0-2-20-16,12 3-10 16,0-3-8-16,14-5-7 15,0 2-2-15,6-4-6 0,7-5-1 16,-1 1-4-16,1-8 4 16,-7-4 10-16,-1 1 15 15,2-3 20-15,-14-5 18 0,-13 0 13 16,-6 1 8-16,-8-5-3 15,-12 4-9-15,-7-3-16 16,1 3-18-16,-1 0-17 16,1 5-30-16,6-2-60 0,13 5-100 15,0 0-117-15,6 4-123 16,7 3-108-16,13 0-44 16,7 0 18-16,6-4 74 15,0 4 103-15</inkml:trace>
  <inkml:trace contextRef="#ctx0" brushRef="#br0" timeOffset="182883.7988">12516 17024 43 0,'8'-15'265'16,"-2"5"30"-16,-12-2 31 15,-2 1-78-15,-4 0-48 0,-2 4-38 16,-5 3-31-16,-1 4-20 15,1 0-21-15,-7 7-20 16,6 5-11-16,8 2-6 0,-2 1 2 16,8 3 1-16,12-2 3 15,8 5 2-15,5-4 2 16,7 3 2-16,13-6 2 16,0 4 1-16,7-4-4 0,0 5-6 15,5-8-9-15,-5 5-9 16,-7-7-11-16,0 7-9 15,-13-5-7-15,-6 3-5 16,-20-3-1-16,0 3-1 0,-26 5 1 16,0-4 0-16,-20-4 0 15,-6-1-1-15,-7 2 6 16,7-4 3-16,-7-8 12 0,8 0 10 16,5-5 10-16,13-6 5 15,14-3-5-15,12-5-8 16,21 2-12-16,12-9-13 15,6-3-9-15,13 0-11 0,8-1-11 16,5 0-18-16,-5 5-24 16,-2-2-36-16,2 6-55 15,-8 4-82-15,1 1-111 0,-7 5-99 16,1 1-38-16,-8 5 4 16,-7-2 38-16,1 4 76 15</inkml:trace>
  <inkml:trace contextRef="#ctx0" brushRef="#br0" timeOffset="183160.7736">13436 17031 308 0,'-14'0'382'16,"8"0"28"-16,6 0 29 0,13 0-131 16,0 0-92-16,13 0-60 15,7 5-32-15,12-5-22 16,7 2-33-16,1 2-55 16,6-1-83-16,-1 1-104 0,-6 0-121 15,0 4-104-15,-13-8-49 16,1 6-2-16,-21-6 48 15</inkml:trace>
  <inkml:trace contextRef="#ctx0" brushRef="#br0" timeOffset="183333.7106">13710 17251 339 0,'6'7'438'0,"6"-7"51"15,8 0 41-15,7-3-129 16,11-5-121-16,8-3-96 15,12-1-106-15,14 3-160 0,20-11-231 16,5 3-126-16,14-5-59 16,-1-4-28-16,2-7 27 15</inkml:trace>
  <inkml:trace contextRef="#ctx0" brushRef="#br0" timeOffset="187712.6727">14863 16990 91 0,'-20'-3'68'16,"7"0"-25"-16,-7-5-10 0,1 5-7 15,6-1 4-15,-1 0 13 16,2 0 16-16,-1 1 14 15,6-1 9-15,1 1 13 16,-7-1 1-16,13 4 1 0,-7-3-5 16,0 3-2-16,7 0 2 15,-6-4 1-15,0 4 4 16,-1 0 4-16,7 0 3 16,0 0 0-16,-7-4-10 0,7 4-11 15,0 0-12-15,7-4-17 16,-7 4-13-16,13-3-13 15,7-2-10-15,-1-2-6 16,13 1-5-16,-5-2-4 0,5-3-4 16,-6 3 0-16,7 5-3 15,-7-4-2-15,0 2-4 16,-6 5-3-16,-1 5-1 0,1 2 1 16,-7 4 4-16,-13 12 3 15,-13 6 8-15,-7 3 9 16,-6 8 7-16,-7 5 4 0,-6-2 5 15,-6 2 1-15,6-1-1 16,0-1-2-16,6-6-3 16,7-4-3-16,6-3-1 15,1-4 5-15,13-9 11 0,6 2 13 16,6-9 12-16,13 2 7 16,7-9 1-16,7 1-6 15,13-4-14-15,6-4-17 0,6-3-25 16,8-4-41-16,-7 4-56 15,-1-9-70-15,-6 10-88 16,-6-5-94-16,-13 3-68 16,-7 1-10-16,-1-4 26 0,-11 0 56 15</inkml:trace>
  <inkml:trace contextRef="#ctx0" brushRef="#br0" timeOffset="188161.7998">15188 17038 64 0,'-19'-10'239'16,"-1"-2"38"-16,0 5-17 15,1 0-23-15,-1-1-21 16,1 4-20-16,12 1-19 15,-5-4-19-15,12 7-28 0,0-4-23 16,12 1-22-16,8-5-18 16,19 4-19-16,7 1-17 15,5-4-15-15,8 3-12 0,0-3-6 16,0 3-4-16,-1 0-4 16,-5 4-5-16,-8 0-3 15,-13 4 2-15,2 0 4 16,-15 10 8-16,-6 1 12 0,-6 6 16 15,-14 5 13-15,0 7 12 16,1 0 7-16,-7 5 1 16,7-2-6-16,-8 1-8 15,8-1-8-15,0-4-11 0,6 2-12 16,0-5-33-16,0-3-62 16,6-4-99-16,0-3-144 15,8-2-90-15,5-2-44 0,-6-8 0 16,0 0 44-16</inkml:trace>
  <inkml:trace contextRef="#ctx0" brushRef="#br0" timeOffset="188355.9781">15950 17299 41 0,'7'-19'319'0,"-7"0"35"16,0 2 26-16,0-3-57 15,-7 7-101-15,7-3-82 16,-6 7-72-16,6-3-81 0,6 1-106 16,1 7-125-16,0-3-76 15,-1 4-39-15,8-1-6 16,-2-4 35-16</inkml:trace>
  <inkml:trace contextRef="#ctx0" brushRef="#br0" timeOffset="188894.9443">16153 16999 32 0,'0'-12'255'0,"0"1"31"15,6 0 7-15,1 4-64 16,12-4-49-16,1 4-50 15,-1-1-32-15,14 0-28 0,0 5-24 16,-1-1-19-16,1 4-11 16,-7 4-5-16,-1-1-2 15,-5 9 0-15,-14 3-2 16,-6 3 3-16,-12 3 1 0,-2 2 0 16,-11 0-1-16,5 2-2 15,-6-7 1-15,6 0 0 16,1-4-1-16,6-2 8 0,6-1 12 15,1-5 5-15,12-6 2 16,1 0 1-16,6 0 1 16,6-6-8-16,7 2-7 15,0-3 0-15,1 4 1 0,-1-6 0 16,0 6 7-16,0 3 7 16,1 0 6-16,-2 0 4 15,-5 7 6-15,-8 1 4 16,8 3-1-16,-14 4 1 0,-6 2-2 15,-6-2-5-15,0 7-7 16,-14-3-6-16,-6 3-5 16,1 0-7-16,-2-4-10 0,-5 0-7 15,-2-4-19-15,9-2-46 16,-1-1-62-16,0-7-96 16,12-2-130-16,-5-2-86 0,19-6-33 15,0-5 18-15,0-8 48 16</inkml:trace>
  <inkml:trace contextRef="#ctx0" brushRef="#br0" timeOffset="189443.2512">16746 16954 150 0,'6'-3'267'0,"7"-1"34"0,0-3-49 16,0 3-42-16,13-3-43 16,0-1-34-16,7 2-39 15,-1 2-34-15,1-4-25 0,0 4-17 16,-1 4-10-16,-12 0-5 16,0 0-3-16,-1 8 0 15,-13 0 0-15,-6 1 2 16,-6 7 2-16,-7 2 3 0,-7 4 1 15,-6-3 0-15,0 2 3 16,-7-3-1-16,7 1-4 16,7-2-3-16,-1-1 1 15,14-5-2-15,-8-4 0 0,14 0 2 16,14 1 5-16,-1-8 5 16,13 3 3-16,6-6 4 15,14 3 10-15,-7-3 8 0,7-2 9 16,-1 5 10-16,-6 0 12 15,1 0 11-15,-7 8 8 16,-1-5 6-16,-13 8 3 16,1 1-2-16,-14 2-3 0,-6 4-8 15,-6-4-13-15,-14 6-13 16,1 1-12-16,-13 1-13 16,-1-3-15-16,-7 3-18 15,-5-5-39-15,6-2-62 0,0-1-87 16,0-2-127-16,6-1-120 15,13-3-54-15,1-5 0 16,-1-6 38-16,14-5 76 0</inkml:trace>
  <inkml:trace contextRef="#ctx0" brushRef="#br0" timeOffset="190592.7689">17938 16745 45 0,'-12'-3'183'16,"-2"-5"19"-16,8 5-54 16,-1 3-20-16,7 0 12 15,0 7 23-15,-7 8 19 16,7 3 11-16,0 11 5 16,0 4-11-16,0 3-23 0,7 10-27 15,0-3-23-15,-1 4-21 16,8 5-18-16,-14-1-17 15,0 4-13-15,-8-3-12 16,-4-1-12-16,-8-8-6 0,7 1-6 16,-7-6-4-16,8-9 3 15,-8-8 4-15,7-2 3 16,-7-5 4-16,8-7 1 0,-8-2 3 16,6-5-3-16,-5-8-5 15,6-4 0-15,6-5-5 16,1-5-2-16,6-4-5 15,6-7-6-15,14-4-7 0,6 1-16 16,7-4-16-16,6 0-10 16,-1-1-12-16,2 7-13 15,-1 2-9-15,0 6-5 16,-13 5 0-16,0 5 3 0,1 7 7 16,-9 4 17-16,-10 5 15 15,-2 7 21-15,-6 4 20 16,-14 5 14-16,2 5 14 0,-8 1 8 15,7 0 8-15,1 0 7 16,-8 0 2-16,14-3 3 16,-8 3 2-16,14-8 3 15,0 1 1-15,0-4 4 0,6 0 3 16,2 0 2-16,10-8-2 16,2 4-5-16,0-3-9 0,13-4-9 15,-1 0-11-15,13 0-19 16,-5-4-31-16,5 1-47 15,8-1-63-15,-8 1-88 16,1-1-100-16,-7 1-86 0,0-1-27 16,-13-1 15-16,0-1 48 15</inkml:trace>
  <inkml:trace contextRef="#ctx0" brushRef="#br0" timeOffset="191093.6476">18629 17036 70 0,'0'-8'254'16,"0"0"32"-16,0 8 24 15,-7 4-60-15,-6 3-52 16,-7 4-33-16,8 8-13 0,-8-1-26 16,7 4-35-16,7 3-30 15,-1-2-21-15,7-2-12 16,0-3-8-16,7 1-4 15,-1-4-4-15,7-5-5 0,0-1-3 16,6-6-7-16,1-6-5 16,6-2-7-16,1-7-2 15,-9 3-1-15,2-7 2 0,0-2 8 16,-1 0 12-16,-5 4 18 16,5-1 16-16,-6 4 9 15,6-1 4-15,-5 2 1 16,6 6-6-16,5 1-15 0,1-1-10 15,7 4-7-15,6 4 3 16,0-4 1-16,6 0 7 16,-5 0 8-16,-1 0 9 15,0 0 9-15,1-4 5 16,-8 0 6-16,-7-8-3 0,-5 5-5 16,-14-7-2-16,-6-1-4 15,-6-3-9-15,-14-3-8 16,-12 2-7-16,-1-3-7 0,-6 0-23 15,-6 1-49-15,-7-2-80 16,13 5-147-16,-13 3-139 16,6-4-69-16,0 2-23 15,0-6 21-15,-12 2 66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24:44.479"/>
    </inkml:context>
    <inkml:brush xml:id="br0">
      <inkml:brushProperty name="width" value="0.05292" units="cm"/>
      <inkml:brushProperty name="height" value="0.05292" units="cm"/>
      <inkml:brushProperty name="color" value="#FF0000"/>
    </inkml:brush>
  </inkml:definitions>
  <inkml:trace contextRef="#ctx0" brushRef="#br0">2104 2297 175 0,'0'0'247'0,"-6"0"31"0,6 4-57 16,0-4-38-16,-7 0-23 15,7 0-7-15,-6-4-6 16,6 4-1-16,0-4-3 0,0 4 1 15,0-4-3-15,0 4-9 16,0-4-11-16,6 1-22 16,1-1-24-16,12-3-20 15,14 0-18-15,12-4-13 0,1 3-11 16,19-3-7-16,-6 4-3 16,6 7-4-16,-6 0 1 15,-7 3 0-15,-7 9 0 0,-6 5 3 16,-13 9 2-16,-12 3 0 15,-14 1 1-15,-14 6 1 16,-5-2-3-16,-7 3 2 16,-6-7 1-16,-1-1 4 15,1-8 5-15,-1-3 6 16,7-3 8-16,0-3 2 0,6-12-2 16,13-5-6-16,14-6-9 15,6-7-12-15,6-7-9 16,14-5-6-16,13-6-3 15,-1-1-1-15,1-3 2 0,6-4 3 16,-13 3 4-16,0 5 3 16,-6 3 12-16,-14 4 19 15,0 7 6-15,-11 8 6 16,-8 6 10-16,-8 8 7 0,-4 10-5 16,-8 13-8-16,7 6-7 15,7 4-1-15,6 7-11 16,6-3-13-16,7-1-11 15,13-2-17-15,7-5-18 0,6 0-29 16,7-7-51 0,12-4-83-16,14-7-136 0,12 1-119 15,8-12-55-15,-7 3-7 16,-14-3 30-16,-12-3 75 16</inkml:trace>
  <inkml:trace contextRef="#ctx0" brushRef="#br0" timeOffset="915.8915">3629 2777 285 0,'-39'-8'366'0,"0"-3"35"16,-7 3 26-16,1 1-138 16,-8 1-94-16,2 2-54 15,5 4-28-15,0 4-31 16,0 7-25-16,1-1-18 0,12 5-18 16,8 3-15-16,5-3-16 15,7 0-13-15,13-1-10 16,6-3-8-16,13-3-3 15,7-8-2-15,7 0-1 16,7-8 7-16,-1 1 5 16,6-7 6-16,-6-5 6 15,0 4 7-15,-6-3 5 0,-1 0 6 16,1 3 5-16,-13 4 2 16,-1 0 1-16,1 3-2 15,-7 4-1-15,6 4-5 0,-5 4-8 16,5 0-14-16,-6 3-14 15,6 1-15-15,-5 3-6 16,-2-3-5-16,2 2-1 0,-8-2 10 16,0-1 16-16,1-3 20 15,-1-1 17-15,-6 1 9 16,7-8 11-16,-7 1 12 16,0-1 16-16,0-7 13 0,0 4 20 15,7-8 29-15,-7 4 22 16,6 0 11-16,0-1-5 15,-6 2-14-15,8 6-21 16,4 1-32-16,1 3-26 0,0 3-21 16,6 5-12-16,7-2-8 15,1 6-10-15,-1 3-11 0,0-5-12 16,7 5-6-16,-1-4-4 16,1-3 1-16,-1-5 4 15,1 1 7-15,6-8 13 16,-6-7 5-16,-8 0 9 0,1-7 20 15,1-4 23-15,-14-7 22 16,-7 0 20-16,-6-4 29 16,-6-1 23-16,-7-3 14 0,-6-2 15 15,-8-6 14-15,1 1 11 16,-6 1-5-16,6-1-12 16,-1 0 10-16,1 3-8 0,0 8-20 15,13 4-31-15,1 11-21 16,-2 6-18-16,8 12-39 0,6 12-27 15,6 13-17-15,8 8-2 16,-2 11-5-16,15 0-9 16,-1 8-23-16,-1 0-27 0,15-6-38 15,-14 2-49-15,13-4-65 16,0-7-82-16,7-8-105 16,5-7-161-16,1-4-62 0,7-14-1 15,-6-4 40-15,-8-11 79 16</inkml:trace>
  <inkml:trace contextRef="#ctx0" brushRef="#br0" timeOffset="1118.5538">4027 2374 8 0,'-40'-19'352'0,"7"5"25"15,15 3 12-15,10 0 7 0,16 4-178 16,10-4-110-16,15 3-54 15,19 0-20-15,13-1-5 0,14 1-5 16,12-4-18-16,13 1-62 16,7 0-121-16,13-3-113 15,0 3-63-15,-7-4-32 0,-13 1-4 16,-19 3 53-16</inkml:trace>
  <inkml:trace contextRef="#ctx0" brushRef="#br0" timeOffset="1332.4239">4945 2278 333 0,'-13'4'371'0,"6"-1"10"16,7 1 8-16,7 0-166 16,6 0-100-16,7-4-52 0,5 0-23 15,21 0-20-15,13-4-43 16,0 0-73-16,6 0-109 0,0 1-105 15,-13 3-57-15,-7 0-19 16,-12 3 20-16</inkml:trace>
  <inkml:trace contextRef="#ctx0" brushRef="#br0" timeOffset="1501.1965">5245 2464 162 0,'-14'12'324'0,"8"-1"28"16,0-7 21-16,6 3-105 15,6-7-90-15,8 3-60 0,18-6-33 16,7 0-33-16,14-1-45 16,12-6-69-16,6-2-107 15,7 1-113-15,7 0-61 0,-7-3-28 16,1-5 11-16,-8 4 43 16</inkml:trace>
  <inkml:trace contextRef="#ctx0" brushRef="#br0" timeOffset="2951.6782">6965 1516 155 0,'-13'-7'249'0,"0"-4"24"0,-6 4-53 16,-14 0-65-16,-6 0-33 15,-7 3-30-15,-13-1-23 0,-6 2-19 16,-6 0-11-16,-1 3-8 16,-6 3-1-16,6 0 0 15,1 2-3-15,5 2-5 0,8 0-4 16,5 0-4-16,15 8-3 16,11-1-2-16,15 5-5 0,12 3-2 15,12 8-3-15,15 3 0 16,11 3-4-16,1 4-3 15,14 5 2-15,-1 5-1 0,-7 5 3 16,1 1-2-16,-1 9 0 16,-12 1 2-16,0 7-1 0,-20 5 2 15,-7 7 1-15,-12 2 4 16,-7 12 6-16,-7 3 8 16,-6 8 6-16,0 0 2 0,-6-4 7 15,-1-4 2-15,-6-2 6 16,-1-4 5-16,2-6 5 15,5-5 4-15,1-5-1 0,5-6 6 16,15-11 4-16,5-9 7 16,14-10 17-16,12-4 27 15,20-11 17-15,13-6 3 16,27-9-6-16,12-7-17 0,20-7-19 16,-1-7-57-16,14-3-86 15,-7-5-102-15,1-5-128 16,-14-1-139-16,-20-1-82 15,-11 0-15-15,-22-3 40 0,-25 0 77 16</inkml:trace>
  <inkml:trace contextRef="#ctx0" brushRef="#br0" timeOffset="3595.8496">7512 1828 176 0,'-25'3'279'0,"-28"1"21"15,-5 7 10-15,-21 10-111 0,-5 13-55 16,-7 7-26-16,0 14-9 16,6 7-13-16,20 3-17 0,6 12-13 15,19 0-8-15,21 5 4 16,13-7 5-16,12 3 5 0,21-6 10 16,18-1 29-16,27-9 17 15,19-7-4-15,26-7-11 16,26-12-35-16,27-3-82 15,5-14-135-15,9-5-168 16,-9-6-129-16,-19-8-65 16,-25 0-8-16,-27-8 43 0,-39 1 92 15</inkml:trace>
  <inkml:trace contextRef="#ctx0" brushRef="#br0" timeOffset="12781.9307">7812 2132 213 0,'7'-8'330'0,"-7"2"15"16,0 1 11-16,0-2-134 0,0 3-95 15,-7 1-41-15,7 3-16 16,0-4-6-16,0 4-3 16,0 0 3-16,0 4 21 0,-6 6 12 15,6 9 2-15,-13 8-1 16,7 2-1-16,-2 7-6 15,2 3-28-15,0 3-23 0,-1-2-17 16,7-1-7-16,0-1-5 16,0-5-4-16,0 0-9 15,0-7-38-15,7-9-62 16,-1 2-79-16,0-5-92 16,8-6-116-16,12 0-58 0,-1-8 3 15,2-5 43-15,-1-2 69 16</inkml:trace>
  <inkml:trace contextRef="#ctx0" brushRef="#br0" timeOffset="13308.8432">8399 2201 129 0,'19'-25'287'0,"-6"4"32"0,-6-2-17 16,-14 4-76-16,1 5-43 15,-14 3-28-15,0 0-32 16,-12 4-20-16,-1 2-4 0,-12 5-2 16,-1 0-13-16,1 8-14 15,-1-1-11-15,7 1-13 16,7 3-17-16,-1-1-9 0,13 5-11 16,14-4-7-16,0 4-2 15,12-1 0-15,6 2 2 16,15-2 0-16,-1 1 2 0,13 3 1 15,-7-3-5-15,8 2 5 16,-1 2 0-16,-7 0 0 16,1-2-2-16,-7 3 2 0,-13-3 2 15,0 2-4-15,-6-4 2 16,-7-1-2-16,-7 1-2 16,-6-3-2-16,0-3 0 15,-7 3-4-15,-6-4 0 16,1-1 3-16,-9 0 0 0,9-7 1 15,-1 0 2-15,6-7 2 16,7 0 0-16,6-5 5 16,14-5-1-16,6-6 2 0,13-3-2 15,0 0 2-15,19-3-3 16,2 0-8-16,-2 0-19 16,1-1-35-16,6 5-46 0,-13 0-55 15,0 2-74-15,-7 5-80 16,1 7-61-16,-7 0-8 0,-6 3 22 15,-1 1 45-15</inkml:trace>
  <inkml:trace contextRef="#ctx0" brushRef="#br0" timeOffset="13804.4411">8985 2080 267 0,'6'-7'299'0,"-6"-1"21"15,0 2-46-15,-12 2-83 0,-2 0-57 16,-5 1-31-16,-7 3-19 16,0 0-8-16,0 3-12 15,-1 1-7-15,-5 6-7 0,6 2-6 16,0 3-7-16,13-1-12 16,0 4-4-16,13 1-1 15,7 2 3-15,5-1 6 0,8 1 6 16,6 1 3-16,1-4 0 15,5 5-5-15,1-6-5 16,-1 5-9-16,-6-3-6 0,0-4-5 16,-13 4-1-16,-7-5 2 15,-12 1 2-15,-7-1 6 16,-6 1 2-16,-8-5 2 16,-5 1 1-16,-1-3 0 0,-5 0 1 15,5-5 1-15,7 1 2 16,6-4 5-16,0-7 4 15,14-1 2-15,6-4-1 16,6-5-3-16,14-5-5 0,6-4-6 16,7 0-9-16,5-4-4 15,2 1-9-15,5 3-11 0,-12-3-10 16,6 8-22-16,-7-2-31 16,2 6-53-16,-15 3-72 15,0-3-74-15,0 11-66 16,-5 2-65-16,-1 4-11 0,-13 4 27 15,0-1 65-15</inkml:trace>
  <inkml:trace contextRef="#ctx0" brushRef="#br0" timeOffset="14028.7248">9246 2227 88 0,'25'0'392'0,"2"0"66"15,-8-4 74-15,1 4 33 16,-7-3-58-16,-7 3-35 15,1-4-32-15,0 1-39 0,-7-1-55 16,0 4-76-16,0-4-88 16,0 4-97-16,0-4-97 15,0 4-109-15,0-3-129 0,6-1-140 16,-6 1-163-16,6-2-137 16,1-1-37-16,0 6 37 15,6-8 90-15,-13 5 119 0</inkml:trace>
  <inkml:trace contextRef="#ctx0" brushRef="#br0" timeOffset="14388.6653">9520 1997 150 0,'6'-15'302'15,"7"0"27"-15,-7 4 20 0,8 0-116 16,5 0-68-16,7 0-31 15,0 1-20-15,14 2-11 16,-1 1-10-16,6-1-10 16,1 1-15-16,-1 7-16 0,-5 0-12 15,-2 0-10-15,-5 7-5 16,-13 8 3-16,-1 3 6 16,-6 4 6-16,-13 4 6 0,0 3 2 15,-13 5 1-15,-6 2-7 16,-1 0-8-16,7 1-10 0,-7 0-6 15,1-4-9-15,0-4-3 16,5 5-3-16,1-9-5 16,0-4-14-16,7 1-41 15,-1-6-59-15,7-6-97 0,7 0-144 16,-1-5-72-16,7-5-27 16,0-5 16-16,1-5 50 15</inkml:trace>
  <inkml:trace contextRef="#ctx0" brushRef="#br0" timeOffset="14935.6106">10217 2048 64 0,'19'-14'276'16,"1"2"25"-16,6 1 21 0,-7 0-85 15,7-1-78-15,7 6-53 16,-13-2-29-16,6 1-27 0,-14 3-22 16,2 4-24-16,-1 0-10 15,-13 8-2-15,-7-1-3 16,1 0 2-16,-14 8 0 0,0-1 0 16,-6 1-2-16,1 0-5 15,5 0-6-15,0-1-1 16,1 1-2-16,-1-4 5 15,14-1 2-15,0-1 5 0,-2-3 9 16,2 2 9-16,12-5 17 16,2 0 21-16,4-3 24 0,8 0 17 15,13 0-1-15,-1 0 2 16,7 5-4-16,7-5-7 16,-7 4-13-16,0 4-7 0,-7-2 12 15,1 2 5-15,-7 3 5 16,-6 3 2-16,0 5 4 15,-8-5 2-15,-12 4-3 0,-6 1-4 16,-8-1-7-16,-12 1-9 16,-6-6 2-16,-1 7-6 15,-12-3-9-15,-1-2-15 0,1-4-27 16,-1 1-42-16,1-2-77 16,6-3-93-16,-1-3-139 15,21 0-112-15,-1-8-45 16,14 0 6-16,12-3 44 0,0-3 77 15</inkml:trace>
  <inkml:trace contextRef="#ctx0" brushRef="#br0" timeOffset="15201.5969">10881 2213 226 0,'20'-4'347'0,"-7"4"32"16,6 0 29-16,-5 0-110 16,-2-4-81-16,8 4-27 15,6 0-1-15,7 0-6 0,-1 0-13 16,20-4-19-16,-6 4-26 16,6-3-36-16,0-1-49 15,7 4-62-15,-1-3-73 0,1-2-85 16,-7 3-108-16,1-2-122 15,-8 0-70-15,-6 0-9 16,-13 1 32-16,-12-2 66 0</inkml:trace>
  <inkml:trace contextRef="#ctx0" brushRef="#br0" timeOffset="18382.6491">12009 1871 136 0,'6'5'311'0,"-6"-2"13"16,-6 1 12-16,-1 3-93 16,-6 4-100-16,-7 7-37 15,1 1 1-15,-7 2 13 16,0 8 32-16,0 5 42 0,-7 7 26 16,7 2-2-16,0 6-20 15,7-3-15-15,11 6-38 0,2-4-46 16,6 2-39-16,6-2-22 15,2-4-23-15,4-3-48 16,2-5-64-16,-1-7-86 16,-1-2-92-16,2-6-125 15,12-2-103-15,0-13-23 0,-7-1 26 16,7-13 63-16,0-3 81 16</inkml:trace>
  <inkml:trace contextRef="#ctx0" brushRef="#br0" timeOffset="18773.6118">12510 2113 107 0,'-6'-4'283'0,"-14"1"18"15,-6 10 14-15,-7 4-100 16,-12 8-95-16,-1 2-49 0,1 6-20 15,6 2-15-15,6-4-9 16,7 6-4-16,13-6 3 16,13 0 4-16,6-3 7 15,14-4 2-15,12-4 1 0,15-2-8 16,4-5-17-16,14-7-18 16,1 0-8-16,-1-10-7 15,-6 1 3-15,-8-5 10 0,-5-1 19 16,-13-2 24-16,-7-3 18 15,-20 7 20-15,-6-6 14 16,-20 1 8-16,-5-1 6 0,-8 1-4 16,-12 4-10-16,6-1-24 15,6 3-66-15,1 6-94 16,5-2-130-16,1 5-133 0,6 3-74 16,20 0-31-16,0 0 28 15,7-5 68-15</inkml:trace>
  <inkml:trace contextRef="#ctx0" brushRef="#br0" timeOffset="19248.2023">12842 1985 260 0,'7'-14'360'15,"-7"-1"20"-15,-7 4 12 16,7 0-141-16,-6 7-111 15,0 4-40-15,-1 4-4 0,-12 14 5 16,-1 4 5-16,7 7 5 16,0 8 4-16,6 3-23 15,1 4-31-15,6 1-25 0,6 2-21 16,1-4-18-16,6-1-20 16,0-2-20-16,13-7-22 15,-6-4-18-15,5-6-12 0,9-6-9 16,4-9 2-16,1-4 7 15,7-8 16-15,-7-4 26 16,-13-7 29-16,7 1 42 0,-13-4 57 16,-8-1 70-16,-5 2 76 15,-7 1 47-15,0 6 16 16,0-2-10-16,0 9-35 16,0-2-60-16,0 10-69 0,0 6-53 15,6 3-31-15,-6 5-15 16,0 3-10-16,7 3-15 15,0 0-38-15,-1-2-58 0,0 0-81 16,8-3-107-16,-8-1-140 16,0 0-111-16,8-9-30 15,-1-3 22-15,-7-3 64 16,0-8 98-16</inkml:trace>
  <inkml:trace contextRef="#ctx0" brushRef="#br0" timeOffset="19451.1567">13396 2370 132 0,'-6'-19'582'16,"-1"2"102"-16,1-3 69 15,-7 7 41-15,6 1-169 0,1 1-210 16,0 4-174-16,-2 0-119 16,8 2-106-16,0 2-95 15,0 0-100-15,8-1-117 0,-2 0-123 16,7 1-118-16,6 6-89 15,8-3-12-15,-1 4 43 16,-1-4 87-16,9 0 114 0</inkml:trace>
  <inkml:trace contextRef="#ctx0" brushRef="#br0" timeOffset="19913.5652">13801 2113 264 0,'0'-25'396'16,"-8"0"46"-16,-4 2 34 0,-8-3-104 15,1 9-96-15,-13-2-73 16,-1 4-48-16,-7 4-38 0,-5 8-32 16,-1 6-31-16,1 4-26 15,-1 8-22-15,7 3-30 16,13 1-38-16,13 4-40 16,6 2-38-16,14-7-36 0,6 0-23 15,7 0-12-15,6-7 6 16,6 0 17-16,7-3 27 0,-6-4 33 15,6-4 44-15,-7-4 49 16,-6-4 57-16,-6 1 56 16,6-3 58-16,-13-2 61 15,1-2 50-15,-8 2 47 0,0 2 27 16,-6-1-5-16,6 3-28 16,-6 5-54-16,7-1-59 15,-7 8-60-15,7 3-52 0,-1 8-29 16,1 7-17-16,-1 7-7 15,8 5-2-15,-2 5-4 0,-6 1-6 16,8 2-5-16,-8-4-14 16,7 8-33-16,-13-10-52 15,7 1-84-15,0-8-114 16,-1-4-149-16,0-6-97 16,8-5-27-16,-8-10 21 0,0-8 69 15,-6-6 107-15</inkml:trace>
  <inkml:trace contextRef="#ctx0" brushRef="#br0" timeOffset="20417.8304">14002 2073 175 0,'14'-8'333'0,"-2"2"25"15,8-5 17-15,-1 7-113 0,7-4-90 16,-6 6-58-16,6-3-38 16,-7 5-22-16,-5 0-15 15,-1 5-11-15,-6 5-6 16,-14 1-10-16,0 7-7 0,-13 1-5 16,1-2-8-16,-7 6-9 15,0-5-9-15,6 1-15 0,-5-4-6 16,5-1 0-16,6-3 6 15,2-4 10-15,-1 0 9 16,6-3 25-16,1-4 22 16,6 0 34-16,0-4 29 0,6 1 25 15,1-4 18-15,12-1 11 16,-5 4 7-16,5-3-15 0,7-1-18 16,0 6-18-16,7-2-16 15,-1 4-12-15,1 4-13 16,6 3-10-16,-6 7-9 15,-7-3-2-15,-1 7-6 0,1 4-3 16,-6-2-5-16,-7 1-6 16,-6 1-5-16,-7 0-10 15,-13-3-5-15,0-5-18 0,-13 1-32 16,-20-1-64-16,-6-3-106 16,-14-4-113-16,-11 0-127 15,-8-7-56-15,0-2-4 0,0-6 46 16,7-7 94-16</inkml:trace>
  <inkml:trace contextRef="#ctx0" brushRef="#br0" timeOffset="20829.728">13592 1598 90 0,'13'-31'284'0,"-7"6"25"16,1-1 28-16,6 8-79 16,0 4-75-16,-6-2-41 0,5 6-24 15,8 3-10-15,7 4-9 16,11 6-1-16,15 0 24 16,12 11 20-16,6 12 15 0,14 11 1 15,6 11-12-15,-6 7-17 16,0 14-40-16,-7 5-29 15,0 2-23-15,-13 5-14 0,-12 4-9 16,-14-2-7-16,-7-1 1 16,-12-2-4-16,-14-3 1 15,-12-4 2-15,-14-3 0 0,-12-8 0 16,-7-7-4-16,-7-4-5 16,-7-7-12-16,-6-7-34 15,1-8-78-15,0-7-120 16,6-4-167-16,-1-10-84 15,14-8-36-15,7-8 6 0,12-10 63 16</inkml:trace>
  <inkml:trace contextRef="#ctx0" brushRef="#br0" timeOffset="21101.0134">15117 2259 371 0,'6'0'402'0,"8"-3"12"0,4 3 5 16,9-3-167-16,5 3-125 15,7 3-71-15,7-3-30 16,13 3-12-16,-1 2-7 15,1-5-22-15,13 4-61 0,0-4-113 16,12 3-112-16,1-6-60 16,-7-1-29-16,0-1 2 15,-13-1 49-15</inkml:trace>
  <inkml:trace contextRef="#ctx0" brushRef="#br0" timeOffset="21611.8645">15970 2022 203 0,'6'-11'364'0,"2"0"31"0,-2 3 27 16,0 1-91-16,7-4-107 15,7 4-62-15,6 3-25 16,7-3-16-16,5 3-16 0,8 4-17 16,0 0-17-16,0 7-15 15,-14 5-9-15,-6 5-7 16,-19 9-2-16,-14 11-4 0,-19 4 1 15,-13 2-3-15,-7 6-8 16,-6-3-7-16,-7 2-2 16,8-4 6-16,-2-3 0 0,1-5 4 15,13-7 3-15,0 1 4 16,19-4-2-16,0-9-4 16,20-1 1-16,8-2 0 15,17-3 0-15,15-4-4 0,18 0-12 16,8-7-29-16,11-7-58 15,8 0-79-15,6-4-106 16,-6-7-137-16,6 0-100 16,-6-8-30-16,0-8 21 0,-7 2 60 15,-7-1 90-15</inkml:trace>
  <inkml:trace contextRef="#ctx0" brushRef="#br0" timeOffset="22061.9298">17032 2059 301 0,'-20'-23'372'16,"1"1"22"-16,0 5 18 16,0 2-144-16,-8 0-93 15,1 0-48-15,6 8-29 0,0 0-20 16,-5-1-15-16,5 8-17 16,-12 4-20-16,6 7-17 0,6 0-14 15,1 7-18-15,19 0-26 16,0 1-28-16,12-1-26 15,2-3-20-15,5 0-12 0,13-1 1 16,-5-3 14-16,5-3 21 16,8-5 24-16,-8-3 29 15,1-3 31-15,-1-5 35 16,-5-3 35-16,-8 1 41 0,0-2 50 16,1-3 50-16,-13 1 51 15,-1 3 37-15,0 0 15 0,-6 3-14 16,0 1-38-16,0 4-51 15,0 3-57-15,7 3-54 16,-7 12-40-16,0 4-23 0,7 6-9 16,-1 4-4-16,0 7-7 15,1 2-4-15,6-1-8 16,-13-1-17-16,7 3-34 16,-1-1-57-16,0-5-81 0,2-3-114 15,-2-5-151-15,6-4-90 16,8-9-23-16,0-4 27 15,-1-8 65-15,1-12 108 16</inkml:trace>
  <inkml:trace contextRef="#ctx0" brushRef="#br0" timeOffset="22532.3249">17658 2034 133 0,'19'-27'286'0,"-5"5"12"15,-8 0 15-15,0 4-109 16,-6 3-73-16,-6 4-37 0,0 1-21 16,-14 2-9-16,-6 1-3 15,-7 7-1-15,-6 0 14 16,-7 4 4-16,7 3 0 0,1 3 2 16,-1 5-9-16,12 4-17 15,14-1-26-15,13 0-12 0,6 0-17 16,14 5-11-16,13-1-4 15,-1-5 1-15,21 6 1 16,-8-5-1-16,7 0 14 0,0 1 6 16,-6-5 0-16,0 1-2 15,-14-1-2-15,-12-6-3 16,-1 3-1-16,-13-3 0 16,-6-5 7-16,-12 1 4 0,-8 3 6 15,-13-7 9-15,-12 0 18 16,6 0 21-16,-7 0 17 15,7 0 10-15,7-7 3 0,6 0 4 16,12-1-8-16,2-3-17 16,12-3-20-16,12-5-22 0,8 1-24 15,19-4-38-15,7-4-62 16,13 4-77-16,12-3-103 16,8 3-123-16,-2 3-61 15,-4 4-13-15,-2 1 32 0,-6-1 60 16</inkml:trace>
  <inkml:trace contextRef="#ctx0" brushRef="#br0" timeOffset="22787.7106">18485 1883 176 0,'0'-4'325'0,"0"4"17"0,0 0 8 16,-6 0-109-16,0 7-100 15,-14 5-54-15,-6 5-20 16,6 6-6-16,-5 2 2 0,-9 4-7 16,9 1-9-16,-8 3-11 15,0 0-12-15,0 0-23 16,1-4-33-16,-1-3-48 0,7-4-63 16,1-4-85-16,-1-4-88 15,-7-2-35-15,1-9-1 16,-2-3 31-16</inkml:trace>
  <inkml:trace contextRef="#ctx0" brushRef="#br0" timeOffset="22978.0328">17729 2113 59 0,'-12'-14'310'0,"5"-1"51"16,0 4 30-16,7 1-76 16,0 2-80-16,7 4-63 0,6 1-50 15,20 3-45-15,-1 3-25 16,21 1-13-16,5 4-11 15,7-1-18-15,13 0-39 0,-6 0-55 16,6 1-73-16,0-5-95 16,0 4-91-16,-6-3-36 0,0-4 3 15,-7-4 35-15</inkml:trace>
  <inkml:trace contextRef="#ctx0" brushRef="#br0" timeOffset="23314.5794">19111 1688 48 0,'0'-32'276'15,"0"6"19"-15,-13 4 6 0,0 3-88 16,-7 9-60-16,-6 6-33 16,-13 12-11-16,-7 7 9 15,-5 6 27-15,-2 16 27 0,-5 7-1 16,5 7-4-16,2 11 0 15,-2 8-8-15,7 3-15 16,7 5-13-16,20 1 3 0,12-1 0 16,14-1-7-16,19-4-6 15,20-4-5-15,6-7-17 16,6-7-21-16,8-6-22 16,12-9-52-16,7-8-96 15,12-10-150-15,8-3-215 16,-1-12-123-16,-1-7-64 0,-4-7 0 15,-21-8 63-15,-20-3 128 16</inkml:trace>
  <inkml:trace contextRef="#ctx0" brushRef="#br0" timeOffset="29237.9419">19209 2044 195 0,'-6'-8'270'0,"6"1"25"16,-8 4-39-16,2-1-66 0,0 1-39 16,-1-2-13-16,0 2-3 15,1 3-1-15,-1-4-3 16,-5 4-8-16,-2 0-5 16,-5 0-9-16,-7 7-11 0,-14 1-16 15,-5 4-16-15,-7 5-11 16,-1 5-16-16,2 0-11 15,-1 7-15-15,13 2-7 0,6-2-8 16,13 0-3-16,8-3-4 16,12-1-3-16,12 0 0 15,8-7-6-15,13 5-4 0,6-9-4 16,13-3 1-16,7-3-1 16,6-1 4-16,-7-7 6 15,1 0 8-15,0-7 7 0,-8-1 8 16,-5-3 8-16,-13 1 10 15,-1-5 13-15,-5-3 19 16,-15-1 20-16,2 1 24 0,-14-4 25 16,0 0 25-16,-8 3 16 15,-4-2 6-15,-8-2-5 16,7 4-24-16,-7 2-29 16,8 2-37-16,-8 8-33 0,7-4-35 15,7 3-30-15,-1 5-29 16,-6-1-22-16,7 1-31 0,0 3-49 15,-8 0-74-15,8 0-88 16,-1 0-102-16,7 3-107 0,7 1-35 16,-1 3 16-16,14 1 64 15,-1-5 92-15</inkml:trace>
  <inkml:trace contextRef="#ctx0" brushRef="#br0" timeOffset="29636.5298">19893 2223 100 0,'0'0'289'0,"0"4"17"0,-7-4 25 16,7 0-76-16,-12 3-67 15,-2 1-41-15,1 4-20 16,-7-5-9-16,8 5-19 0,-8-2-28 16,7-1-24-16,6 2-14 15,-6-2-5-15,7-3-5 16,0 2 1-16,-1-1 9 0,7 1 22 16,0 0 33-16,0-4 46 15,0 0 53-15,0 0 52 16,0 0 42-16,-7 0 8 0,7-4-19 15,-6 0-43-15,6-3-53 16,0-3-69-16,-6 1-100 0,6-5-103 16,0 3-114-16,0-3-133 15,0 3-164-15,6 0-129 16,14-1-30-16,-1 2 31 16,1-5 74-16,12 4 116 0</inkml:trace>
  <inkml:trace contextRef="#ctx0" brushRef="#br0" timeOffset="30058.5744">20577 1780 97 0,'0'-15'248'0,"-6"5"25"0,-1 3-26 16,-12-1-50-16,-8 12-35 15,-5 3-16-15,-7 7-7 16,-13 9-9-16,-1 6-6 0,-5 7-12 16,-1 9-13-16,0 2-21 15,14 5-22-15,6-1-19 0,6 0-16 16,20-3-16-16,13-1-11 16,13-2-7-16,7-6-10 15,12-5-6-15,14-5-2 0,-1-7 0 16,1-5 6-16,0-5 16 15,-8-5 16-15,9-3 23 16,-15-4 32-16,-6-7 34 16,-6 0 30-16,-14-5 23 0,-6-2 15 15,-6-5 0-15,-20 5-17 16,0-4-28-16,-7-1-35 16,-7 4-41-16,2 1-73 15,5-1-101-15,1 0-122 0,5 4-158 16,15 4-97-16,5-4-41 15,14 4 21-15,5-5 67 0</inkml:trace>
  <inkml:trace contextRef="#ctx0" brushRef="#br0" timeOffset="30603.3287">20642 2029 120 0,'6'-7'300'16,"1"-4"38"-16,6 7 27 0,0-3-105 16,-6 4-76-16,12-6-48 15,-5 6-33-15,5 0-32 16,1-1-24-16,-2 4-17 0,2 0-12 16,-6 7-6-16,-8-4-7 15,-12 9-9-15,-8 2-4 16,-6 6-3-16,-5-3-1 0,-7 2-4 15,6-1-3-15,-7 0-4 16,7-3-3-16,6-1-2 0,7-2 1 16,0-4 0-16,6-2 4 15,1-3 0-15,6 2 4 16,6-2 3-16,8 1 5 16,5-4 16-16,7 0 14 15,0 0 19-15,7 0 20 0,6 0 16 16,-1 4 24-16,9-4 9 15,-9 4-1-15,9 3-7 0,-9 0-8 16,1 4-9-16,-6 0-25 16,-7 3-11-16,-6 1-7 15,0 0 0-15,-14 3-3 0,-6-7 3 16,-6 3 0-16,-2 1-2 16,-11-3-5-16,-7 2-19 15,-6-7-15-15,6 4-17 16,-13-3-20-16,6-2-35 0,1-1-49 15,-2-5-52-15,9-5-66 16,5 2-78-16,14 0-71 16,6-8-28-16,6-1 15 0,14-2 48 15,5-9 65-15</inkml:trace>
  <inkml:trace contextRef="#ctx0" brushRef="#br0" timeOffset="31069.5094">21352 2055 214 0,'40'-21'296'15,"-8"-2"21"-15,-5 4-19 16,-9 5-42-16,-4-1-45 16,-14 4-39-16,0 1-41 0,-14 2-37 15,2 1-29-15,-14 7-26 16,-1 0-18-16,-5 0-13 0,6 7-6 16,-7-3-4-16,13 7-5 15,1-1 5-15,6 2 4 16,6-1 3-16,7 4 1 15,7-1 1-15,13 4 7 0,0 1 1 16,6-2-2-16,6 6-1 16,1-5-2-16,-1 8-2 15,1-3-4-15,-7-6-3 0,-7 5-3 16,1 0-1-16,-14 1-5 16,-6-3 1-16,-6-1-3 15,-7-4 3-15,-7-1 0 0,-12 1 2 16,-1-3 4-16,-13-5 1 15,7 0 2-15,-7-4 6 16,7 1 2-16,1-8 8 0,11 1 4 16,8-4 2-16,12-4 0 15,7-5-7-15,20-5-3 16,-1 4-4-16,15-10-5 0,-2 1 0 16,1-3-10-16,-1 4-19 15,-6-1-41-15,7 1-57 16,-7-1-77-16,-1 4-100 0,1 0-73 15,-6 0-19-15,0 3 18 16,-1 4 43-16</inkml:trace>
  <inkml:trace contextRef="#ctx0" brushRef="#br0" timeOffset="31563.6894">21808 1831 60 0,'0'0'282'0,"0"0"15"0,0 0 9 15,0 0-81-15,0 4-68 16,-6 3-33-16,-7 4-11 0,0 7 5 16,0 9 9-16,-7-2 0 15,7 8-19-15,0 3-23 16,0 1-21-16,7-1-17 15,6 5-19-15,0-9-14 16,0 2-9-16,6-5-12 0,1-3-8 16,-1-4-15-16,7-3-5 0,0-9-5 15,7 1-4-15,0-7 2 16,-7 0 7-16,6-8 5 16,0-4 7-16,-5 1 9 15,-1-3 13-15,-7-5 22 0,1 1 19 16,6 2 33-16,-7-2 26 15,-6 6 7-15,6-3 2 16,-6 8-12-16,8-2-15 0,-2 10-27 16,-6-2-25-16,6 8-12 15,1 0-5-15,0 7-4 16,-1 1-8-16,7-1-11 16,-7 0-20-16,1 0-34 0,6 1-53 15,-7-1-74-15,1-2-97 16,-7-6-105-16,13 0-39 0,-7-5 3 15,8-1 36-15,5-8 64 16</inkml:trace>
  <inkml:trace contextRef="#ctx0" brushRef="#br0" timeOffset="32101.5421">22375 1988 8 0,'-6'-21'252'0,"0"3"28"0,-2-1 22 16,-4 2-71-16,-1 5-55 15,-7 1-45-15,-6 4-28 16,6 3-22-16,-12 1-14 0,-1 6-12 16,1 1-5-16,-1 3-2 15,1 4-4-15,-1 3-6 16,13 1-9-16,1 0-7 0,6 3-4 15,6 1-1-15,7-1 11 16,14 1 15-16,-1-4 12 16,13 6 5-16,6-3 2 0,7 1 0 15,14-5-13-15,-1 4-15 16,7-4-11-16,6 3-10 0,-14-3-10 16,2 1-7-16,-15-5-7 15,-11 1-3-15,-14 0 0 16,-7 0 1-16,-19 1 4 15,-12-2 3-15,-8-3 13 0,-13 1 2 16,-13-4 7-16,-6-1 9 16,0 2 9-16,0-10 11 0,-7 2 6 15,13-1 13-15,8-7 9 16,11 0-1-16,15-4-6 16,11 1-9-16,14-8-10 15,20 0-16-15,6-4-18 0,13-4-17 16,14 5-24-16,-2-4-38 15,8 4-53-15,6-6-66 0,1 10-86 16,-1-2-98-16,0 9-66 16,-7 3-12-16,1 0 26 15,-14 7 53-15</inkml:trace>
  <inkml:trace contextRef="#ctx0" brushRef="#br0" timeOffset="32413.4864">22831 2080 15 0,'-12'4'371'0,"6"0"38"16,-8 0 23-16,14-1 9 0,-6-3-152 15,6 4-112-15,6-4-49 16,8 3-20-16,-2 1-9 0,14-1-10 16,1 1-8-16,5 1-13 15,7-2-32-15,0 0-53 16,0 1-64-16,7 0-79 16,-8-1-106-16,2 0-128 0,-1-3-59 15,0 0-4-15,-7 0 29 16,-12 0 61-16</inkml:trace>
  <inkml:trace contextRef="#ctx0" brushRef="#br0" timeOffset="36881.39">23549 1988 171 0,'-7'0'306'0,"0"-3"14"0,1 3 7 15,6 0-130-15,-13 0-93 16,6-3-49-16,-6 3-27 16,7 0-6-16,-14 3 10 0,1 0 20 15,-7 6 16-15,-7-3 7 16,1 10 9-16,-8-1-6 15,1 2-14-15,7 5-20 0,-1 0-19 16,7 4-8-16,12-4-7 16,8 4-3-16,6-1-1 15,14 1 2-15,5-4 1 0,7 0-2 16,0-4 2-16,13-3 3 16,-7 0 2-16,8-5 7 0,-1-2 12 15,0-4 19-15,1-4 16 16,5-4 16-16,-7-4 18 15,-5-2 7-15,0-1 6 16,-7-5 4-16,0-1 8 0,-13-6 17 16,-6 5 25-16,-7-4 19 15,0-3 6-15,-7 2 0 16,-6-2-13-16,7 2-28 0,-7 2-37 16,-1 3-32-16,2 3-30 15,-2 4-24-15,2 1-19 16,5 2-16-16,0 4-22 0,1-4-31 15,-7 5-30-15,7 3-26 16,-8 0-38-16,2 3-50 16,-8 2-66-16,0-2-69 0,7 4-99 15,1 0-113-15,4 1-35 16,16-4 15-16,4 3 59 0,1-3 87 16</inkml:trace>
  <inkml:trace contextRef="#ctx0" brushRef="#br0" timeOffset="37396.9988">23985 2198 245 0,'-13'3'371'0,"6"-3"48"16,-6 0 46-16,7 0-101 15,0 0-91-15,-2 0-62 16,2 0-36-16,0 0-43 0,-1 0-40 16,1 0-35-16,-7 4-22 15,13-4-12-15,-7 4-5 16,1-4-6-16,6 0-2 0,0 0 3 15,0 4 2-15,0-4 3 16,0 0 0-16,6 0 2 16,1 0-4-16,-7-4-6 0,6 4-45 15,7-4-84-15,-6-3-120 16,5 0-153-16,2-4-88 16,5 0-45-16,-6-3 13 0,0 2 68 15</inkml:trace>
  <inkml:trace contextRef="#ctx0" brushRef="#br0" timeOffset="37964.5512">24252 1985 159 0,'6'-7'340'0,"1"0"45"16,0-1 38-16,-1 1-80 15,7 3-83-15,-7-3-49 0,8 0-36 16,6-1-47-16,-1 5-45 16,1-1-33-16,6 4-23 15,0-4-23-15,-7 8-15 16,1 0-1-16,-1 3-1 0,-12 4-4 16,-7 0-7-16,-7 7-2 15,-12 0 9-15,-7 1 9 0,-7 4 5 16,-6-2 3-16,-7 1-1 15,7-4-2-15,1 0-13 16,-2 1-8-16,13-8-5 16,1 1 1-16,14-3 9 0,-1-4 8 15,13 2 6-15,0-3 6 16,13-4 6-16,7 4 6 16,6-4 5-16,13 0-9 0,-1 0-1 15,9 2 4-15,-9 3 2 16,1-2-1-16,1 4 1 15,-8 5 10-15,-6 2 3 0,0-2 1 16,-6 2 1-16,-14 1 4 16,0 2 2-16,-6-1 0 15,-12-3 1-15,-1 3 0 0,-13-2 8 16,-7 2 1-16,1-6-5 16,-14 0-7-16,1 2-12 15,5-5-26-15,-5-3-60 0,12-1-76 16,1-3-111-16,12-3-126 15,14-4-82-15,12-9-25 16,6 2 20-16,21-4 56 16</inkml:trace>
  <inkml:trace contextRef="#ctx0" brushRef="#br0" timeOffset="38360.0402">25164 1853 144 0,'13'-15'291'16,"1"1"12"-16,-14 3 6 16,6 4-123-16,-12 3-75 15,-8 8-32-15,-19 3-11 0,1 4-1 16,-7 11 1-16,-7 3-2 16,1 5-11-16,-1 3-13 0,7 4-16 15,6 3-11-15,1-3-5 16,6 3-3-16,13-4-2 15,7 1-3-15,6-7 4 0,6-1 2 16,7-4 3-16,13-6 0 16,0-1-2-16,0-3 0 15,13-5 6-15,-13-3 11 0,1-7 16 16,-1 5 17-16,-14-5 21 16,1-5 17-16,-13-2 14 0,-6 1 7 15,-7-2-6-15,-7-3-12 16,-6 0-18-16,0-1-22 15,1-2-36-15,-2 8-68 16,1-6-89-16,6 1-102 16,8 0-132-16,5 4-85 0,7 0-35 15,13 0 23-15,13-5 60 16</inkml:trace>
  <inkml:trace contextRef="#ctx0" brushRef="#br0" timeOffset="38778.6692">25334 1934 19 0,'0'-7'282'0,"0"3"30"0,6 4 25 15,1-4-51-15,-1 0-79 16,8 2-45-16,-2 2-18 15,8 0-10-15,-1-4-13 0,14 4-14 16,-1 0-15-16,2 0-20 16,-2 0-22-16,-7 0-21 0,-5 4-12 15,0-4-8-15,-1 6-4 16,-5 2 4-16,-8-1 4 16,0 8 4-16,-6 3 3 0,-6 0 4 15,-7 8 0-15,0-1-4 16,0 2-6-16,-7-2-4 15,8 0-3-15,-8 0-5 16,7 1-3-16,-7-4-2 0,8-3-4 16,4-4-7-16,-4-1-27 15,5-3-39-15,0 0-60 16,-6-8-94-16,7 2-119 0,6-5-60 16,0 0-10-16,6-5 22 15,1-1 50-15</inkml:trace>
  <inkml:trace contextRef="#ctx0" brushRef="#br0" timeOffset="39174.2345">25790 1988 58 0,'13'-10'279'0,"-1"3"31"16,2-1 21-16,6 1-85 15,-7 3-68-15,6 1-44 0,0-1-34 16,8 4-26-16,-1 0-17 16,0 0-17-16,-7 4-10 15,1 3-8-15,-7 4-2 0,-13 0-1 16,-7 8 2-16,-6 3 0 16,-13-1-2-16,-6 4-4 0,-1 2-3 15,1-1-3-15,6-1-1 16,-1-4-2-16,1 1 2 15,14-3 9-15,-2-4 8 0,1-1 9 16,7-3 10-16,6-3 9 16,-6-2 5-16,6-1 3 15,6-1-4-15,7-1-5 0,0-3-10 16,20-3-33-16,-1-1-51 16,13-4-75-16,1 1-88 15,0-3-106-15,6-2-89 0,0-2-26 16,0 2 18-16,-6-3 52 15</inkml:trace>
  <inkml:trace contextRef="#ctx0" brushRef="#br0" timeOffset="39681.8995">26311 1971 208 0,'0'-12'253'0,"0"2"-13"15,0-1-35-15,7 3-21 16,-1 1-23-16,8 3-25 0,-2-2-30 16,8 6-21-16,6-4-23 15,-1 8-22-15,2-4-13 16,-1 6-12-16,-6 2-8 16,-1-1-7-16,-12 4-6 0,-1 3-3 15,-6 1-6-15,-6-1-5 16,-1 1-4-16,-6 1 0 0,0-1 1 15,0-5 0-15,0-3 4 16,0 1 12-16,6-2 8 16,-5-1 9-16,12-2 7 0,0-3 4 15,0 4 9-15,6-8 12 16,0 4 14-16,1 0 6 16,-1-3 5-16,8 3 3 0,-2 0-3 15,8 0-12-15,-7 0-9 16,7 3-8-16,-1 4-5 15,0 1-2-15,1 3 2 0,0 3-3 16,-7 1-5-16,-1 0-3 16,2 3-1-16,-8 1-6 15,-6-5-6-15,0 1-3 0,-12-1-4 16,-2 2-5-16,-5-6-7 16,-13-3-25-16,-8 1-50 15,-5-4-74-15,-1-1-104 0,-6-3-96 16,0-3-46-16,-1-6-2 15,8 3 35-15</inkml:trace>
  <inkml:trace contextRef="#ctx0" brushRef="#br0" timeOffset="40160.4835">26656 1392 51 0,'-6'-7'233'0,"6"3"2"15,6 0 5-15,1 0-107 0,6 8-65 16,0 0-16-16,7 7 13 16,6 7 24-16,0 3 22 0,7 13 17 15,5 3 6-15,1 11-8 16,7 3-16-16,-7 4-19 16,7 3-20-16,-7 5-13 0,0-2-7 15,-7 2-4-15,-12 3-4 16,-7 1-9-16,-7-2-8 15,-12 0-6-15,-13-2-6 0,-21-1-5 16,-5 0-3-16,-14-7-1 16,1 1-2-16,-7-12-3 15,12-4-6-15,-5-10-7 16,5-1-35-16,2-12-69 0,-8-5-122 16,7-5-99-16,6-11-49 15,0-3-22-15,8-11 19 16</inkml:trace>
  <inkml:trace contextRef="#ctx0" brushRef="#br0" timeOffset="41011.3955">26630 1037 193 0,'-13'-5'227'0,"13"5"-16"0,0-2-34 15,0 2-29-15,7 0-15 0,5 0-17 16,8-4-16-16,7 4-21 15,-1 0-17-15,13 0-21 0,7 0-19 16,12 0-9-16,7 0-6 0,7 0-6 16,6 0 0-16,14 0 0 15,-1 0-1-15,0 4-2 0,-7-2 2 16,7 3 0-16,-6-2 2 0,-6 4 6 16,-2 1 6-16,-4 6 14 0,-15 2 11 15,-6 9 12-15,0 4 5 16,-19 8 4-16,-1 10 2 15,-18 11-6-15,-14 8-5 0,-8 4-9 16,-11 7-3-16,-7 8-6 16,0-1-4-16,-6 8-7 15,-1-1-5-15,1 1-6 0,5-1-3 16,1 1-4-16,7 3-2 16,-1-6-2-16,0 2-1 15,14-6 7-15,0-2 5 0,6-6 2 16,6 0 1-16,0-4 2 15,14 0 2-15,0-6-1 16,-1-6-1-16,-5-1-1 16,5-6 0-16,-6 2-3 15,-6-9-2-15,-1 0-14 0,-12-6-8 16,-1 0-5 0,-13-5-4-16,-6 0 3 0,-13-7 2 15,1 0 10-15,-2-2 6 16,1-5 4-16,-6 0 3 15,-1-4-1-15,-7 0-2 0,-5-4-2 16,-7 2-3-16,0-3-8 16,-7-5-29-16,0 4-52 15,7-9-79-15,0-3-108 16,6 0-81-16,14-7-37 0,13-3 4 16,24-9 41-16</inkml:trace>
  <inkml:trace contextRef="#ctx0" brushRef="#br0" timeOffset="41388.1308">29563 2242 121 0,'-26'-3'279'0,"-7"-2"24"15,-13 13 19-15,-13 6-110 0,-12 8-74 16,-7 5-36-16,0 5-18 15,-1 1-20-15,1 3-17 16,0 1-12-16,6 1-14 16,7-9-9-16,0 0-13 0,19-4-24 15,1-6-54-15,5-5-101 16,8-10-88-16,-1 0-45 16,14-12-20-16,-7-4 6 0</inkml:trace>
  <inkml:trace contextRef="#ctx0" brushRef="#br0" timeOffset="41626.0732">28409 2351 4 0,'0'-25'264'0,"0"6"23"0,0 5 12 15,7 3-73-15,-1 5-59 16,1 6-40-16,6 2-19 0,-1 5-9 16,8 9 0-16,13 5 6 15,-1 1-7-15,15 4-15 16,4 0-10-16,8-1-11 0,6 1-14 15,7-1-24-15,-7-2-43 16,6-5-71-16,2-4-105 16,-2-2-121-16,-6-5-60 15,0-7-23-15,-13-4 11 0,-6-7 52 16</inkml:trace>
  <inkml:trace contextRef="#ctx0" brushRef="#br0" timeOffset="41937.1888">29732 1879 234 0,'0'-15'248'0,"0"4"11"0,0 8-58 15,-13 6-54-15,0 11-25 16,0 5 4-16,-13 10 10 0,-1 8 12 15,8 3 1-15,-7 4-1 16,6 4-5-16,8 0-1 16,5 0-5-16,7-1-5 15,7-6-16-15,5 3-17 0,15-8-17 16,5-4-20-16,8-6-20 16,11 1-36-16,8-13-61 15,6-3-96-15,0-7-113 0,1-4-123 16,-7-11-81-16,-2-1-24 15,-10-6 24-15,-21-7 75 16</inkml:trace>
  <inkml:trace contextRef="#ctx0" brushRef="#br0" timeOffset="42145.7348">30155 2234 38 0,'-12'-11'267'0,"-1"4"23"16,6 4 30-16,-6 3-44 0,-1 3-57 15,2 8-20-15,-1 7 11 16,-7 8 21-16,0 8 8 15,2 2-11-15,4 8-22 0,-5 4-30 16,5 3-34-16,8 0-39 16,-7 4-38-16,6 0-46 15,1-4-86-15,-7 1-154 16,6-5-192-16,1-3-102 16,-7-8-49-16,-1-6-10 0,2-8 55 15</inkml:trace>
  <inkml:trace contextRef="#ctx0" brushRef="#br0" timeOffset="43081.2032">6105 4550 2 0,'-13'7'205'0,"6"-3"37"16,1 2-12-16,6-1-43 15,0 2-18-15,0-4 5 16,13 5-3-16,13 0-13 16,13-2-8-16,14 6-13 0,4-9-17 15,22 5-26-15,6-5-49 16,12-3-68-16,7 0-124 15,1 0-140-15,-1-3-76 0,-13-1-36 16,-19 4 0-16,-20-4 33 16</inkml:trace>
  <inkml:trace contextRef="#ctx0" brushRef="#br0" timeOffset="43290.8896">6261 5000 33 0,'-19'15'237'0,"12"-4"30"16,14 0 23-16,6-4-86 15,19 0-60-15,21-3-30 0,5-4-23 16,20-6-36-16,13 1-50 16,8-5-104-16,11-2-112 15,1 2-58-15,0-5-29 16,-7-4-6-16</inkml:trace>
  <inkml:trace contextRef="#ctx0" brushRef="#br0" timeOffset="69232.2763">7962 4473 158 0,'0'0'273'16,"7"-4"32"-16,-7 4-29 16,0-3-53-16,0 0-33 15,6 3-28-15,-6 0-17 0,0-5-12 16,0 5-1-16,0 0-5 16,0 0-3-16,0 0-2 15,0 0-8-15,0 0-14 16,0 0-21-16,0 0-22 0,0 5-18 15,0-5-15-15,0 6-4 16,7 5-4-16,-1 8 0 16,8 3 1-16,-2 7 0 15,1 11 0-15,7 0-3 16,-7 8-2-16,0-1-1 0,-7-2-4 16,8 2-2-16,-8-3-5 15,7-4-10-15,-13-3-9 16,6-4-13-16,1-4-12 15,0-3-25-15,-1-8-46 16,0-3-75-16,-6-4-136 16,6-3-94-16,-6-8-43 0,0 0-1 15,0-8 34-15</inkml:trace>
  <inkml:trace contextRef="#ctx0" brushRef="#br0" timeOffset="69765.0958">8450 4367 188 0,'8'-8'236'0,"-2"5"-16"16,0-1-28-16,-6 0-22 15,0 4-18-15,0 0-18 0,0 0-19 16,0 0-20-16,0 0-11 15,0 4-6-15,0 0-1 16,0 3 10-16,7 1 10 16,-7 6 7-16,6 4-1 15,1 4-5-15,-7 7-11 0,13 5-19 16,-7 6 12-16,8 7 10 16,-2 8 1-16,8 1-2 15,-7 1-5-15,7 3-1 16,6-6-30-16,-7 2-25 15,-6-9-12-15,6 0-15 0,-5-5-18 16,-2-6-34-16,2-7-55 16,-8-7-77-16,7-4-153 15,-6-7-110-15,0-6-43 16,-1-13-3-16,0-4 36 16,1-2 70-16</inkml:trace>
  <inkml:trace contextRef="#ctx0" brushRef="#br0" timeOffset="70322.284">9214 4846 89 0,'0'0'291'0,"6"0"24"15,-6 0 16-15,6 0-93 0,-6 0-81 16,0 0-57-16,0 0-34 16,7 0-24-16,-7 4-15 15,0-4-14-15,6 0-7 16,-6 5-4-16,7-5 1 0,-7 2 0 15,0-2 3-15,0 4 1 16,0-4 5-16,0 0 10 16,0 0 18-16,0 0 25 15,0 0 25-15,0 0 25 0,0 0 18 16,0-4 6-16,0 4-5 16,0-2-17-16,0-3-15 15,-7 1-14-15,7 1-13 16,-6-1-11-16,6-3-7 15,0 3 0-15,-7 0-7 0,7 1-10 16,-6-1-9-16,6 0-10 16,0 4-10-16,0-4-12 15,0 4-9-15,0 0-5 0,0 0-3 16,0 4-15-16,0-4-27 16,6 4-38-16,-6-4-55 15,7 4-65-15,-1-4-77 16,1 3-67-16,-7-3-68 15,0 0-11-15,13 0 31 0,-7-3 51 16</inkml:trace>
  <inkml:trace contextRef="#ctx0" brushRef="#br0" timeOffset="71930.1568">9891 4502 194 0,'13'-7'261'0,"-7"-5"30"0,1 6-49 15,6-2-32-15,-7-3-26 16,1 4-9-16,-7-4 4 16,0 0 20-16,0 3 11 15,-7 1 11-15,1 0 13 0,-7 3-3 16,-7 1-25-16,0-1-43 15,-12 4-43-15,-1 0-42 16,-12 7-37-16,-7 0-24 16,7 8-11-16,-1-4-11 0,13 7-7 15,7-3-6-15,13 4-1 16,26-1 1-16,7-3 2 16,25 2 3-16,7 2 6 15,13-1 4-15,7 5 2 16,0-5 0-16,-7 0-1 0,0 0-4 15,-13 1-1-15,-7-2-2 16,-18 2-6-16,-1-4 3 16,-20-1 3-16,-12 1 6 15,-20-3 3-15,-13 2 7 16,-20-3 7-16,-6-4 1 0,-7 1 1 16,7-4 2-16,-6-4 2 15,12 0 4-15,0-4-1 16,7-7 1-16,19-1 0 15,7-2 5-15,20-9 5 16,19 2-1-16,13-5-1 16,13-3-4-16,20 0-6 0,0 4-14 15,6-6-30-15,-7 6-34 16,-6 6-47-16,-12 2-63 0,-8 2-79 16,-6 4-88-16,-7-1-84 15,1 9-83-15,-14-4-19 16,-6 7 33-16,-12 0 61 15,-2 0 87-15</inkml:trace>
  <inkml:trace contextRef="#ctx0" brushRef="#br0" timeOffset="72512.4161">10191 4429 174 0,'-6'0'236'0,"-2"-4"17"15,2 4-75-15,6 0-58 16,0 0-38-16,0 0-22 15,0 0-17-15,0 0-14 16,0 0-6-16,0 0-5 16,0 0 6-16,-6 4 2 15,6-4 5-15,-7 0 10 0,7 0 5 16,-7 3 6-16,7-3-1 16,0 0 2-16,7 0-1 15,0-3-5-15,13 3-7 0,18-4-8 16,15 0-18-16,12 0-14 15,6-3-13-15,14 4-5 16,0-4-4-16,-1 3-3 16,-6 0 11-16,-6 0 4 15,-7 4 2-15,-13 0-2 0,-13 8 0 16,-6 3 11-16,-14 3 10 16,-5 8 11-16,-8 4 7 15,-6 0 7-15,-6 7 0 0,-1 0-4 16,0-1-4-16,-5 5-8 15,5-4-3-15,0 0-2 16,7-4-1-16,0 1-5 16,0-5-5-16,7 2-27 15,6-10-79-15,0 2-120 0,7-5-79 16,-1-6-43-16,8-1-20 16,-8-7 13-16</inkml:trace>
  <inkml:trace contextRef="#ctx0" brushRef="#br0" timeOffset="74610.0727">11462 4137 148 0,'18'-5'200'16,"-11"2"-12"-16,6 3-56 0,0 0-24 15,1 8-7-15,12 5 1 16,-7 3 10-16,13 5 20 16,-6 8 5-16,1 1-11 15,5 6-10-15,-12 5-5 16,6 7-7-16,-7-5-16 0,-5 12-19 15,5-3-16-15,-12-1-10 16,-1 4-9-16,1-8-8 16,-7 1-5-16,-7-7-2 0,7-9 0 15,-6-3 0-15,-1-7 9 16,0-3 24-16,1-4 35 16,0-4 32-16,-2-4 15 15,-4-7 5-15,-8 0-9 16,1-4-23-16,-1-4-39 0,0-6-38 15,8-3-21-15,5-2-13 16,7-8-7-16,7 2-6 16,13-8-6-16,12 0-7 15,7 1-9-15,13-9-8 16,0 5-9-16,14 2-1 0,-15 1 1 16,1 8 2-16,-13 3 7 15,-6 10 12-15,-13 6 4 16,-20 9 2-16,0 5 7 15,-20 6 8-15,-13 8 7 0,1 0 0 16,-7 4 5 0,0-5 3-16,-1 2 1 0,15-5-2 15,-1-3-2-15,6-1-1 16,14 1 0-16,-1-7-2 16,14 2-1-16,-1-3 1 15,14-3 5-15,-1 0 4 0,13 0 2 16,1-4-9-16,13 3-26 15,6-6-52-15,0 3-75 16,7-4-87-16,-7-4-94 16,0 5-67-16,-13-4-15 15,0 2 32-15,-19-5 58 0</inkml:trace>
  <inkml:trace contextRef="#ctx0" brushRef="#br0" timeOffset="75426.4227">12589 4483 106 0,'6'-3'189'16,"-6"3"-22"-16,6 0-38 15,-6-3-23-15,0 3-12 16,0 0-8-16,0 0-4 0,0 0-5 16,0 0-6-16,0 0-5 15,0 0-4-15,0 0-6 16,0 0-1-16,0 0-3 15,-6 0-1-15,6 0-1 16,-6 0-5-16,-2 0-6 16,2 0-7-16,-7 0-10 0,7 3-9 15,-1 0-12-15,-12 6 5 16,5 1 1-16,2 9 3 16,-8 2 4-16,1 4 5 0,-7 6 2 15,6 1-7-15,7-3-4 16,6 0-3-16,7-2 0 15,0-2-3-15,7-6-1 16,6-1 1-16,7-3 3 16,-1-4 1-16,1-5 1 0,-1-2 5 15,8-4 1-15,-2-4-1 16,1-2-1-16,0-5-2 16,1-1 2-16,-8-2-2 15,7-1 4-15,0-2 5 16,0 1 2-16,0 1-4 0,-6 0-2 15,6 5-4-15,0 6-5 16,6 1-4-16,8 3-8 16,-1 3-2-16,7 1-3 15,-1 6 1-15,7 2-3 16,-7-1 4-16,8-4 4 0,-7 0 4 16,-1 2 2-16,1-3 6 15,-13-6 5-15,-1 0 9 16,1-4 20-16,-7-2 22 15,-14-6 23-15,-5-3 20 16,-7-2 21-16,-13-6 26 0,-7 2 14 16,1-5 4-16,-14-4-12 15,0 1-15-15,1 0-40 16,-7 3-105-16,7 1-169 16,-7 2-234-16,-1 1-125 15,-5 7-66-15,-8 1-18 0,-5-4 51 16,-7 4 126-16</inkml:trace>
  <inkml:trace contextRef="#ctx0" brushRef="#br0" timeOffset="94241.5259">2489 7752 249 0,'0'-7'301'16,"-7"2"30"-16,7-2-37 0,0 3-78 15,0 1-53-15,7-1-26 16,-1 0-20-16,0 4-13 16,14-3-7-16,6 3-6 15,7 0 5-15,12 3 4 16,14 8 0-16,-1 5-13 16,7 5-14-16,1 5-17 0,-14 6-20 15,-6 5-19-15,-14 1-14 16,-12 2-7-16,-13 3-7 15,-14-5-2-15,-6-2 2 16,-6-3 1-16,-15-8 3 16,2-3 7-16,-7-4 13 15,0-7 18-15,7-6 11 0,12-10 5 16,0-6 0-16,20-7-4 16,20-7-9-16,6-5-14 15,13-6-10-15,13-9-6 16,7-2-2-16,6-4-2 15,0-4 1-15,0 0 4 16,-13 3 26-16,1 9 30 16,-14 6 18-16,-13 8 5 0,-6 11 5 15,-8 7 21-15,-12 14-10 16,-12 12-22-16,-2 10-13 16,8 8-3-16,-1 0-6 15,14 8-24-15,13-5-17 16,-1-3-10-16,13 0-12 15,14-8-14-15,-1 4-39 0,8-9-69 16,12-3-110-16,13-2-164 16,6-3-134-16,7-9-63 15,2 1-3-15,-22-4 47 0,-6 0 98 16</inkml:trace>
  <inkml:trace contextRef="#ctx0" brushRef="#br0" timeOffset="95240.2662">4437 8275 262 0,'-26'-6'346'16,"-7"-6"32"-16,-12 5 34 15,-14 0-117-15,-6-4-68 16,-7 7-35-16,1 0-19 0,-8 4-24 16,14 4-32-16,0 3-38 15,6 4-51-15,14 0-44 16,5 7-23-16,14-3-19 16,20 1-19-16,6 1-13 0,13-5 8 15,6-2 13-15,21-3 3 16,5-3 6-16,8-4 11 15,-1-7 11-15,7-5 9 0,-14-2 10 16,0-3 17-16,1-10 18 16,-13 1 19-16,-7-3 18 15,-6-8 16-15,-8 1 14 16,-5-8 1-16,-1 1-4 0,-12-9-7 16,6 0-6-16,-7-2 2 15,7-2 11-15,-6 5 18 16,6 7 5-16,0 7-12 15,-6 8-27-15,6 7-29 0,-8 15-28 16,8 7-24-16,0 14-11 16,-6 12 7-16,0 7 19 15,6 12 11-15,0 1 3 0,0 2-4 16,12 4-1-16,2-1-5 16,5-4-13-16,7-3-13 15,7-7-13-15,-7 0-11 16,6-12-9-16,8-3-7 0,-1-3-6 15,6-11-1-15,7-6-5 16,1-4-2-16,-8-6 1 16,-5-7 5-16,-1-3 20 15,-20-1 33-15,0 1 47 0,-12 0 44 16,-7 0 33-16,0 7 17 16,-7 3 2-16,1 5-16 15,-7 6-30-15,0 5-45 0,0 6-50 16,6 5-37-16,7-1-29 15,7 4-22-15,6-5-25 16,0 6-5-16,6-4 6 16,8-5 11-16,-1-3 16 0,6 0 15 15,-6-7 25-15,7-4 30 16,-7-4 31-16,0-3 43 16,-7-8 44-16,1-4 48 0,0 2 49 15,-7-9 40-15,7-4 32 16,-1 1 6-16,0 0-4 15,8 0-17-15,5-5-29 0,1 9-37 16,5 3-41-16,1 4-35 16,14 4-35-16,-1 2-26 15,1 9-23-15,-2 6-13 16,-5 1-8-16,-1 10 2 0,-5 5 0 16,-14-1 1-16,-13 8 3 15,-13-1-3-15,-13 2-12 16,-20 2-30-16,-12-4-39 15,-8 0-57-15,-12-6-78 0,0-2-102 16,6-5-133-16,1-8-122 16,19-4-40-16,6-10 13 15,26-5 56-15,14-4 94 0</inkml:trace>
  <inkml:trace contextRef="#ctx0" brushRef="#br0" timeOffset="95461.4617">6157 7631 30 0,'19'-3'374'0,"7"-1"29"0,-6 4 20 16,6 0 24-16,1 4-165 16,5-4-102-16,13 3-51 15,1-3-22-15,13 0-24 0,12 0-67 16,8 0-112-16,5-3-154 15,1-1-125-15,-6 0-68 16,-14 4-26-16,-27 0 26 16,-31 11 77-16</inkml:trace>
  <inkml:trace contextRef="#ctx0" brushRef="#br0" timeOffset="95627.2634">6366 7945 288 0,'-14'19'403'0,"21"-4"55"0,6-4 43 15,13-4-113-15,13-7-106 16,20 0-78-16,6-7-75 16,26-1-114-16,14-6-153 0,11-5-200 15,9-2-106-15,-8-1-54 16,-6-8-5-16,-26 1 45 16</inkml:trace>
  <inkml:trace contextRef="#ctx0" brushRef="#br0" timeOffset="96421.9467">7838 7579 265 0,'-19'-14'380'16,"6"-1"40"-16,0 1 33 0,-1-1-119 16,14-3-92-16,14-1-63 15,-1 5-34-15,19-4-25 16,1 2-21-16,19 5-15 15,0 4-14-15,-7 4-7 16,8 6-12-16,-8 8-9 0,-5 12-8 16,-14 3-12-16,-13 10-6 15,-13 0-2-15,-7 4-6 16,-6 5-6-16,-6-9-9 16,-7-4-6-16,6-2-9 15,7-8-13-15,7-3-17 16,-2-5-38-16,8-10-36 0,14-4-22 15,5-11-2-15,13-4 3 16,8-6 15-16,5-9 40 16,8-3 47-16,-1-7 39 15,0 0 32-15,0-5 23 0,-6 2 29 16,-7-1 55-16,-7-1 49 16,-5 13 31-16,-7-1 6 15,-8 11-11-15,-6 7-24 16,-12 3-48-16,-6 16-52 0,-8 8-43 15,0 10-19-15,1 3-8 16,5 4-4-16,8 4-2 16,12-3-2-16,14-1-2 15,-1-3-5-15,15-1-8 16,11-3-27-16,7-3-48 0,13-1-81 16,13-10-126-16,7-1-180 15,0-7-88-15,-1 0-24 16,-6-4 20-16,-19 1 66 15</inkml:trace>
  <inkml:trace contextRef="#ctx0" brushRef="#br0" timeOffset="97172.0316">9167 8114 100 0,'0'8'341'16,"7"-5"43"-16,-7-3 41 15,6 0-38-15,-6 0-88 16,7-3-60-16,0-8-33 16,5 3-23-16,2-6-23 15,-1-1-26-15,6-1-26 0,0-5-19 16,1-1-18-16,6 0-16 15,1 1-15-15,-1-2-11 16,0 2-9-16,-7 6-8 16,-5 1-10-16,4 2-7 15,-4 8-2-15,-1 4-4 0,0 4-1 16,0 4 2-16,-1 5 5 16,-4-1 3-16,4 7 2 15,-5-5-3-15,-1 5-11 16,8-5-12-16,-8-3-19 0,0 0-19 15,8 1-14-15,-8-5-3 16,0-5 8-16,1 2 14 16,6 0 16-16,-6-4 22 15,5-4 15-15,8 0 8 0,-6-3 6 16,5-3 8-16,1-2 10 16,-2 5 2-16,2-4-4 15,-6 4-2-15,5 0-6 16,1 3-12-16,6 4-16 0,-7 0-11 15,7 0-11-15,-6 4-5 16,-1 0-4-16,1-1 0 16,0 1 7-16,-8-1 12 15,2 1 31-15,-8-4 37 16,0 0 28-16,1 0 18 0,-1-7 19 16,1 0 19-16,-7-1 7 15,7-7-6-15,-1 1-3 16,8 3 12-16,-8-5 7 15,0 7-12-15,0-3-21 0,8 4-31 16,-8 5-25-16,7 3-29 16,7 3-25-16,-8 5-18 15,2 7-17-15,5 3-15 16,-5 1-41-16,-2 2-78 16,-4-6-115-16,4 3-166 15,1-3-131-15,-6-8-55 0,-7-2 3 16,-14-5 58-16,-4-8 108 15</inkml:trace>
  <inkml:trace contextRef="#ctx0" brushRef="#br0" timeOffset="97370.8131">9474 7766 78 0,'-45'-26'478'0,"12"1"66"0,0 3 35 16,7 3 17-16,6 5-184 15,8-1-189-15,5 8-157 16,20-3-125-16,6 2-139 16,27 1-168-16,7-4-112 15,12 3-39-15,-7-4 5 0,1 6 46 16,0-2 95-16</inkml:trace>
  <inkml:trace contextRef="#ctx0" brushRef="#br0" timeOffset="97703.9469">10744 7458 62 0,'0'0'425'0,"7"0"57"0,-7 0 48 16,6-3 33-16,8 0-172 16,12-5-132-16,0 5-79 15,19-6-51-15,8 2-45 16,5 4-31-16,7-1-19 16,0-3-29-16,14 7-48 15,-1-4-72-15,6 0-104 0,1 4-160 16,13 0-112-16,-7-3-44 15,7-1 8-15,-20 1 50 16,-13-1 92-16</inkml:trace>
  <inkml:trace contextRef="#ctx0" brushRef="#br0" timeOffset="98221.1553">11807 7304 329 0,'-33'-18'428'15,"13"-1"33"-15,8 2 17 0,12 3-130 16,6-5-137-16,14 4-92 16,19-4-52-16,6 9-32 15,7-2-19-15,7 5-12 0,-13 5-7 16,5 8-1 0,-18 1-2-16,-7 11 3 0,-12 9 4 15,-22 1 8-15,-4 6 1 16,-8-2 4-16,1 2-5 0,-1-1-9 15,-6-8-11-15,7 1-14 16,5-7-8-16,8-5-6 16,6-3 2-16,6-7-7 15,8-4-4-15,11-9 5 16,15 0 3-16,-1-11-1 16,0-1 9-16,7-8 24 0,-8-1 30 15,-5-2 33-15,-1-6 37 16,-12 2 46-16,0 0 44 15,-13 3 42-15,-1 2 27 16,-6 6-4-16,-6 4-22 0,6 9-42 16,-14 5-49-16,8 7-54 15,-7 15-45-15,-1 6-23 16,2 8-10-16,6 6-8 16,12 1-12-16,0 0-14 15,14 1-20-15,6 0-37 16,13-7-54-16,13-1-62 0,13-8-88 15,13 1-133-15,7-7-114 16,6-7-37-16,0-2 17 16,-6-3 49-16,-20 2 87 0</inkml:trace>
  <inkml:trace contextRef="#ctx0" brushRef="#br0" timeOffset="99120.9803">13221 7839 246 0,'-14'-7'362'0,"-12"-1"40"15,-6 2 41-15,-7-5-111 16,-14 3-74-16,1 1-44 15,-7 0-27-15,2 3-34 16,4 8-35-16,1-1-40 0,13 4-43 16,0 5-40-16,13-5-29 15,6 7-25-15,14-3-18 16,6-3-12-16,12-1-3 16,15 0-3-16,5 2-2 15,14-9 3-15,-1 0 4 0,1-5 11 16,-1 1 11-16,-6-3 17 15,1 0 24-15,-1-1 28 16,-13-3 20-16,0 7 8 16,-7-2 1-16,1 2 0 15,-6 4-6-15,-2 0-15 0,8 4-8 16,-1 2-11-16,1 2-15 16,0 3-16-16,-7 4-20 15,6-3-17-15,-6-3-11 0,0 3 5 16,0-4 25-16,0-5 37 15,0 1 35-15,-6-4 35 16,5-4 35-16,2 1 27 16,-1-9 17-16,6 4 6 15,1-6 11-15,-7 3 13 0,7-4 6 16,-8 4-2-16,-5 4-14 16,6 0-24-16,-6 0-25 15,-1 3-32-15,0 4-30 16,8 0-22-16,5 0-13 15,1 4-13-15,6-1-10 16,6 1-8-16,7 0-8 0,1-1-5 16,-1-3 0-16,0-3 7 15,-1-5-1-15,2-3 7 16,-7-7 16-16,-1 0 21 16,-13-8 20-16,1-3 29 15,-6-5 40-15,-2-2 24 0,-5-8 17 16,-7-4 14-16,-7 1 21 15,7-5 2-15,-6-2-3 16,0 6 6-16,-2 0-5 0,2 8-20 16,6 7-46-16,0 8-41 15,0 9-34-15,0 10-37 16,6 17-27-16,2 11-9 16,4 10 5-16,-5 12 12 15,6 8-7-15,-7 3-18 0,7 4-38 16,-7 3-52-16,2-8-67 15,4-2-75-15,8-8-77 16,6-5-89-16,7-9-117 16,-1-8-29-16,7-7 22 15,-6-11 50-15,-1-8 80 0</inkml:trace>
  <inkml:trace contextRef="#ctx0" brushRef="#br0" timeOffset="99297.6757">13859 7514 40 0,'-58'-22'416'16,"5"8"50"-16,7 2 31 16,14-2 18-16,13 6-174 15,12-4-141-15,14 5-87 16,32 0-49-16,19 0-65 0,34-1-85 16,19-2-137-16,19-5-144 15,26-3-79-15,0-2-40 16,-6 0 14-16,-13-6 56 15</inkml:trace>
  <inkml:trace contextRef="#ctx0" brushRef="#br0" timeOffset="99519.4071">15058 7088 341 0,'-6'4'364'16,"12"-4"10"-16,0 4-7 16,8-4-168-16,12 4-149 0,19-4-135 15,14 0-127-15,6 3-82 16,6-3-45-16,-5 4-9 16,-21 4 27-16</inkml:trace>
  <inkml:trace contextRef="#ctx0" brushRef="#br0" timeOffset="99677.0101">14967 7411 133 0,'-20'18'318'0,"20"-3"41"15,13-4 31-15,20-5-88 16,6-1-96-16,26-5-60 16,7-5-62-16,12-1-105 15,14-5-170-15,6-1-112 16,1-2-61-16,-14-1-31 15,-26 1 7-15</inkml:trace>
  <inkml:trace contextRef="#ctx0" brushRef="#br0" timeOffset="102650.2319">16009 7015 47 0,'7'-4'273'0,"0"1"16"0,5-5 12 15,8 4-73-15,6-3-76 16,-7 0-38-16,14 0-8 16,-7-1 8-16,0 1 8 15,7 4-4-15,-1-5-9 0,1 1-17 16,13 0-16-16,-1 3-22 16,7 0-18-16,-6 4-16 15,-1 0-10-15,-6 11-1 16,-5 4 4-16,-22 7 8 15,-12 7 7-15,-20 12 11 0,-12-1 10 16,-7 4-3-16,-13 4-1 16,-1-5 3-16,2-2 3 15,5 0 6-15,1-5 5 16,5-3 6-16,15-4 0 16,-2-7-4-16,8-3-2 0,6-5-3 15,6-3 4-15,14-4 6 16,6 1 4-16,6-5-2 15,20-3-7-15,0 0-17 0,13-6-47 16,1-2-67-16,-2-4-83 16,8 1-105-16,0-4-138 15,-7 1-120-15,-6-4-36 16,-1-4 14-16,-12 1 53 16,-7-2 88-16</inkml:trace>
  <inkml:trace contextRef="#ctx0" brushRef="#br0" timeOffset="103015.7991">16726 6906 194 0,'-6'-11'312'0,"6"3"27"0,0 0-11 15,6 2-111-15,14 2-77 16,12-4-51-16,7 5-39 16,20 3-26-16,0 0-16 15,6 0-8-15,0 0-4 0,0 3 12 16,-7 5 12-16,-11-2 21 16,-2 9 27-16,-13 4 34 15,-12 7 25-15,-7 6 3 16,-20 5 2-16,1 4-6 0,-14-1-12 15,1 0-21-15,-1 0-17 16,-6 1-8-16,7-5-15 16,-1 1-17-16,0-8-47 15,2 1-83-15,10-8-126 16,2 0-164-16,12-4-88 0,2-3-42 16,10-8 8-16,9-4 60 15</inkml:trace>
  <inkml:trace contextRef="#ctx0" brushRef="#br0" timeOffset="103214.2451">17560 7315 167 0,'7'-13'528'16,"-1"1"77"-16,1 1 59 0,-7-1 38 16,0 6-204-16,6-2-187 15,-6 1-155-15,7-1-142 16,-1 1-149-16,7 0-146 15,1 0-155-15,11 0-131 0,-5-1-36 16,6 5 30-16,-6-6 65 16,-8 7 100-16</inkml:trace>
  <inkml:trace contextRef="#ctx0" brushRef="#br0" timeOffset="103718.3242">17801 7040 136 0,'7'-15'333'16,"-1"1"42"-16,1-1 39 0,-1 5-93 15,8-1-82-15,4 0-68 16,9 0-47-16,5 4-40 16,8 3-39-16,-1 0-27 15,0 4-30-15,-7 4-17 0,-6 3-10 16,-6 4-9-16,-20 8-7 15,-6 2-8-15,-14 2 1 16,-6 6-8-16,-7-3-7 16,1-4 0-16,-1 3 0 0,13-6 6 15,-6-5 12-15,14 1 23 16,-2-5 29-16,8-3 25 16,6-2 19-16,13-1 19 15,6-8 9-15,7-1 14 0,7 3 5 16,7-3 4-16,5-1 6 15,-13-2 6-15,7 4 5 16,-6 4-5-16,0 0-8 16,0 4-11-16,-8 4-7 15,1-2-5-15,-6 6-7 0,0 3-8 16,-8-1-7-16,-5 0-9 16,-7 5-7-16,0-4-11 15,-7-1-15-15,-5 2-27 16,-14-7-40-16,-1 7-57 0,-11-9-72 15,-8-1-84-15,7-1-117 16,-7-5-53-16,13-5-5 16,7-4 34-16,7-7 57 15</inkml:trace>
  <inkml:trace contextRef="#ctx0" brushRef="#br0" timeOffset="104217.7031">18414 6946 34 0,'19'-15'250'0,"7"4"17"15,-6 0 12-15,13 0-89 16,-1 3-68-16,7-3-41 0,7 5-22 16,-1-2-14-16,1 4-12 15,-1 1-9-15,-6 3-11 16,1 3-1-16,-14 5-2 15,-7 2-2-15,-19 6 3 16,-13 1-3-16,-6 6 4 0,-14-1 0 16,1 3-4-16,-1-3-2 15,1-3-5-15,-1-2-6 16,13-1-11-16,1-5-12 16,6 0-6-16,6-1 6 15,20-6 9-15,1 4 14 0,18-8 17 16,7 3 23-16,7-3 22 15,-1 4 13-15,-6-1 7 16,7 4 7-16,-7 1 8 16,-7 3 2-16,1-1 0 0,-13 9 3 15,0-1 8-15,-14 1 1 16,-6 3 0-16,-6-4-3 16,-14 5-9-16,-6-2-16 15,-7-3-33-15,-6 1-53 16,-1-4-88-16,-5-1-136 0,6-6-148 15,0-1-79-15,6-7-28 16,21-4 15-16,-2-7 60 16</inkml:trace>
  <inkml:trace contextRef="#ctx0" brushRef="#br0" timeOffset="104451.3399">19378 7129 203 0,'20'-4'382'16,"0"4"25"-16,-8-4 16 15,8 4-81-15,-1 0-126 16,7-4-77-16,7 4-41 0,6-2-20 16,13 2-16-16,7-5-34 15,-1-2-55-15,7 4-78 16,0-1-100-16,8-4-133 15,-8 1-70-15,0 0-18 0,-7 0 19 16,-5-4 50-16</inkml:trace>
  <inkml:trace contextRef="#ctx0" brushRef="#br0" timeOffset="104831.271">20356 6774 99 0,'6'-4'368'0,"1"0"28"16,-7 0 11-16,0 4-42 15,0 4-123-15,0 4-84 16,0 9-36-16,-7 6-10 16,1 2 8-16,6 9 12 0,-7 2-5 15,7 4-13-15,-7 0-12 16,7 4-14-16,0-3-17 16,0 0-34-16,0-4-52 15,0-6-61-15,0-4-78 0,7-6-81 16,-7-2-138-16,7-8-94 15,-7-7-27-15,6-8 21 16,1-7 53-16,-7-3 68 16</inkml:trace>
  <inkml:trace contextRef="#ctx0" brushRef="#br0" timeOffset="105094.6999">20903 6693 23 0,'33'-37'310'0,"-1"8"22"16,-13 6 10-16,-5 14-25 16,-8 4-80-16,-6 17-52 15,0 6-11-15,-6 7 9 16,-8 12 27-16,8 3-15 0,0 8-26 16,-1-1-17-16,1 1-38 15,6 3-32-15,-7-3-35 16,7-1-29-16,0-2-41 15,-7-1-83-15,1-8-102 0,6-3-167 16,0-7-106-16,0-8-43 16,0-3 2-16,0-15 46 15</inkml:trace>
  <inkml:trace contextRef="#ctx0" brushRef="#br0" timeOffset="105285.8192">21157 7059 30 0,'26'-14'410'0,"-7"0"51"0,1 2 31 16,0-3 18-16,-8 5-172 15,2-2-149-15,-1 5-131 16,7-4-111-16,-1 4-113 16,7-1-138-16,13 1-105 15,0-4-40-15,-6 4 10 0,-1-1 46 16</inkml:trace>
  <inkml:trace contextRef="#ctx0" brushRef="#br0" timeOffset="105782.3295">22010 6774 143 0,'0'-15'320'0,"0"-4"39"0,-6 4 36 16,-7 1-78-16,0-1-66 15,-7 1-55-15,-5 2-31 16,-1 6-38-16,-7 2-35 16,1 0-41-16,-2 8-25 15,2 6-13-15,5 2-8 0,8 2-2 16,6 5-3-16,7 3 1 16,12 0 0-16,7 0-1 15,0 3-1-15,13-3-1 16,1 4 1-16,5-1 1 0,-6 2-2 15,-6 2-2-15,-1-4-3 16,-5-3-2-16,-8 4-3 16,-6-9-3-16,-6 3 1 15,-14-6 1-15,-6-3 5 16,-7-3 16-16,-12-1 23 0,5-4 25 16,-5-6 18-16,-1-1 14 15,7-3 7-15,7-5-5 16,12-2-17-16,13-3-22 15,14-6-20-15,19-3-17 16,20-3-18-16,13 0-15 0,12-5-15 16,-6 5-22-16,0 4-36 15,-6-1-49-15,-7 4-63 16,-7 8-100-16,1-1-106 16,-7 4-42-16,0 3 3 0,1 1 36 15,-14-1 63-15</inkml:trace>
  <inkml:trace contextRef="#ctx0" brushRef="#br0" timeOffset="106179.8181">22337 6624 167 0,'-7'-4'325'0,"0"0"31"16,7 0 28-16,0 1-110 16,7-2-92-16,6 5-56 15,19-2-35-15,7 2-29 0,20-5-29 16,-7 5-11-16,13 5-11 16,-12-3-5-16,5 3-6 15,-13 6 0-15,-5 0 17 16,-7 7 23-16,-7 3 25 15,-13 5 31-15,-7 11 31 0,-12-4 23 16,-7 7 10-16,-7 0-3 16,-6 1-12-16,0-1-22 15,-1 0-25-15,1 1-24 16,1-4-41-16,-1-8-68 0,6 0-83 16,7-7-94-16,0-3-104 15,13-2-142-15,6-9-71 16,14-4-1-16,12-4 48 15,1-12 74-15</inkml:trace>
  <inkml:trace contextRef="#ctx0" brushRef="#br0" timeOffset="106411.5864">23326 6906 257 0,'8'0'345'0,"11"0"19"16,7 0 13-16,6-4-143 15,14 4-105-15,6 0-67 16,14 0-64-16,-8-4-83 16,7 4-111-16,1-3-93 15,-8 3-48-15,-13 3-14 0,-12-3 22 16</inkml:trace>
  <inkml:trace contextRef="#ctx0" brushRef="#br0" timeOffset="106582.2371">23581 7092 260 0,'-20'18'309'0,"1"-3"39"0,6 0-48 16,6-9-37-16,1 6-21 15,12-9-33-15,7-3-58 16,13-3-102-16,20-3-169 15,19-6-161-15,7-3-99 0,0-3-54 16,-14-1-3-16,-12-2 48 16</inkml:trace>
  <inkml:trace contextRef="#ctx0" brushRef="#br0" timeOffset="114671.1504">24630 6517 9 0,'-7'0'373'0,"-5"-4"31"16,12 4 15-16,-7 0 11 15,0 0-164-15,7 0-120 16,-6 0-56-16,6 0-19 0,0 0 0 16,0 0 0-16,6 4-3 15,-6-1 36-15,0 12 31 16,0 4 14-16,0 14 0 0,0 7-2 15,0 3-5-15,7 12-43 16,0 1-43-16,-1 2-25 16,0 1-13-16,8 0-11 15,-2-5-8-15,-5-3-19 16,6-3-41-16,-6-6-64 0,5-11-90 16,-4-1-107-16,-2-5-145 15,13-10-68-15,1-7-7 16,0-4 39-16,-1-12 76 15</inkml:trace>
  <inkml:trace contextRef="#ctx0" brushRef="#br0" timeOffset="115339.5905">25874 6491 38 0,'7'-7'285'16,"-14"-3"16"-16,-12-2 8 16,-13 9-64-16,-14-2-113 15,-13 5-67-15,-6 0-32 0,-6 8-16 16,-2-4-9-16,2 6-5 15,12-2-2-15,7-1-5 16,13 1-7-16,7-1-7 16,5 0-6-16,7-3-2 0,8 3-3 15,6-3 3-15,-1 0 8 16,7 3 9-16,-7 0 15 16,7 1 14-16,-6 3 12 15,-7 3 5-15,7 2 1 16,-8 1-1-16,1 2-8 0,0-1-8 15,7 3-11-15,-1-2-5 16,7 3-6-16,0-4-4 16,7-2-2-16,-1-2-1 15,14 1 2-15,6-8 4 0,7 0 5 16,12-4 3-16,7-3 7 16,0-3 7-16,0 0 10 15,0-5 6-15,1 5 5 16,-15-5 1-16,9 4 0 15,-15 4-1-15,1 0 10 0,-1 4 19 16,-6 4 19-16,-7 3 23 16,7 3 22-16,-12 8 18 15,-8-4-3-15,-6 4-8 16,-6 4-16-16,-14-1-19 16,0-2-19-16,-12 2-23 0,-7 1-16 15,0-4-23-15,-7 1-40 16,1-6-61-16,5-3-97 15,1-2-167-15,13-5-124 16,7-3-59-16,6-4-9 16,13-7 37-16,13-4 82 0</inkml:trace>
  <inkml:trace contextRef="#ctx0" brushRef="#br0" timeOffset="115570.6981">26161 6869 378 0,'7'-4'502'0,"-7"-3"50"15,0 3 43-15,0 0-86 16,0 0-159-16,0 4-120 16,0-3-86-16,0-1-87 15,0 1-105-15,0-1-127 0,6 0-144 16,0 1-157-16,8-1-73 15,6-3-10-15,-1-1 39 16,1-3 82-16</inkml:trace>
  <inkml:trace contextRef="#ctx0" brushRef="#br0" timeOffset="116055.8627">26403 6517 1 0,'0'-18'338'0,"-7"3"39"16,7 1 24-16,-7 3-18 15,7 6-119-15,0 5-71 16,0 8-36-16,-6 6-16 0,-1 13-3 16,1 5 3-16,-1 5-5 15,0 0-24-15,7 3-26 16,7 4-20-16,0-4-20 15,6-3-17-15,7-4-16 0,-2-4-13 16,9-7-8-16,5-1-9 16,1-9-18-16,-1-4-17 15,8-8-6-15,-8-5 0 16,1-6-4-16,0-3 6 16,-21-5 31-16,2 1 42 15,-2 0 45-15,-12-1 47 0,0 2 45 16,0 5 22-16,0 2-6 15,0 3-18-15,-6 7-28 16,6 3-34-16,-6 8-31 0,-1 4-21 16,7 6-8-16,0 5-5 15,0-1-7-15,7 4-19 16,-1-2-33-16,8 2-56 16,-8-3-77-16,7-4-101 15,0-1-113-15,6-6-138 0,7-5-66 16,7-2 6-16,6-10 50 15,-6-6 87-15</inkml:trace>
  <inkml:trace contextRef="#ctx0" brushRef="#br0" timeOffset="116488.5516">27282 6370 69 0,'7'-15'247'16,"-7"1"12"-16,6 3 22 16,-6 7-83-16,-6 8-39 15,-1 7-4-15,-13 11 15 16,0 11 11-16,-5 8-7 16,5 3-22-16,0 7-28 0,8 0-32 15,6 4-33-15,-2-4-23 16,16 0-21-16,-2-3-22 15,6-4-17-15,2-11-10 16,5 0-4-16,1-11 3 16,6 0 3-16,-6-11 14 0,12-4 14 15,-13-7 15-15,1-3 19 16,-7-5 26-16,-13 1 36 16,-6-4 39-16,-14-4 39 15,-19 5 28-15,-6-6 7 0,-20 5-10 16,-1 1-29-16,-6 2-42 15,7 1-74-15,7-1-112 16,19 5-149-16,13-1-161 16,6 1-156-16,26-1-80 0,20 0-10 15,7-3 55-15,13 0 112 16</inkml:trace>
  <inkml:trace contextRef="#ctx0" brushRef="#br0" timeOffset="117106.0517">27680 6330 236 0,'6'-23'354'0,"7"3"41"16,-6 4 26-16,-1 2-131 15,-6 3-78-15,6 7-25 16,-6 8-1-16,-6 7 2 15,0 14 7-15,-1 5 8 0,0 11 2 16,1 2-24-16,-7 8-35 16,6 1-35-16,7-2-33 15,-6 5-21-15,-7 1-19 0,7-5-13 16,-1 0-8 0,-6 1-5-16,-7-8-3 0,7-7-5 15,7-5 0-15,-8-6-1 16,2-8-2-16,-2-3-3 15,-5-7-7-15,6-13-8 16,6-2-15-16,7-8-24 16,0-3-28-16,20-7-24 0,7-4-12 15,5-8-1-15,7 0 7 16,0 1 19-16,0 3 25 16,0-1 37-16,0 5 23 15,0 7 11-15,-13 4 7 0,-6 3 6 16,-1 12 7-16,-5 3-8 15,-8 7-4-15,-12 4-9 16,6 7-7-16,-14 0-2 16,8 1-5-16,-7-1-4 15,7 0-1-15,-2 1 10 0,8-4 1 16,0-1 4-16,0-3 2 16,8 0 0-16,-2-4 6 15,13 1 8-15,-5-1 2 0,5-3 0 16,14-1-10-16,-1 1-38 15,7-8-73-15,0 4-101 16,1-7-126-16,-1 0-110 16,6-4-49-16,-5 0 7 15,-2-4 50-15,-5 1 87 0</inkml:trace>
  <inkml:trace contextRef="#ctx0" brushRef="#br0" timeOffset="117617.8372">28612 6543 13 0,'6'-8'304'16,"-6"1"37"-16,0 7 29 15,-6 0-33-15,-2 7-92 0,-10 7-75 16,-2 2-45-16,0 2-32 16,1 3-27-16,5 2-24 15,8-1-18-15,-7-1-15 16,13-2-8-16,0 0-8 15,0-9-5-15,7 1-1 0,-1-3-8 16,7 0-9-16,0-8-6 16,7-5-4-16,-1-2 5 15,7-1 5-15,0-2 21 16,-6-5 33-16,-7 0 36 0,-1 5 30 16,2 2 13-16,-1 1 1 15,-6 0-11-15,6 7-17 16,6 0-25-16,0 7-24 15,8 0-14-15,-1 5-11 0,6-2-2 16,7 1-6-16,-6 0-4 16,-1-4-1-16,8 0 4 15,-8 1 7-15,1-8 5 16,-7-4 5-16,0-3 14 16,7-4 23-16,-14-4 31 0,-6 1 39 15,-6-8 38-15,-7 0 28 16,-13-4 4-16,-7 4-15 15,-6-3-49-15,-7-1-94 16,7 7-134-16,-6 2-160 0,-1-2-205 16,7 9-116-16,0-2-46 15,0 4 20-15,-7-1 76 16,1 4 122-16</inkml:trace>
  <inkml:trace contextRef="#ctx0" brushRef="#br0" timeOffset="195048.834">2769 9587 134 0,'-7'-4'225'0,"1"2"9"16,0 2-42-16,-2-5-65 15,8 5-31-15,0 0-8 16,-6 0 8-16,6 0 11 15,-6 0 4-15,6 5-1 16,0-5 4-16,-7 0 2 16,7 0-1-16,0 0-7 0,7 0-11 15,-7 0-7-15,12 0-8 16,-4 0-7-16,4 0-13 16,1-5-8-16,7 2-7 15,6-1-10-15,13-7-12 16,7 0-10-16,5-1-7 15,-5-2-6-15,-7-1-3 16,-6 0 0-16,-1 1 0 0,-12-1-4 16,-7 1 0-16,-13-1-1 15,-13 0-5-15,-13 4-4 16,-7 4-1-16,-19 4 1 16,-13 3-1-16,-13 3 2 15,0 8 4-15,-1 7 4 16,2 1 2-16,-2 7-1 0,14-1 3 15,6 1 2-15,14 3-1 16,13-2-4-16,18-2-4 16,14-4-1-16,20 1-2 15,12-7-1-15,14 0-1 16,6-4 5-16,0-4 3 16,-7-4 3-16,2 5 2 15,-21-8 2-15,-7 3 3 16,-6 5 7-16,-13-1 12 15,-20 7 10-15,-6 6 4 16,-13 5 3-16,1 5-1 0,-9 6-2 16,9 1-12-16,5-1-9 15,7 1-7-15,13-1-6 16,0 1-6-16,13-4-4 16,6-4-4-16,1-3-9 15,6-4-2-15,0-5 2 16,0-5 5-16,7-1 3 15,5-7 4-15,1-8 8 16,7-4 4-16,-1-7 0 0,8-6-3 16,5-1-1-1,1-7-5-15,6-4-1 0,0 3-1 16,-6 5-2-16,0-1-3 16,0 8-4-16,-8 7-2 15,1 7 0-15,-6 4-4 16,-7 11 0-16,-6 4 7 15,-8-1 3-15,-12 8 5 16,0 5 0-16,0-6 3 16,0 1 0-16,-6-3 1 15,6-9 0-15,0 5-1 16,0-8 6-16,0 0 3 0,0-7-1 16,6 0-2-1,-6-7-1-15,14-3 1 0,-1-9-6 16,7 5-1-16,-2-5 5 15,2 4 2-15,-7 1 1 16,7 3 2-16,0 7 3 16,-1 0-4-16,1 0 1 15,-1 8-3-15,0-4-1 16,-5 4-2-16,5 0 1 16,-5-4 3-16,4 3 0 15,-4-3-1-15,6-3 3 16,5-1 6-16,-5-4 3 15,6-6 0-15,-6-4-5 0,-7-4-1 16,-7-8 0-16,-6 1-21 16,-6-8-9-16,-1-6-5 15,-6-6 3-15,0-5-3 16,-7-5 2-16,8 1 12 16,-8-5 15-16,1 2 29 0,5 1 34 15,2 6 34-15,-2 10 13 16,8 7 5-16,0 7-11 15,6 16-23-15,0 7-34 16,0 14-29-16,0 19-10 16,6 10-1-16,-6 16 9 15,6 6 8-15,8 12 6 16,5 0 2-16,1 2 7 0,12 3 3 16,7-6-6-16,7-7-13 15,-1-3-11-15,1-12-10 16,-1-6-27-16,8-12-22 15,-7-4-19-15,5-11-13 16,-5-9-12-16,-1-10-5 0,-12-4 7 16,-1-11 10-16,-12-1 15 15,-13-4 18-15,-14-9 24 16,-5 5 24-16,-14 0 22 16,-7 3 16-16,1 4 9 0,-1 3-1 15,7 5-15-15,6 3-19 16,7 7-24-16,6 4-27 15,14 4-21-15,0 4-22 16,11 3-17-16,9 0-15 16,-1-1-7-16,14 1 1 15,-15-3 10-15,7-1 21 0,1-3 27 16,-7-4 28-16,7 0 30 16,-1-7 35-16,-6-5 35 15,7 1 32-15,-7 1 17 16,-6-1 9-16,-7 3-7 0,0 1-19 15,-7 3-26-15,1 4-27 16,-7 8-17-16,6 3-14 16,-6 4-8-16,0 6-3 15,0 4-16-15,0 2-27 0,7-2-51 16,0 1-61-16,5 0-79 16,2-5-100-16,12-3-88 15,-1 1-26-15,15-8 17 16,-1-5 45-16</inkml:trace>
  <inkml:trace contextRef="#ctx0" brushRef="#br0" timeOffset="196191.8603">4560 9890 274 0,'-32'-14'330'16,"6"3"15"-16,0 0-18 0,0 8-125 15,0 3-90-15,13 3-50 16,0 4-25-16,-1 5-14 15,14 3-8-15,0-1-6 16,14 1-9-16,-8-5-11 16,14 5-13-16,-7-4-12 0,7-3-7 15,-1-1-8-15,0-7-5 16,8 0 5-16,-7-7 10 16,-2-1 18-16,2-3 18 15,-7-4 31-15,-6 5 29 16,0-1 25-16,-7-1 14 0,6 2 4 15,-6-1-6-15,6 3-17 16,-6 1-25-16,6 3-22 16,8 4-19-16,5 0-26 15,1 0-23-15,6 4-23 16,7-4-14-16,-1 3-16 0,7-3-20 16,-7 4-9-16,2-8-6 15,-9 4-1-15,1-7 1 16,-6 0 5-16,-7-4 24 15,-6-4 35-15,-1 0 44 16,1-2 55-16,-7-5 58 0,-7-1 58 16,1 2 53-16,-1-2 45 15,-6 2 28-15,7 6-7 16,-1 0-28-16,0 8-39 16,7 4-46-16,-6 6-52 15,12 11-32-15,-6 15-15 0,14 9-6 16,-1 13-2-16,0 11-1 15,-7 4-5-15,-6 11-16 16,-6 0-10-16,-7 3-25 16,-7-2-23-16,1-5-28 0,-1-7-25 15,1-8-11-15,5-18-14 16,14-10-18-16,0-12-13 16,0-18 6-16,7-11 13 15,6-7 0-15,0-12-1 16,-7-9 16-16,8-7 15 15,-2 0 6-15,8-10 7 0,0 1 18 16,-1 1 31-16,7 6 38 16,-6 4 28-16,6 7 18 15,-7 8 8-15,1 8-9 16,-1 2-18-16,7 9-19 16,0 5-18-16,1 1-18 0,5 8-19 15,7 1-24-15,-7 1-27 16,8 2-16-16,-7-1-17 15,-1 4-17-15,-5-4-12 16,-1 0 6-16,-7-3 31 16,-6 0 21-16,-6-4 26 0,5 0 41 15,-12-8 51-15,0 1 45 16,0-3 24-16,-6-9 31 16,0 0 30-16,6-6 23 0,-7 4 22 15,7-6 11-15,0 2 1 16,7 2-11-16,-1 6-23 15,7-3-29-15,13 7-39 16,0 5-41-16,14 4-29 16,-2 8-20-16,1 4-9 0,0 10-5 15,7 8-2-15,-13 3 1 16,-1 11-1-16,-12 8-1 16,-7 7-4-16,-20 4-9 15,-12 6-14-15,-20 0-13 16,-14-2-9-16,-5 0-5 0,-7-5 1 15,0-6 11-15,6-9 22 16,6-9 30-16,2-5 34 16,-1-10 24-16,13-5 16 15,6-7 0-15,7-7-18 16,12-11-41-16,22-7-62 0,4-3-72 16,15-13-84-16,11-3-119 15,1-7-118-15,1-4-46 16,-21-2 1-16,-12 2 33 15,-27 0 62-15</inkml:trace>
  <inkml:trace contextRef="#ctx0" brushRef="#br0" timeOffset="196568.6343">2801 9763 252 0,'-19'-7'361'0,"12"-1"20"16,20 0 12-16,26-1-137 15,20-3-98-15,32-3-58 16,20 5-21-16,26-5-7 16,13 4-4-16,13-1-4 15,6 2-21-15,13-5-51 0,14 3-102 16,6-1-163-16,6 1-93 15,7-1-48-15,-6 1-14 16,-20-3 30-16</inkml:trace>
  <inkml:trace contextRef="#ctx0" brushRef="#br0" timeOffset="197806.3098">6457 9249 137 0,'6'-29'320'0,"-6"0"24"16,-6 3 13-16,6 5-104 15,-7 3-101-15,1 3-64 16,-1 7-33-16,-5 12-1 16,-2 7 18-16,1 11 24 0,7 12 23 15,6 10 33-15,13 10 15 16,-1 5-13-16,21 3-22 16,0 0-27-16,6 1-21 0,0 0-33 15,13-9-21-15,-7-4-14 16,8-4-18-16,-7-10-27 15,-1-7-23-15,-6-7-19 16,-7-8-19-16,-5-6-12 16,-7-8 1-16,-20-8 29 15,0-3 23-15,-20 1 22 0,1-9 30 16,-7 1 26-16,6-8 16 16,1 4 0-16,19-4-1 15,6 1-3-15,27-1-23 16,12 4-15-16,20-3-9 0,13 4-8 15,7 1-4-15,13 3-6 16,-1 5 4-16,1 1-8 16,0 4-14-16,-7-1-20 15,-13 5-22-15,-13 3-15 16,-12 0-9-16,-15-4 2 16,-11 4 16-16,-8 4 21 0,-25-4 31 15,-7 3 25-15,-26 5 20 16,-14 3 10-16,-5-4 5 15,-1 5-3-15,7-6-6 16,6 5-5-16,8-3-5 16,5-1-6-16,13-2-8 0,1 1-4 15,19-3-5-15,7 1-10 16,5 0-10-16,14-4-2 16,1 0 1-16,-1 0 2 15,0 0 3-15,-7-4 19 16,1 0 23-16,-8 4 19 0,2-3 15 15,-1-1 11 1,-7 2 9-16,1 2-5 0,6-5-11 16,7 5-12-16,6 0-11 15,6 0-9-15,7 0-8 16,0 5-10-16,1-5-11 0,5 2-12 16,-6-2-6-16,1-2-5 15,5-3-10-15,-13-2-9 16,7-8-15-16,-7 0-9 15,-5-6-13-15,-7-6-11 16,-1-2-6-16,-6-4 0 0,-13-7 6 16,6 0 10-16,-12-4 13 15,6-4 19-15,-13 1 30 16,6-5 38-16,-12 1 47 16,6 0 44-16,-14 3 38 15,9 8 23-15,-15 7 0 16,7 4-16-16,0 14-25 0,-1 12-28 15,-5 13-23-15,6 12-15 16,7 15-1-16,5 11 10 16,8 7 7-16,6 3 4 15,13 5-7-15,6 3-8 0,14-5-12 16,-1-5-34-16,15-2-53 16,4-6-73-16,8-4-98 15,7-7-106-15,5-11-52 16,7-5-13-16,0-5 26 15</inkml:trace>
  <inkml:trace contextRef="#ctx0" brushRef="#br0" timeOffset="198705.4939">8796 9510 26 0,'-39'-11'265'0,"6"1"19"0,-6 6 11 15,0 4-85-15,7 4-75 16,-1 6-58-16,7 1-29 15,6 7-14-15,14 1-6 16,12-2-6-16,8 2-6 16,5 0-8-16,13-4-17 15,-6-1-22-15,1-3-14 0,-1-4-7 16,0 0-6-16,0-3 1 16,-7-8 9-16,1 1 16 15,0-4 13-15,-1-4 13 16,-5-5 16-16,4-1 21 15,2 2 19-15,0 1 17 0,-1-5 15 16,7 9 6-16,-6-2 1 16,-1 8-7-16,7 1-7 15,1 3-16-15,-8 0-15 16,8 7-12-16,-2 0-14 16,1 4-17-16,-6-3-23 0,6 3-28 15,-7 1-31 1,7-3-29-16,1-1-36 0,-1 0-28 15,-6 3-11-15,6-9 10 16,-7 3 20-16,-6-2 27 16,0-6 36-16,0-2 43 15,-6-4 41-15,-7-3 34 0,6 1 43 16,-6-7 32-16,6-1 21 16,1 1 5-16,13-4-2 15,0 3-17-15,5 2-34 16,-5 3-29-16,6-3-18 15,-6 7-14-15,-1 3-11 16,-6-1-4-16,-6 1 7 0,-14 7 18 16,0 3 17-16,-18 6 16 15,-1 5 17-15,-14 1 11 16,7 2 4-16,1 5-13 16,6 1-11-16,7-5-13 15,19 4-13-15,0-3-12 0,19-2-14 16,-6-1-18-16,13-5-11 15,7-1-7-15,-1-2-6 16,7-8-6-16,0 0-1 16,1-8 2-16,5-2-1 15,1-9 0-15,5 2-3 16,2-10 6-16,-1-2 7 0,1-5 11 16,-8 3 17-16,-6-3 20 15,-13 1 23-15,-13 0 23 16,-13 4 26-16,-13 6 18 0,-20 5 10 15,-6 11 8-15,-13 7 1 16,-7 7-6-16,8 11-14 16,-1 13-7-16,19 0-8 15,13 3-9-15,20 2-12 16,26 1-9-16,13-4-11 0,26-4-11 16,20-4-13-16,20-2-22 15,11-4-43-15,15-8-79 16,6-1-108-16,-14-10-177 15,-18 4-94-15,-27-8-37 16,-38 4 8-16,-48-3 59 16</inkml:trace>
  <inkml:trace contextRef="#ctx0" brushRef="#br0" timeOffset="199471.3972">2071 10697 166 0,'-26'7'233'0,"7"-3"-8"15,-1 3-16-15,8-4-9 16,4 2-3-16,8-1-9 15,20 2-16-15,26-2-22 16,32-4-15-16,46 0-13 0,46-4-14 16,71-6-6-16,65-1-4 15,59-4-7-15,65-7-2 16,38 0 1-16,47-3 4 16,20-1-13-16,0 0-6 15,-14 1-7-15,-26 3-7 0,-33 0-14 16,-25 3-15-16,-39 1-7 15,-34 4-9-15,-37-2-8 16,-35 6-5-16,-44-2-3 16,-40 5-1-16,-38-1 5 15,-34 6 8-15,-25-6 6 16,-26 4 2-16,-20 1 2 16,-18-1-5-16,-15 0-18 0,-7 0-23 15,-17 2-23-15,-2-3-35 16,-6-2-47-16,0 2-64 15,-6 3-78-15,-2-6-117 16,2 5-70-16,-7-4-17 16,7-4 21-16,-1-1 52 0</inkml:trace>
  <inkml:trace contextRef="#ctx0" brushRef="#br0" timeOffset="199743.2663">10816 9370 297 0,'0'-25'346'15,"7"7"-6"-15,-1-1-11 16,1 8-189-16,5 0-136 0,2 8-107 16,5-1-102-16,14 1-61 15,0 6-24-15,-1 1-1 16,-6 3 29-16</inkml:trace>
  <inkml:trace contextRef="#ctx0" brushRef="#br0" timeOffset="199937.9724">11148 9836 233 0,'20'29'328'0,"-7"-6"20"16,-6-5 11-16,-1-3-142 0,1-5-96 16,-7-2-85-16,6-5-117 15,-6-3-134-15,13 0-75 16,-6-6-41-16,5-3-19 15,2 3 23-15</inkml:trace>
  <inkml:trace contextRef="#ctx0" brushRef="#br0" timeOffset="200659.1141">12810 9360 253 0,'13'-19'305'16,"0"5"15"-16,-7-5-47 15,-12 8-99-15,-7 0-69 0,-20 8-48 16,-6-1-25-16,-6 4-11 16,-14 4-6-16,1 3 0 15,5 8 2-15,1-1 0 0,13 6 1 16,13-3 5-1,6 2 6-15,27-1 7 0,12 0 5 16,21 0 6-16,11 5 5 16,14-6 5-16,8 3-3 15,12 1-3-15,-8-3-5 16,-4 4-3-16,-2 1-1 16,-6 2-3-16,-13-4 8 0,-19 6 4 15,-13-2 10-15,-20 4 13 16,-14-3 3-16,-18 0 0 15,-21-1-9-15,-12 1-9 16,-12-4-14-16,-8 0-16 16,-7-4-24-16,1-2-37 15,13-3-60-15,6 3-79 0,14-9-117 16,11 0-119-16,22-4-55 16,25-3-2-16,13-3 36 15,7-8 66-15</inkml:trace>
  <inkml:trace contextRef="#ctx0" brushRef="#br0" timeOffset="201469.6554">13520 10206 139 0,'20'0'272'0,"-8"4"33"16,2-4-28-16,-8 0-46 16,1-4-35-16,-7 1-22 15,0-5-23-15,0-3-20 16,0 3-22-16,7-7-21 0,-1 1-19 15,13-1-21-15,1-2-16 16,0-5-12-16,12 0-8 16,1-1-6-16,-1 6-5 15,7-5-1-15,-6 3-8 16,-1 8-1-16,-6 0 0 16,1 4 9-16,-1 7 8 15,-6 4 4-15,-1 3 10 0,-13 7 4 16,7 1 1-16,-6-1-8 15,-1 5-6-15,8-5-4 16,-8 5-3-16,7-4-10 16,0-4-9-16,-6-1-4 15,-1-2-4-15,0-1-4 16,8-3 1-16,-2-4 6 16,2 0 7-16,-1-4 5 0,0-3 3 15,6-4 3-15,-5 0 0 16,5-4 0-16,0-3 0 15,1 2 0-15,6-1 0 16,0-2 0-16,0 1-1 16,0 4 1-16,0-1 0 15,-6 4-1-15,5 4 1 0,-5 4 1 16,0-2-2 0,-1 10 1-16,-5-5 0 0,-2 3 0 15,-5 0 1-15,0 1 1 16,-1 0 9-16,1-4 11 15,-1 0 12-15,0 0 5 16,2 0 5-16,4 0 8 16,-6-4-1-16,8 4-10 15,-1 0-11-15,0 0-2 0,0 4-6 16,-1 3-7-16,8 4-5 16,-6 0-5-16,5 0-13 15,1 0-25-15,-8 3-34 16,2 2-54-16,-1-7-76 15,-7 3-97-15,1-1-95 16,-7-3-32-16,-13-1 3 0,-7-7 39 16</inkml:trace>
  <inkml:trace contextRef="#ctx0" brushRef="#br0" timeOffset="201657.6822">13722 9704 192 0,'-20'-14'299'0,"8"3"-3"16,5 0-15-16,7 3-175 16,7 1-145-16,13 3-142 0,12 1-65 15,7-1-21-15,6 1 1 16</inkml:trace>
  <inkml:trace contextRef="#ctx0" brushRef="#br0" timeOffset="202129.4293">15137 9690 104 0,'6'0'345'0,"0"-5"53"16,-6 5 43-16,0-3-56 16,13 0-70-16,0-1-65 15,14 0-39-15,18 1-37 0,13-5-32 16,21-3-31-16,18 4-28 15,7 0-27-15,1-1-44 16,6-2-62-16,-7 3-71 16,-13-1-83-16,-12 0-101 15,-8 1-120-15,-6 1-54 16,-12 1 3-16,-8-2 39 0,-5-4 65 16</inkml:trace>
  <inkml:trace contextRef="#ctx0" brushRef="#br0" timeOffset="202584.7491">16590 9302 95 0,'-20'-12'229'0,"-6"5"8"15,-1 0-42-15,-5 3-66 16,-7 8-39-16,-1-1-13 15,-5 8 5-15,13 1 11 16,-1 2 11-16,7 1 3 16,13 3-6-16,6-3-6 0,21 3-9 15,5 0-8-15,13 0-6 16,14 1-3-16,7-1-2 16,5 1-9-16,14-2-10 15,-1 2-8-15,1-1-10 0,-7 1-8 16,7-2-7-16,-14 6-4 15,7-4-1-15,-19-1 0 16,0 0 5-16,-20 4 13 16,-6-4 14-16,-20 0 15 15,-20 1 11-15,-6 2 7 16,-20-5-1-16,-6 2-11 16,-13-3-17-16,0-4-39 0,0 0-53 15,6-4-66-15,7 0-79 16,7-3-110-16,5-1-110 15,14 1-39-15,13-4 7 16,13 0 42-16,13-4 64 16</inkml:trace>
  <inkml:trace contextRef="#ctx0" brushRef="#br0" timeOffset="203517.7416">17476 9825 75 0,'0'-4'211'0,"-14"4"23"16,2-3-45-16,-15 0-33 16,-12 3-18-16,0 0-7 15,-13 3-5-15,0 4-11 16,6 4-16-16,1 0-17 15,-1 7-17-15,13 1-14 0,8-1-16 16,5 1-12-16,6-4-7 16,2-1-7-16,12 1-8 15,0-8-4-15,6 3-3 16,0-6-4-16,14-4-4 16,0 0-3-16,-1-7-6 15,7 0-10-15,0-4-8 16,7-4-4-16,-1 0-2 15,8 1 4-15,-1-5 9 0,0 5 11 16,0-1 10-16,-7 0 9 16,2 8 5-16,-2 0 3 15,-7 3 1-15,2 0 7 16,-7 8 2-16,-8 4 5 16,2 2 0-16,-8 1 2 0,0 0-2 15,1 3-6 1,0-2-10-16,-1-1-13 0,1 0-11 15,-1-4-12-15,1 1-3 16,6-5-2-16,-1-3 3 16,8 0 11-16,0-3 8 15,-1-5 9-15,1 1 14 16,6-4 18-16,0 0 29 0,1-1 33 16,-2 3 32-16,-5-3 23 15,-8 4 6-15,2 1-8 16,-2 4-24-16,2-1-28 15,-1 4-28-15,0 0-20 16,6 4-17-16,1-1-6 16,0 1-5-16,-1-1-7 15,-5 1-7-15,12 0-12 16,-14-4-13-16,8 0-13 0,-1-8-6 16,-5 1-6-16,-2-3 0 15,2-9 7-15,-14 0 12 16,0-6 20-16,-14 0 20 15,8-8 28-15,-8 0 22 0,-4-4 23 16,-2-4 18-16,1 2 15 16,-1-6 9-16,6 6 7 15,-5 2 12-15,6 3 5 16,6 5-12-16,-5 10-14 16,-2 5-23-16,8 11-25 15,-7 10-29-15,0 11-26 0,6 4-7 16,1 11-5-16,6 3 1 15,13 5-2-15,0 3-12 16,0 0-30-16,13-3-52 16,0-5-73-16,1 0-98 15,-1-7-131-15,6-2-117 16,1-5-36-16,-1-11 15 0,1-5 53 16,-14-1 85-16</inkml:trace>
  <inkml:trace contextRef="#ctx0" brushRef="#br0" timeOffset="203697.2327">17632 9697 53 0,'-59'-12'254'0,"7"2"17"16,13-1 12-16,19 3-101 16,14 1-69-16,18-3-39 15,22 2-24-15,17 1-18 0,22-5-40 16,-2 6-77-16,14-2-103 15,6-3-56-15,0 5-30 16,1-6-13-16</inkml:trace>
  <inkml:trace contextRef="#ctx0" brushRef="#br0" timeOffset="203966.7203">18348 9489 44 0,'14'-4'268'0,"12"4"35"16,0-4 35-16,13 0-73 0,6 1-65 15,7-2-44-15,7 2-33 16,12-3-40-16,2 1-66 15,-2 2-84-15,-6-6-101 16,7 6-108-16,-13-4-56 16,-14 3-22-16,-6-2 16 0</inkml:trace>
  <inkml:trace contextRef="#ctx0" brushRef="#br0" timeOffset="204213.1552">18727 9297 107 0,'-20'-4'266'0,"1"1"29"0,5 6 9 15,8 1-65-15,0 7-59 16,-1 5-26-16,7-1-15 16,7 6-23-16,5 1-30 15,2 3-25-15,5 1-21 16,1 1-32-16,-1-2-45 15,0 0-74-15,1-3-102 0,-1 0-97 16,1 0-49-16,6-8-13 16,13-2 21-16</inkml:trace>
  <inkml:trace contextRef="#ctx0" brushRef="#br0" timeOffset="204680.6822">19600 9165 129 0,'-40'-3'200'0,"-5"3"-18"16,-1 3-35-16,7 6-27 15,0 1-8-15,13 5-2 16,6-1-8-16,14 5-6 16,12-2-8-16,8 6-8 0,12-5-6 15,7 0-3-15,5 1-1 16,1-1-1-16,14-3 1 16,-8 0-3-16,7 3 0 15,-6-7-2-15,-7 3-3 16,0 1-1-16,-7 0 1 0,-6-3 3 15,-6 2 7-15,-13 1 4 16,-14-1 1-16,-13 1-2 16,-12-1-4-16,-7 1-9 15,-7-1-15-15,-5-2-16 16,-2-2-29-16,-5 1-38 16,5-3-52-16,8 2-65 15,-1-5-93-15,7 2-127 0,13-4-56 16,13 1-10-16,13-4 24 15,13 0 49-15</inkml:trace>
  <inkml:trace contextRef="#ctx0" brushRef="#br0" timeOffset="205782.3333">20265 9639 4 0,'19'-12'214'0,"-6"4"33"16,-7-1-17-16,-6-3-29 16,-6 4-25-16,-14-1-24 15,0 1-28-15,-12-1-31 0,-1 9-25 16,-5 0-27-16,-1 0-16 15,-1 9-13-15,7-1-11 16,7 1-6-16,7 3-7 16,13-2-5-16,12 2-5 15,1-1 0-15,13-4 2 16,5 0 3-16,1 0 5 0,0 1 6 16,7-1 12-16,-7 1 13 15,0-2 16-15,0 3 16 16,7 1 16-16,-7 1 8 15,0 0 6-15,-1 3 3 16,9 6-11-16,-9-6-13 16,1 8-15-16,-18-3-11 0,-8 2-15 15,-8-3-11-15,-18 4-7 16,-6-4-4-16,-14 1-1 16,8-5 1-16,-8 1 1 15,0-7 2-15,0-1 1 16,20 1-2-16,7-8-10 15,19-8-12-15,13 1-10 16,19-7-9-16,7-1-7 0,20-12-1 16,0 2 1-16,13-4-2 15,-7-5-3-15,13 2-10 16,-6-9-2-16,5 2 0 16,-12-2 8-16,-6 0 12 15,-6 2 23-15,-21 5 35 0,-6 1 27 16,-13 8 14-16,-6 4 10 15,-14 9 4-15,-6 4-7 16,-13 11-17-16,6 6-17 16,-5 8-10-16,5 3-8 0,0 5-4 15,8-4-7-15,12 5-1 16,0 0-5-16,0-3-7 16,12-6-11-16,-6 5-11 15,8-7-7-15,-1 0-9 16,7-4-1-16,-8-1 0 15,8-6 4-15,-6 0 5 16,5-8 0-16,1 0 4 0,-2 1 1 16,2-4 3-16,0-4 9 15,-1 0 14-15,-5 3 21 16,-2-3 11-16,2 4 5 16,-1 4 4-16,0-1 1 15,0 0-7-15,-1 8-11 0,2 0-7 16,-1 3-20-16,0 3-23 15,0 2-12-15,0 2-9 16,0-2-10-16,0-2-9 16,0 1 15-16,0-3 13 15,0 2 17-15,-6-6 20 16,-1-1 34-16,0-3 29 0,8-3 32 16,-8-3 33-16,0-2 26 15,8-4 24-15,-1-2 6 16,7-1 8-16,6-3-4 15,-7 3-13-15,1 5-23 16,6-2-32-16,-7 2-29 0,7 3-27 16,0 3-26-1,0 4-34-15,-6 0-43 0,-1 0-57 16,1 4-77-16,-1-2-99 16,-5 3-89-16,5-3-31 15,-12-2 8-15,5 0 41 16</inkml:trace>
  <inkml:trace contextRef="#ctx0" brushRef="#br0" timeOffset="206039.2884">21704 9249 57 0,'-6'-6'257'0,"12"-2"17"16,7 5 14-16,0-1-95 15,20 0-67-15,0 0-45 16,13 4-25-16,5 0-32 0,1 0-57 16,7 0-93-16,-6 4-92 15,-8-4-46-15,1 4-23 16,-14 0 2-16</inkml:trace>
  <inkml:trace contextRef="#ctx0" brushRef="#br0" timeOffset="206231.0728">21639 9481 180 0,'-6'10'238'0,"19"-5"11"16,6-2-65-16,14-3-72 15,6 0-45-15,13-3-30 16,7-2-46-16,6 3-77 16,0-6-88-16,0 1-42 0,-6-1-25 15,-1-6-7-15</inkml:trace>
  <inkml:trace contextRef="#ctx0" brushRef="#br0" timeOffset="206594.5194">22551 9220 98 0,'-26'-7'247'15,"0"4"23"-15,-6 3-23 0,-1 3-58 16,1 8-48-16,5 0-25 16,15 3-17-16,4 5-17 15,16-1-18-15,4 1-12 16,8 0-11-16,6-2-13 15,7 2-8-15,6-9-6 0,-7 5-3 16,7-7-3-16,1-4 2 16,-8-4 7-16,7-4 11 15,-6-4 14-15,-7-2 16 16,0-5 21-16,-13-4 25 0,-7 2 15 16,-12-5 5-16,-7-1-5 15,-7 1-11-15,-6 4-17 16,0-1-41-16,1 5-69 15,-2 3-84-15,1 4-117 0,0 7-149 16,0 3-82-16,6 5-28 16,-5 3 24-16,-2-1 55 15</inkml:trace>
  <inkml:trace contextRef="#ctx0" brushRef="#br0" timeOffset="207796.6909">5075 11661 5 0,'0'-11'210'0,"0"0"32"0,0 2-23 16,0 3-14-16,0-1-8 16,0-1-11-16,-6 0-11 15,0 5-15-15,-8-3-19 16,1 1-31-16,-13 2-28 16,-6 3-26-16,-14 0-19 0,1 3-18 15,-8 8-9-15,2 0-6 16,-2 4-6-16,7 0 0 15,14-1-7-15,-1 5-2 16,21-5-2-16,12 5 0 16,6-2 1-16,20 3 4 0,7-3 3 15,19 2 4-15,7 0 0 16,-2-2 0-16,9 2 0 16,-1-5-2-16,0 5 0 15,-6-5-1-15,-14 1 0 0,-5-1 5 16,-15 1 11-16,-11-4 16 15,-14 4 15-15,-14-1 15 16,-18 5 10-16,-20-5 0 16,-13 5-7-16,-7-5-14 15,-6 1-16-15,6-4-21 16,1 1-37-16,6-2-55 0,6-3-79 16,13 1-113-16,13-4-97 15,7 3-44-15,14-7 1 16,12 0 36-16</inkml:trace>
  <inkml:trace contextRef="#ctx0" brushRef="#br0" timeOffset="208929.7901">5493 12151 76 0,'6'-8'275'0,"0"2"23"16,-12-2 18-16,0-3-95 15,-7 5-64-15,-7-6-43 16,-6 5-27-16,0-1-22 16,-7 1-15-16,-6 4-19 15,7-1-12-15,-1 4-9 0,7 4-6 16,0-1-7-16,0 4-5 15,6-3-3-15,1 4-2 16,5-5-3-16,14 1 2 16,0 4 3-16,0-8 7 0,8 2 12 15,4 2 21-15,8-4 20 16,-1 0 18-16,1 0 12 16,0 0 9-16,5 0-3 15,7 0-13-15,2 4-13 0,5 0-16 16,6 3-13-16,1 3-9 15,-1 7-5-15,1-4-4 16,-7 5-6-16,-6 5-11 16,-14 2-7-16,-6 0-7 15,-13 2-6-15,-13 2-3 0,-13-1 0 16,-13-1 6-16,-7-5 7 16,-5 0 7-16,-8-3 4 15,1-5 2-15,11-3 2 16,9-4-7-16,11-2-14 15,7-5-18-15,14-5-9 0,20-5-10 16,5-6-7-16,19-6-5 16,15-3 2-16,6-1 0 15,-1-10-6-15,7 2-5 16,0-5-2-16,-6-2 4 16,0-3 17-16,-7 0 25 0,-13 0 36 15,-6 3 43-15,-20 9 34 16,0-1 34-16,0 7 10 15,-6 4-4-15,-7 8-22 16,-7 11-23-16,7 3-29 16,-7 6-33-16,7 5-26 0,7 8-17 15,6-1-13-15,0 3-15 16,6-2-13-16,1 3-5 16,-1-3 1-16,1-1 2 15,-7-4-3-15,7 1-1 0,0-3 1 16,-2-2 8-16,2 1 10 15,0-3 10-15,-7-6 17 16,7 3 13-16,-8-5 12 16,-5 0 5-16,6 0 6 15,0-5 5-15,0-1 7 0,0 2 10 16,7-7 7-16,-1 1 5 16,7 2 4-16,0-3-1 15,1 3-7-15,-1-2-11 0,-7 6-4 16,1 1-3-16,-1 3-7 15,0 3 4-15,-5 4 4 16,5 0 2-16,-6 5 0 16,-6-2-1-16,6 1 0 15,0 4-5-15,-7-7-4 16,8 2 1-16,-8-1 23 0,0-7 17 16,1 2 11-16,-7-8 18 15,6 2 25-15,8-7 13 16,-2-1-7-16,8-2-1 15,6-5 1-15,7-2-6 16,-1 1-10-16,7-1-9 0,1 2-10 16,-7 1-5-16,12 5-7 15,-7 0-14-15,9 3-30 16,-9 6-50-16,8 2-59 16,0 0-89-16,-7 2-115 0,0 2-121 15,-6 4-50-15,-7-5 6 16,-7 1 35-16,-6-4 67 15</inkml:trace>
  <inkml:trace contextRef="#ctx0" brushRef="#br0" timeOffset="209141.8213">7584 11756 263 0,'26'-14'340'16,"-7"2"17"-16,14 1 8 16,-1 4-153-16,8 0-108 0,13-1-85 15,4 4-98-15,9 1-123 16,-1-1-82-16,0 0-42 16,-12 8-15-16,-14 0 22 15</inkml:trace>
  <inkml:trace contextRef="#ctx0" brushRef="#br0" timeOffset="209329.3253">7858 11906 9 0,'6'12'246'0,"14"-9"34"16,6 0 29-16,13-3-70 16,6-3-54-16,8 0-37 15,-1-6-27-15,13 3-60 16,6-6-127-16,2 1-139 0,-2 0-78 15,0-3-43-15,-18-1-23 16,-14-3 18-16</inkml:trace>
  <inkml:trace contextRef="#ctx0" brushRef="#br0" timeOffset="210111.6758">9597 11426 30 0,'14'-26'271'0,"-8"5"23"15,-6 2 12-15,-13 1-81 0,-6 3-73 16,-14 3-50-16,-7 6-31 15,-5 2-15-15,-7 4-7 16,0 8-9-16,13 2-6 16,0 5-10-16,13 4-7 15,13-1-5-15,13 4 0 16,13 0-3-16,26 3 1 16,7-2 4-16,25-1 7 0,8-4 6 15,5 4 8-15,0-4 4 16,1 0 6-16,-13 4 6 15,-6-4 1-15,-15 1 5 16,-5 3 7-16,-20-4 14 16,-7 0 20-16,-11 5 12 15,-22-6 9-15,-12 3 0 16,-19-3-7-16,-14 6-18 0,-6-8-23 16,-20 2-21-16,0 2-16 15,-6-9-13-15,6 5-16 16,7-4-34-16,6 0-55 15,21 0-78-15,5-4-91 16,13 1-89-16,20-5-108 16,20 6-32-16,19-9 20 15,13 0 61-15,7 0 78 0</inkml:trace>
  <inkml:trace contextRef="#ctx0" brushRef="#br0" timeOffset="211027.4263">10562 11869 213 0,'20'-3'271'0,"-14"-5"20"16,-6-3-54-16,-20 4-29 16,0-4-24-16,-12 4-28 15,-7-1-22-15,-6 1-23 16,-7 7-18-16,-1 0-28 15,-12 7-18-15,13 1-15 16,0 3-9-16,6 3-9 0,14 1-8 16,5-1-6-16,9 1-6 15,4 0-3-15,14-3-3 16,14-2-4-16,4-6-8 16,9-1-5-16,-1 1-6 15,6-8 2-15,7-3 1 16,-6 0 2-16,7-5 7 0,-2 1 5 15,1-3-2-15,7-1-8 16,-1 1-2-16,1-1-1 16,0 1 1-16,0 2-1 15,-8 5 10-15,1 0 9 16,-6 4 9-16,-7 6 8 16,0 0 2-16,-6 5 6 15,-1 7 1-15,1-1 0 16,0 1-6-16,-8-1-11 0,8 4-14 15,-7-7-14-15,-7 0-6 16,8-2-4-16,-8-3-2 16,7-2 8-16,-13-8 9 15,7 1 10-15,-1-9 5 16,1 6 6-16,-1-10 3 16,1 1 7-16,0 1 16 15,5-1 15-15,-6 5 10 0,2-1 3 16,4 3 2-16,-5 1-5 15,6 3-13-15,6 4-15 16,1 0-7-16,6 4-6 16,7 3 0-16,6 1-3 15,-1-1-9-15,2 0-8 16,-1-3-10-16,0-1-9 16,-7 1-2-16,-5-8-3 0,5 1 8 15,-12-4 12-15,6-8 19 16,-7-3 19-16,-5-4 19 15,-2-5 21-15,2-2 18 16,-2-3 13-16,-5-8 2 16,0-1-1-16,-7-3-4 15,0-3-6-15,0-4 0 0,0-1 10 16,0 1 23-16,0 10 13 16,-7 4-2-16,7 16-5 15,-7 6-8-15,7 15-14 16,7 11-33-16,0 14-18 15,12 12-8-15,-5 8-4 16,4 2-10-16,2 5-25 16,0-1-38-16,-7 0-48 0,7-3-62 15,-1-4-82-15,1-8-102 16,0-3-121-16,6-7-40 16,-7-11 4-16,7-4 39 15,-6-11 68-15</inkml:trace>
  <inkml:trace contextRef="#ctx0" brushRef="#br0" timeOffset="211235.0581">11168 11609 54 0,'-46'-11'266'0,"21"5"14"15,17-2 15-15,22 0-86 16,12 1-67-16,26 0-46 15,6 0-23-15,21 3-12 0,6-4-42 16,12 1-94-16,7 0-125 16,1-1-66-16,5 1-39 15,1 0-17-15,0-4 19 16</inkml:trace>
  <inkml:trace contextRef="#ctx0" brushRef="#br0" timeOffset="211476.5437">12484 11507 189 0,'20'-4'261'0,"6"1"17"15,13-1-54-15,7-3-75 16,5-2-55-16,2 2-33 15,12 1-60-15,-7-2-90 16,7 0-103-16,-6 1-51 16,6-1-27-16,-12-2-13 15</inkml:trace>
  <inkml:trace contextRef="#ctx0" brushRef="#br0" timeOffset="211959.7424">13892 10997 62 0,'-66'8'132'0,"-5"2"0"15,6 2-2-15,6 5 7 16,14-1-6-16,11 5-17 16,15 2-24-16,13-1-18 15,19-1-2-15,13 1-8 0,6 1-5 16,21-5 4-16,6 3 24 16,-1-2 7-16,7-1-4 15,0 0-3-15,0 1 3 16,0 3-3-16,-6-3-16 15,0-1-5-15,-7 0-2 16,-7 0 2-16,-12-3 3 16,-13 4 9-16,-8-2 8 0,-18-1 3 15,-20-3-1-15,-13 7-7 16,-20-6-26-16,-6 1-27 16,-20 3-25-16,8-3-42 15,-2-5-56-15,8-2-75 16,12-1-90-16,7 4-111 15,13-8-54-15,13 1-5 0,12-4 31 16,21-7 62-16</inkml:trace>
  <inkml:trace contextRef="#ctx0" brushRef="#br0" timeOffset="212841.7106">14752 11690 203 0,'6'3'271'15,"0"-3"24"-15,2 4-59 16,-2-4-60-16,7-4-38 16,-7 1-27-16,1-1-26 0,-1-3-23 15,-6 0-17-15,0-4-7 16,0 0-2-16,-6-4-3 16,-1-3-1-16,1-1-1 15,12 1 2-15,1-4-2 16,-1 0-9-16,14 0-6 15,-7 4-5-15,0 2-6 16,0 7-5-16,6 1-3 16,-5 4 6-16,6 8 5 0,-8 0 2 15,1 7 4-15,0 3 1 16,0 1 3-16,1 4-4 16,-2-5-14-16,-5 4-14 15,6-4-14-15,-7 1-15 16,1-1-11-16,-1-6-6 15,1 0 8-15,-7-1 8 0,7-7 9 16,-7 0 13-16,6 0 7 16,0-3 5-16,1-5-1 15,0 0 3-15,-1-3 5 16,14 1 5-16,-1-2 7 0,1 2 6 16,6-1 5-1,0 0 4-15,-7 3 2 0,7-3-2 16,1 4-5-16,-15 3-5 15,8 1-3-15,0 3-1 16,-7 3-4-16,-1 1 0 16,2 3 0-16,-8 1 0 15,8-1-1-15,-8 4-2 16,7-3-1-16,0-1 1 0,-7 0-1 16,1 0 1-16,-1-3 3 15,0 0 0-15,2-4 2 16,4-4 6-16,-5 0 11 15,0 0 10-15,12-6 9 16,-6 3 13-16,6-8 16 16,8 4 14-16,5-4 15 0,-6 4 10 15,7 0 0-15,-13 4-8 16,6 0-14-16,-7 2-22 16,1 3-22-16,0 2-20 15,-8 2-28-15,1 3-47 16,-6 2-66-16,-7 0-84 15,0 1-114-15,-7-5-114 16,-12 1-44-16,-1-1 10 16,-13-3 47-16,-12-3 74 0</inkml:trace>
  <inkml:trace contextRef="#ctx0" brushRef="#br0" timeOffset="213047.1057">14563 11194 285 0,'-14'-14'375'0,"-4"-1"13"16,10 8-20-16,2-4-194 16,6 8-181-16,0 3-195 0,0 0-101 15,14 0-47 1,-2 3 1-16,2-3 30 0</inkml:trace>
  <inkml:trace contextRef="#ctx0" brushRef="#br0" timeOffset="220923.772">7936 12748 209 0,'0'4'241'0,"13"-4"13"16,7 0-58-16,5 0-59 16,21 0-34-16,13 0-12 15,19 0-6-15,7 0-8 16,12-4-22-16,-6 4-20 0,1 0-23 16,-14-2-54-16,-7 2-105 15,-5 0-87-15,-14 0-45 16,-13-5-26-16,-19 5-4 15</inkml:trace>
  <inkml:trace contextRef="#ctx0" brushRef="#br0" timeOffset="221216.9889">8099 13041 23 0,'0'14'269'16,"-6"-6"29"-16,6 1 34 0,6-6-54 15,7 0-72-15,7 1-51 16,12-4-27-16,1-4-28 16,13 4-31-16,5 0-45 15,8-3-67-15,6 0-104 16,-6-2-120-16,6 1-63 15,-7 1-34-15,-12-2-1 16,-7 3 39-16</inkml:trace>
  <inkml:trace contextRef="#ctx0" brushRef="#br0" timeOffset="234072.2084">9494 12580 165 0,'0'-4'162'0,"6"1"-4"15,-6 3-6-15,6-4-9 16,-6 4-14-16,0-4-14 16,6 4-12-16,-6-3-7 0,8 0 1 15,-8-2-1-15,6 5-4 16,-6-4-8-16,6 1 0 16,-6-1-8-16,7-3-10 15,-7 4-8-15,0-1-2 16,0 0-4-16,0 0-1 15,0 1-3-15,0-1-2 16,0 1-2-16,0 3-9 16,0 0-8-16,0 0-14 0,0 3 8 15,-7 8 21-15,-5 7 27 16,-2 8 24-16,2 7 22 16,-8 7 17-16,7 1-4 15,-7 6-21-15,8-2-22 16,4-2-22-16,2 1-19 15,6-3-14-15,6-5-12 0,8-3-4 16,12-8-3-16,7-3-3 16,12-3-1-16,7-4-2 15,7-5-1-15,12-6-4 16,1 1 1-16,0-5-6 16,-7-5-16-16,-7-2-36 15,-5 0-57-15,-8 0-85 16,-13-5-125-16,-12 2-133 0,-7-5-57 15,-6 0-5-15,-14 1 38 16,-6-1 75-16</inkml:trace>
  <inkml:trace contextRef="#ctx0" brushRef="#br0" timeOffset="234342.2897">9910 12815 57 0,'-13'-4'257'0,"7"0"29"15,6 4 37-15,-14 4-45 16,8 3-28-16,0 5-10 16,-14 5 1-16,7 9-8 15,0 0-32-15,0 7-42 0,0 0-39 16,0-1-35 0,0 1-29-16,7-3-18 0,-1-1-16 15,7-3-34-15,-7-4-49 16,7-4-58-16,7-3-66 15,0-4-109-15,6-4-122 16,6-2-41-16,0-14 7 16,14 1 37-16,-1-9 54 15</inkml:trace>
  <inkml:trace contextRef="#ctx0" brushRef="#br0" timeOffset="234620.1436">10679 12613 180 0,'13'-11'257'0,"-7"11"41"16,-12 7-49-16,-7 9-39 16,0 1-15-16,-6 9-11 15,-1 0-29-15,0 3-35 16,1 0-18-16,-7 1-17 15,0-1-31-15,0-4-49 0,-7 5-63 16,-6-8-76-16,0-5-105 16,6-1-104-16,-6-5-41 15,7-4 6-15,-1-7 40 16</inkml:trace>
  <inkml:trace contextRef="#ctx0" brushRef="#br0" timeOffset="234828.9728">10171 12796 134 0,'6'-18'277'0,"2"3"35"16,4 4-21-16,8 5-30 16,-1 1-27-16,7 5-35 15,13 5-29-15,-7 1-38 16,8 5-43-16,5 1-34 0,1 2-30 16,6 4-17-16,0-4-30 15,7 1-31-15,0 0-60 16,-7 0-92-16,0-5-111 15,-6 2-59-15,-1-4-18 16,1-8 21-16,-7 0 54 16</inkml:trace>
  <inkml:trace contextRef="#ctx0" brushRef="#br0" timeOffset="235236.0191">11057 12709 133 0,'-19'-12'256'16,"-7"5"27"-16,0 3-30 16,-1 8-43-16,1 6-38 0,0 5-27 15,7 4-23-15,5-1-22 16,8 8-28-16,6-4-23 16,6-1-17-16,1 2-11 15,6-5-8-15,7-4-2 16,-1 1-3-16,1-3 1 15,6-6-2-15,0-6-3 0,7 0-2 16,-8-4-1-16,1-2-2 16,1-9 0-16,-7 4 0 15,-2-7 7-15,-4-1 15 16,-8-2 15-16,-6 2 21 16,-6-2 23-16,0 1 16 15,-8 3 4-15,2 2-8 16,5 4-23-16,0-1-43 15,-6 6-57-15,7 2-71 0,-8 4-88 16,8 7-125-16,0-4-80 16,6 6-27-16,6-3 7 15,-6 2 39-15</inkml:trace>
  <inkml:trace contextRef="#ctx0" brushRef="#br0" timeOffset="235440.3609">11324 12767 203 0,'13'-4'378'16,"-6"4"59"-16,-1-8 53 15,-6 5-84-15,7-1-75 16,-7 2-65-16,6-3-67 16,-6 2-88-16,7-1-106 0,-7 4-124 15,7-4-120-15,-1 4-144 16,7 0-90-16,0-4-21 15,0 4 28-15,0-3 64 16</inkml:trace>
  <inkml:trace contextRef="#ctx0" brushRef="#br0" timeOffset="235869.1736">11677 12475 18 0,'6'-20'263'16,"-6"6"24"-16,0 3 11 16,0 3-63-16,-6 8-31 15,-2 4-14-15,-4 11-5 0,-8 11 9 16,7 3 19-16,-7 8-7 16,1 3-25-16,6 0-28 15,0 4-30-15,7-1-30 16,-2-2-28-16,8 0-23 15,0-5-18-15,8-3-16 16,4-4-20-16,8-6-25 16,5-5-21-16,-5-7-16 15,7-1-9-15,5-6 5 0,-12-8 10 16,-1 1 20-16,-5-4 21 16,-8-8 23-16,-12 3 23 15,-8-2 19-15,-19-4 14 16,-5 4 9-16,-1-1 3 15,-7 1-11-15,7 2-54 0,6 5-95 16,7-4-124-16,6 7-128 16,8 0-99-16,5 4-49 15,7 0 13-15,7-3 64 16</inkml:trace>
  <inkml:trace contextRef="#ctx0" brushRef="#br0" timeOffset="236386.3707">11748 12654 105 0,'20'-12'216'16,"12"2"7"-16,-13-1-40 15,14 3-40-15,-7 0-28 0,0 5-22 16,0-3-21-16,0 6-22 15,1 0-17-15,-8 2-12 16,0 2-9-16,-12 3-4 16,-1 5-4-16,-12-1 0 15,-1 3-1-15,-12 1 0 16,-7-1-1-16,0 1 2 0,0-5-3 16,0 2 1-16,0-1 0 15,6-4 2-15,7 1 3 16,0-5 10-16,13 2 9 15,0-3 2-15,13-2 2 16,13-2 6-16,0-3 3 16,7 5 1-16,-1-3 0 15,7-1 5-15,-6 4 7 0,-1 0 5 16,1 4 5-16,-7-1 4 16,0 4 5-16,-6 4 4 15,-7 1-1-15,-7 1-6 16,-12 3-9-16,-1-1-11 15,-5 0-12-15,-8-1-12 16,0-3-8-16,-6 0-21 16,1-1-34-16,5-2-52 0,-7-1-75 15,8 1-113-15,0-8-89 16,12 0-33-16,0 0 7 16,7-8 35-16</inkml:trace>
  <inkml:trace contextRef="#ctx0" brushRef="#br0" timeOffset="236908.4084">12399 12584 120 0,'-13'-11'242'0,"1"3"26"16,-8 2-57-16,0 1-46 0,1 1-36 15,-1 4-25-15,0 4-26 16,1 1-20-16,6 1-10 16,6 5-4-16,7 1-1 15,0-2-1-15,14 1 4 16,-1 1 2-16,13 1 1 16,0 3 3-16,7-5 0 15,-1 3-5-15,1 1-6 16,-1 0-7-16,-6-1-5 0,0-3-9 15,-13 5-5-15,-7-7 0 16,2 3 2-16,-22-1 1 16,1 0-1-16,-19 0-1 15,-1-4-1-15,-6 1-3 0,0-2-4 16,6-1-1 0,1-1-2-16,-1-4-4 0,13 0-6 15,1-4-15-15,6-4-13 16,13 1-9-16,13-8-7 15,6-3 1-15,1-5 2 16,7 6 11-16,-2-6 12 16,-5 2 6-16,6-2 0 15,-6 6-11-15,-1-3-24 0,1 3-37 16,-8 2-53-16,2 9-62 16,-2-6-58-16,2 8-36 15,-1 0 1-15,-1 1 25 16</inkml:trace>
  <inkml:trace contextRef="#ctx0" brushRef="#br0" timeOffset="237394.1258">12680 12470 113 0,'0'-3'232'15,"0"3"26"-15,0 0-26 0,0 8-28 16,0-2-18-16,-7 13-13 16,0-1-4-16,1 7-16 15,6 1-31-15,6 1-34 16,-6-2-26-16,7 4-20 16,0-4-15-16,6 0-12 15,-7-2-15-15,1-5-21 16,-1-4-13-16,1-2-7 15,-1-1-9-15,0-7-16 0,8-2-6 16,-8-4 9-16,1-2 7 16,6-7 3-16,-7-1 15 15,1-2 35-15,-1-1 39 16,1 1 38-16,0 2 42 0,-1-2 33 16,-6 7 10-16,0-1-10 15,6 5-13-15,1 3-18 16,6 3-31-16,0 5-27 15,-7 3-12-15,8 4-9 16,6 3-10-16,-8-3-25 16,1 6-42-16,0-2-58 15,-6-1-70-15,5-3-91 16,-4 0-109-16,-2-1-70 0,0-3-13 16,-12-7 30-16,6-4 54 15</inkml:trace>
  <inkml:trace contextRef="#ctx0" brushRef="#br0" timeOffset="238044.6584">12960 12529 30 0,'0'-11'183'16,"6"-1"17"-16,0 6-45 0,2-2-37 16,4 5-23-16,8-5-12 15,-1 2-12-15,7 1-12 16,7 2-19-16,-7 3-14 16,7 0-4-16,-7 8 5 15,-6-2 4-15,-8 9 4 16,-5 3 6-16,-7 1 1 15,-13 2-10-15,-1-2-9 16,-4-1-10-16,-2 0-8 0,1-2-12 16,-1-2-2-16,0-3-5 15,7-4-1-15,7-3 2 16,-1 3-13-16,7-7-1 16,7 0-5-16,6 0 1 15,-1 0 2-15,2-4 8 16,-2 1 24-16,2-1 26 15,-8 1 24-15,7 3 18 0,-13-4 14 16,7 4 4-16,-7 0-3 16,0 0-15-16,0 0-15 15,0 0-17-15,0 0-14 16,0 0-11-16,0 0-9 16,0 0-6-16,0 0-7 15,-7 4-4-15,7-4-2 0,0 3-3 16,-6-3 0-16,6 0 3 15,-7 4 3-15,7-4 6 16,0 0 4-16,0 0 3 16,0 0 2-16,0 0 4 15,0 0-1-15,0 0 4 16,0 0-18-16,-6-4-35 16,0 4-66-16,-8 0-97 15,2-3-73-15,-2 3-39 0,1-4-5 16,0 0 24-16</inkml:trace>
  <inkml:trace contextRef="#ctx0" brushRef="#br0" timeOffset="238800.1216">13084 12529 62 0,'0'-4'191'0,"0"-3"-14"16,-7-5-20-16,7 10-22 16,-13-6-22-16,6 4-27 15,-5 1-21-15,-2-1-27 16,-5 0-18-16,6 8-12 15,0 0-2-15,-7-1 7 16,0 9 11-16,1-2 18 16,-1 5 11-16,2-1 13 0,-2 2 7 15,6 1 0-15,8-2-4 16,6 3-7-16,0-2-1 16,13-2-5-16,6 1-3 15,7-5-7-15,1 1-7 16,5 4-8-16,7-5-9 15,1-1-5-15,-1 1-2 16,-1-3 0-16,2 5 3 0,-7-2 3 16,-1-3 2-16,1 5 2 15,-7-1 0-15,0 0-3 16,-7 0-3-16,-5 0-3 16,-8-1-3-16,0 2 0 15,-12-1-5-15,-8 0 1 16,-5 0 1-16,-13-4-1 0,6 0 2 15,-13 1-1-15,-1-5 3 16,1-3-3-16,7 5-1 16,-7-10-2-16,5 2-3 15,9-5-2-15,5 1-5 16,8-7-6-16,4-1-5 16,16-8-3-16,4 2-2 15,8-4-1-15,-1-4 1 0,1-2 5 16,-7 6 4-16,0-1 5 15,0 1 5-15,-7 3 10 16,2 7 13-16,-8-3 9 16,6 7 2-16,-6 0 0 15,0 3-13-15,0 4-20 0,-6 1-38 16,-2 3-65 0,8 3-109-16,-6 6-113 0,6-3-54 15,6-2-18-15,2 3 9 16,4-7 48-16</inkml:trace>
  <inkml:trace contextRef="#ctx0" brushRef="#br0" timeOffset="240348.3425">9611 12397 12 0,'0'-4'92'0,"-7"4"-7"16,7-3-7-16,0 3-9 16,0-5-6-16,0 5-2 0,0 0 1 15,0-2-2-15,-7 2 1 16,7-4 0-16,-6 4 0 15,6-4-1-15,-6 4-7 16,6-4-3-16,0 4-8 16,-7-3-6-16,7 3-7 15,-7 0-7-15,7 0-9 16,-12 0-6-16,5 0-3 16,-6 0-3-16,-6 0-1 0,-1 3-1 15,0 1 1-15,-6 0 1 16,7 0 2-16,-7 3 1 15,-1 0 1-15,8 0 3 16,-7 1 4-16,0 2 6 16,0 1 5-16,0 0 13 15,6 8 20-15,1 3 21 0,5 4 18 16,2 6 11-16,-2 5 4 16,8 8-3-16,-1 1-15 15,1 9-17-15,0 1-19 16,6 6-10-16,6-1 1 15,0 6 9-15,7-1 5 16,1 0 3-16,-8 4 7 16,8-5 2-16,5 1-9 15,-6 1-10-15,0-6-12 0,7-5-7 16,12-1-10-16,1-4-7 16,19-7-4-16,6-8-7 15,14-3-2-15,6-8-14 16,13-2-28-16,14-8-45 15,-1-1-67-15,0-6-111 16,6-5-121-16,-5-3-54 0,-7-3-8 16,-1-5 26-16,-5-10 56 15</inkml:trace>
  <inkml:trace contextRef="#ctx0" brushRef="#br0" timeOffset="241330.2462">12869 11918 68 0,'12'0'143'0,"8"0"5"16,0 0 2-16,13 3 3 16,5-3-6-16,1 3-18 15,7 1-24-15,7 0-24 16,-14-1-18-16,6 5-9 0,-6-1-10 15,0 0-2-15,6 0 7 16,8 8 7-16,5-1 8 16,7 12 1-16,1 3 6 15,-1 8 27-15,1 11 17 16,-8 8 13-16,-6 13 11 16,-13 4 5-16,0 11 2 15,-13 1-28-15,1 3-22 0,-8 3-25 16,0 1-15-16,0-4-14 15,-5-1-10-15,-1-7-8 16,0 2-4-16,-6-9-1 16,-7-3-3-16,-7-1-2 15,-13-2-13-15,-6-6-5 0,-19-1-4 16,-7-2-2 0,-13-7-20-16,-7-3-31 0,-13-9-33 15,-6-1-66-15,-6-5-107 16,-2-8-134-16,-5-3-54 15,-1-7-10-15,8-8 23 16,-1-7 59-16</inkml:trace>
  <inkml:trace contextRef="#ctx0" brushRef="#br0" timeOffset="242292.4918">14250 12796 210 0,'-7'-4'270'0,"1"1"37"16,0-2-56-16,-1 3-29 15,7-2-15-15,-7 4-20 16,1-3-26-16,6 3-30 15,0 0-37-15,-7 0-33 0,7 0-24 16,7 0-16 0,-1 0-5-16,14 0 7 0,12 0 10 15,27 0 6-15,26-4 4 16,19 0 5-16,20 0-2 16,7-4-9-16,5 5-9 15,8-3-9-15,-14-2-5 16,-7 0-6-16,-5 4-2 15,-21-3-2-15,-12 0 3 0,-13 4 4 16,-20-1 5-16,-6-1 6 16,-13 2 2-16,-15 0-2 15,-4 3-7-15,-8-4-28 16,-6 4-53-16,0-4-96 16,0 4-128-16,0 0-110 15,0 0-53-15,0 0-8 16,0 0 32-16,0 0 81 0</inkml:trace>
  <inkml:trace contextRef="#ctx0" brushRef="#br0" timeOffset="243877.3643">16661 11697 97 0,'-6'-11'162'15,"-8"1"-43"-15,-5 2-47 0,-1 1-30 16,-12 3-19-16,-1 0-4 15,-5 4-2-15,-2 0 8 16,-13 4 11-16,8 0 13 16,-7 3 9-16,0 4 9 15,0 0 9-15,0 7-2 16,-1 4-3-16,8 4-10 0,6 3-10 16,7 8-9-16,5 3-7 15,20 7-2-15,1 8 0 16,12 0 9-16,1 4 17 15,6 4 22-15,7 6 11 16,-1 4 7-16,7 4 0 0,0 4-6 16,1 3-15-16,5 0-28 15,1 1-14-15,-7 3-9 16,0-1-4-16,-13 1 1 16,-7 1 2-16,-6-2 5 15,0 2 4-15,-6-2-3 16,-7 1-5-16,-1-4-6 15,2-3-5-15,-8-4-4 0,7-8-5 16,0-2-2-16,0-13-3 16,7-3-1-16,-1-6-1 15,7-9 1-15,0-3-2 16,0-6-4-16,13-10 2 16,0 2 0-16,20-9 0 15,6-2 2-15,13-4 1 0,6-4 0 16,8-4 0-16,5 0 0 15,1-8-15-15,0 5-23 16,6-7-29-16,0 3-43 16,-6-3-68-16,6-1-104 15,-6 1-70-15,-7-5-18 16,0 4 8-16,-13-3 30 16</inkml:trace>
  <inkml:trace contextRef="#ctx0" brushRef="#br0" timeOffset="256485.7593">16524 12565 177 0,'-7'-3'269'16,"1"0"35"-16,0-2-49 15,0 5-42-15,-2-4-24 16,8 1-18-16,-6-1-19 0,6 1-24 16,6-1-25-16,-6-3-17 15,14-1-19-15,5 1-22 16,-6-3-17-16,20-2-10 15,-1 1-4-15,1-3-6 16,6 2 0-16,0 1-5 16,0 5 0-16,-6-2-1 0,-1 8 0 15,1 3 5-15,-13 8 7 16,-8 12 9-16,-12 2 9 16,-6 12 8-16,-20-1 7 15,-7 8 3-15,-6 4 0 16,-13 0 3-16,0-1-3 15,0-3-4-15,6 0-3 16,7-4-8-16,1-7-7 16,11-4-6-16,7-3-4 0,8-4 0 15,4-7 2-15,8-1 2 16,8-3 2-16,11-3 1 16,1-8 0-16,12 0-7 15,7 0-22-15,1-8-41 16,5 4-52-16,0-3-61 15,1-3-59-15,-1 2-54 0,1 1-47 16,-1-4-43-16,-5 4-28 16,-1-1 17-16,-6-3 37 15,-7 5 43-15</inkml:trace>
  <inkml:trace contextRef="#ctx0" brushRef="#br0" timeOffset="256812.2595">17377 12547 195 0,'7'-11'288'0,"-7"4"20"15,0-1-53-15,-7 8-30 16,-12 12-35-16,-1 2-42 16,-6 8-20-16,0 5-10 15,1 2-19-15,-1 0-26 0,6 3-22 16,-7-3-17-16,9 4-17 16,-2-3-32-16,-7-8-50 15,8-1-62-15,6-2-95 16,-7-8-101-16,7-3-50 15,-6-5-5-15,6-6 29 16</inkml:trace>
  <inkml:trace contextRef="#ctx0" brushRef="#br0" timeOffset="257031.8889">16896 12668 49 0,'0'-18'283'15,"0"2"18"-15,0 9 23 16,12 1-74-16,1 6-66 15,7 0-55-15,13 6-28 16,13 1-12-16,5 5-19 0,15-1-35 16,-1 0-31-16,6 4-40 15,1-1-54-15,-6-2-68 16,5-2-85-16,-6 1-55 16,-6-3-25-16,-1-5 5 15,-12-3 35-15</inkml:trace>
  <inkml:trace contextRef="#ctx0" brushRef="#br0" timeOffset="257425.4107">17926 12514 106 0,'-20'-10'255'15,"-7"-2"29"-15,-5 5-31 16,6 7-41-16,-7 4-38 0,7 7-28 15,0 3-24-15,13 8-22 16,0 1-20-16,13 2-22 16,0 0-16-16,7 0-12 15,5-2-7-15,8-1-7 16,-1-4-5-16,1-3-8 0,13-4-11 16,-7 0-8-16,0-7-5 15,0-4-5-15,1-4-2 16,-2-4 7-16,-12-3 10 15,0-4 16-15,-13 1 18 16,-13-4 18-16,0-4 16 16,-6 1 14-16,-1-6 10 15,-6 5-3-15,7 0-12 16,-7 4-22-16,12 0-62 0,1 6-88 16,7 2-94-16,12 6-123 15,7 4-69-15,7 0-27 16,6 8 29-16,0-4 62 15</inkml:trace>
  <inkml:trace contextRef="#ctx0" brushRef="#br0" timeOffset="257631.2667">18173 12627 234 0,'13'-2'359'0,"-13"-2"39"16,0-4 10-16,0 4-99 15,0 0-87-15,0 1-71 16,6-3-87-16,-6 1-108 0,7 2-116 16,6 3-133-16,-1-4-83 15,15 4-38-15,-8 0 15 16,14-4 56-16</inkml:trace>
  <inkml:trace contextRef="#ctx0" brushRef="#br0" timeOffset="258101.2528">18609 12408 167 0,'-6'-23'272'16,"-8"6"29"-16,2-3-44 16,-8 7-46-16,7 1-50 15,-7 6-37-15,1-1-31 16,-1 7-26-16,1 7-24 0,6 3-15 15,-1 2-10-15,2 3-5 16,12 2-4-16,0-3-10 16,6 2-17-16,8-2-18 15,-2-3-15-15,8-4-12 16,-7 1-5-16,13-5 3 16,-6-3 13-16,6-6 17 15,-7-2 24-15,1-3 36 0,-1 0 38 16,-6-4 42-16,0 1 44 15,-6 3 43-15,0 3 16 16,-7 2-12-16,6-2-23 16,0 8-22-16,0 8-28 15,2 2-33-15,-8 9-20 16,6 6-9-16,0 8-5 16,1 1-17-16,-1-3-13 0,1 3-10 15,0-1-18-15,-7-1-35 16,0-3-48-16,-7-2-62 15,7-5-68-15,-7-5-75 16,1-2-94-16,6-4-66 16,-7-7-4-16,7-4 33 15,0-11 54-15</inkml:trace>
  <inkml:trace contextRef="#ctx0" brushRef="#br0" timeOffset="258680.3706">19391 12276 167 0,'7'-12'235'0,"-14"6"18"16,-13-2-56-16,0 1-51 15,-12 3-23-15,-1 0-17 16,1 4-14-16,-7 0-16 15,7 4-18-15,-7 0-23 0,13 3-16 16,-1 1-11-16,1-2-2 16,6 6-2-16,8-1-2 15,5 0-1-15,-6 1 2 16,7-2 3-16,-7 5-1 16,13-4-2-16,-7-1-3 15,7 2 0-15,7-1-8 0,-7-5-5 16,13 2-8-1,0 0-3-15,0-1-1 0,13-3 0 16,0-1 4-16,13-3 7 16,0 0 10-16,1 0 14 15,-2 0 15-15,7 0 12 16,-5-3 13-16,5 3 9 16,2 3 3-16,-9-3-4 15,1 7-1-15,1-3-1 0,-15 8 2 16,1-2 12-16,-6 5 12 15,-13-1 16-15,-14 1 5 16,-6 4 7-16,-20-1-4 16,1 0-13-16,-13 0-15 15,-8 1-19-15,-6-5-16 16,7-3-23-16,1 1-34 0,-2-6-49 16,14 1-64-16,7-2-98 15,-1-5-135-15,20-5-75 16,13-2-23-16,6-3 17 15,8-11 48-15</inkml:trace>
  <inkml:trace contextRef="#ctx0" brushRef="#br0" timeOffset="259171.2608">19560 12214 93 0,'14'-11'231'15,"-2"4"9"-15,-5 0-50 16,0-2-51-16,-1 9-30 0,1 5-4 16,6 1 5-16,-13 6 15 15,6 6 14-15,1 4 0 16,-7 7-18-16,0-3-20 16,6 3-23-16,-6 0-20 15,0 0-17-15,6 1-14 16,2-4-12-16,4-4-21 15,1-4-20-15,0 1-17 16,0-8-15-16,7-4-17 0,6-4-8 16,-7-6 7-16,1-1 13 15,-6-6 13-15,-2-5 25 16,1 1 32-16,-6-1 36 16,6-4 38-16,-13 4 36 15,6 4 29-15,0-3 1 16,-6 6-12-16,8 5-16 0,-2 6-23 15,0 1-29-15,8 7-25 16,-8 7-7-16,0 0-5 16,1 8-9-16,6 0-16 15,-6-1-31-15,-1 1-41 16,0-4-52-16,1 5-61 16,0-10-75-16,-7 2-81 15,6-5-58-15,-6-3-6 0,6-4 25 16,1-3 45-16</inkml:trace>
  <inkml:trace contextRef="#ctx0" brushRef="#br0" timeOffset="259662.4533">20277 12342 14 0,'7'-22'203'15,"-7"0"21"-15,-7 4-26 16,1 0-27-16,-8-1-24 16,2 4-25-16,-8 5-16 0,1 2-16 15,-7 4-22-15,0 4-22 16,-1 4-18-16,1 4-4 16,7 2-2-16,6 5-1 15,6 4 1-15,14-1 2 16,13 0 5-16,6 1-1 15,-1 3 0-15,15-1-3 16,-8 2-4-16,13-2-7 16,-12 1-5-16,-1-4-2 0,2 5-3 15,-21-5 3-15,-7 1 0 16,-12-2 4-16,-7-2 6 16,-7-1 4-16,-6-2 4 15,-7-1 0-15,-6-8 2 16,-7 1-1-16,14-4-2 15,-7-4-5-15,13-3-5 0,0-8-7 16,19-3-4-16,7-4-5 16,13-3-4-16,13-9-5 15,7 5-13-15,6-4-24 16,7 0-42-16,6 0-60 16,-7 4-78-16,8 3-74 15,-7 1-27-15,-8 6 3 0,-5 5 32 16</inkml:trace>
  <inkml:trace contextRef="#ctx0" brushRef="#br0" timeOffset="261461.0051">16746 12151 43 0,'-14'0'76'15,"2"0"-8"-15,-2 4-7 16,2-4-5-16,-2 5-3 16,1-5 5-16,1 2 8 0,-2-2 5 15,-5 4 0-15,-1-4 2 16,0 4-6-16,2 3-8 15,-9-4-5-15,7 6-6 16,2 0-4-16,-9 3 0 16,7 3 6-16,0 3 11 15,-6 3 8-15,1 6 9 0,-1 5 6 16,0 5 5-16,-7 7 9 16,7 0 1-16,-7 8 5 15,1 2 4-15,6 5 3 16,0-1-1-16,6 5-10 15,7-1-7-15,0 1-8 16,13 3-9-16,0-1-3 16,13 5-4-16,7-4-4 15,-1 4-9-15,13 0-7 0,14-8-9 16,13-3-23-16,19-5-30 16,13-10-31-16,20-7-40 15,13-8-45-15,19-7-65 16,7-8-75-16,13-6-95 15,0-5-49-15,0-6-5 16,0-5 22-16,-14-3 53 0</inkml:trace>
  <inkml:trace contextRef="#ctx0" brushRef="#br0" timeOffset="262343.5368">19665 11642 24 0,'6'-3'90'0,"-6"3"-4"16,7-4-1-16,-7 4-3 16,0-5-7-16,6 5-9 0,1 0-6 15,12 0 0-15,1 5 6 16,12-1 8-16,7 7 17 16,14 0 10-16,18 10 7 15,8 9-1-15,6 6-4 16,6 13-6-16,6 9-13 15,-5 8-13-15,-1 10-13 16,-6 9-11-16,-8 6 3 0,-11 5 2 16,-14 3-6-16,-14-4-5 15,-4 1-5-15,-15-5-15 16,-13-7-16-16,-6-3-7 16,-12-8-3-16,-8-7 1 15,-13-8 1-15,-6-3 9 16,1-11 3-16,-15-4-18 0,-6-7-41 15,-6-7-79-15,0 0-119 16,0-8-70-16,7 0-35 16,-1-10-7-16,0-5 33 15</inkml:trace>
  <inkml:trace contextRef="#ctx0" brushRef="#br0" timeOffset="263501.9025">21189 12228 123 0,'-6'0'175'16,"0"0"-23"-16,6 0-32 0,-7 5-21 15,7-5-5-15,-7 0-2 16,7 0 8-16,0 2-3 16,0-2-4-16,0 0 0 15,0 0 3-15,7 4 8 16,6-4 6-16,13 0 2 16,13 0-6-16,20 0-10 0,19-4-15 15,20 4-17-15,6-2-17 16,1 2-17-16,5-5-12 15,1 2-6-15,-14 3-12 16,1-4-20-16,-13 1-27 16,-14-1-30-16,-18 4-48 15,-15-4-100-15,-11 0-90 16,-14 1-34-16,-13-4-4 0,-20 0 15 16</inkml:trace>
  <inkml:trace contextRef="#ctx0" brushRef="#br0" timeOffset="263807.4107">21639 12005 72 0,'-20'-4'198'0,"8"4"34"15,-8 4-34-15,7 7-12 16,0 3 6-16,0 4 17 16,7 12 2-16,-2 4-19 15,2 5-32-15,6 1-36 16,6 8-34-16,8 0-31 16,-1 4-35-16,0-6-56 0,6 2-88 15,1 0-128-15,0-8-93 16,-1-7-50-16,1-3-14 15,0-9 29-15</inkml:trace>
  <inkml:trace contextRef="#ctx0" brushRef="#br0" timeOffset="273415.3446">22754 11605 75 0,'-8'-4'106'16,"2"4"-2"-16,0 0-6 15,-8 0-3-15,14 4-4 16,-6-4-7-16,0 0-6 15,-1 0-10-15,1 0-7 16,-8 0-6-16,2 4-9 16,-14 0 2-16,6 7 12 0,-13 4 22 15,-12 10 24-15,-7 8 22 16,-13 15 21-16,-8 14 5 16,2 11-12-16,-7 11-20 15,6 8-22-15,13 7-22 16,21 0-17-16,25-5-12 15,26-1-13-15,19-13-6 16,33-5-6-16,7-10-8 16,20-11-17-16,12-6-24 0,7-7-30 15,-1-9-34-15,1-9-43 16,-14-9-59-16,-12-3-98 16,-13-7-61-16,-20-8-18 15,-19-4 12-15,-14-6 29 0</inkml:trace>
  <inkml:trace contextRef="#ctx0" brushRef="#br0" timeOffset="273878.1076">22831 12191 45 0,'20'-18'189'0,"7"5"9"0,11 1-62 15,-5 1-44-15,6 3-32 16,0 5-15-16,-6 3 5 15,-1 3 18-15,-19 9 20 16,-7 2 21-16,-12 11 19 16,-14 5 8-16,-12 7-3 15,-1-1-13-15,-6 4-15 0,1-3-13 16,5 0-12-16,7-4-10 16,6-3-8-16,1-5-5 15,12-4-2-15,7-6-1 16,13 0-5-16,6-8-1 15,15-3-7-15,11-4-8 16,7 0-27-16,7-7-51 16,6 0-69-16,0-8-99 15,0 1-124-15,-6-1-65 0,-7-7-17 16,0-1 22-16,-13-2 52 16</inkml:trace>
  <inkml:trace contextRef="#ctx0" brushRef="#br0" timeOffset="274131.8122">23737 12068 224 0,'-6'-8'265'0,"-8"4"32"15,-5 8-51-15,-7 7-42 16,-6 7-36-16,-1 5-14 0,-7 2-15 15,8 8-25-15,-7 0-28 16,7-1-26-16,-7 5-39 16,-7-4-54-16,7-3-68 15,6-5-96-15,1-2-105 16,-1-5-54-16,1-11-14 16,6-3 22-16</inkml:trace>
  <inkml:trace contextRef="#ctx0" brushRef="#br0" timeOffset="274341.58">23222 12218 132 0,'27'-4'241'0,"12"4"21"16,7 0-42-16,5 4-62 16,8 3-39-16,-1 1-26 15,15-2-21-15,-8 5-20 16,12 1-20-16,-4-5-36 15,4 0-53-15,-4 0-82 16,-2-3-83-16,-6-4-45 16,-13-4-20-16,-7 1 11 15</inkml:trace>
  <inkml:trace contextRef="#ctx0" brushRef="#br0" timeOffset="274730.5315">24323 12060 150 0,'-18'-7'253'0,"-2"2"31"16,-7 5-42-16,1 8-37 15,-6 0-23-15,5 6-13 16,9 5-16-16,4 2-22 16,8 2-25-16,6 2-22 15,12-2-23-15,8 2-19 0,0-4-14 16,13-2-9-16,-1-1-21 15,7-3-10-15,1-4-8 16,-1-4-6-16,-1-2-6 16,-5-5-4-16,-7-5 9 15,0-2 6-15,-13-8 0 16,0 1 5-16,-6-5 2 16,-7 2 8-16,-7-6 17 0,-6 2 12 15,0-2 10-15,0 0 17 16,-6 6-1-16,5-2 2 15,2 5-37-15,5 3-77 16,1 4-111-16,-1 0-134 16,14 3-57-16,-7 4-40 15,6 0 7-15,7 0 55 0</inkml:trace>
  <inkml:trace contextRef="#ctx0" brushRef="#br0" timeOffset="274924.1683">24662 12133 46 0,'14'-4'303'0,"-2"1"39"15,-4-5 30-15,-2 2-70 16,-6 1-77-16,6-2-66 16,1 4-78-16,6-1-108 15,-7 0-142-15,7 0-116 0,7 4-60 16,0-7-33-16,-1 4 10 15</inkml:trace>
  <inkml:trace contextRef="#ctx0" brushRef="#br0" timeOffset="275364.3248">24884 11909 137 0,'7'-6'222'15,"13"-2"10"-15,-2 0-65 16,15 1-57-16,-1 3-37 16,1 4-20-16,0 4-3 15,-7 0 11-15,-13 7 15 16,-6 3 18-16,-14 9 19 15,-13 2 14-15,-6 9 3 16,0-6-14-16,-7 9-17 0,1-4-23 16,13 0-16-16,-1-4-10 15,14-3-8-15,0-5 0 16,6 2 3-16,6-5 5 16,0-3 2-16,14-5-4 15,6-2-3-15,13-4-8 16,0 0-8-16,7-4-10 0,-1-4-35 15,1 0-58-15,6-6-77 16,-6 2-100-16,-1-3-112 16,1 1-60-16,-1-5-6 15,-5-5 37-15,5 2 65 16</inkml:trace>
  <inkml:trace contextRef="#ctx0" brushRef="#br0" timeOffset="275863.3397">25790 11932 75 0,'-13'-19'219'0,"-6"1"19"15,-1 3-12-15,-6 1-20 16,6 3-18-16,-5-1-26 16,-2 5-20-16,1 4-30 0,0 3-32 15,0 3-30-15,6 4-20 16,1 5-8-16,13-1-8 15,-2 3-7-15,16-3-11 16,-2 4-19-16,0-3-16 16,14 2-16-16,-7-7-10 15,-1 1-11-15,8-5-3 16,0-3 12-16,-1 0 14 0,1-7 12 16,6-1 10-16,-13 1 12 15,7-3 19-15,-8-5 21 16,8 3 19-16,-6-3 30 15,-2 5 26-15,1-1 20 16,-6-1 6-16,6 9-9 16,-1-1-5-16,8 4-10 0,0 7-11 15,-1 5-11-15,1 5-5 16,-7 6 1-16,0 6-14 16,0 1-14-16,-6 3-14 15,-7-1-9-15,0 2-4 16,-7 2-10-16,1-3-22 15,-1-4-32-15,1-3-47 0,6-5-61 16,0-5-81 0,6-2-104-16,1-3-52 0,12-7-8 15,8-8 24-15,5-2 49 16</inkml:trace>
  <inkml:trace contextRef="#ctx0" brushRef="#br0" timeOffset="276299.619">26617 11719 55 0,'0'-18'212'16,"-6"3"32"-16,-14 8-20 15,-6 7-13-15,-6 3-8 0,-1 8 0 16,-13 11 4-16,1 5-15 15,6 9-25-15,-1 0-31 16,8 8-30-16,6 1-26 16,7-5-18-16,5 0-16 15,8 0-11-15,12-3-10 16,14-4-7-16,0-8-7 0,12 0-17 16,7-6-12-16,0-4-15 15,-7-3-12-15,8-10-9 16,-14 3-4-16,0-5 9 15,-6-7 7-15,-14 3 12 16,-6-8 13-16,-13 1 18 16,-7 0 17-16,1-3 12 0,-14 3 6 15,8-1 0-15,5 2-18 16,0 3-51-16,7 3-64 16,13 0-70-16,0 0-94 15,13 4-93-15,7-3-32 16,12-1 14-16,1 1 39 15</inkml:trace>
  <inkml:trace contextRef="#ctx0" brushRef="#br0" timeOffset="276767.9184">26904 11797 16 0,'0'-15'223'0,"7"4"13"0,-7 3-26 16,6 4-33-16,-6 1-15 16,0 10-9-16,-6 1-9 15,-1 10 0-15,7 4-5 16,-7 3-24-16,1 5-35 16,6 2-29-16,0-2-21 0,0 3-9 15,0-3-10-15,6-5-15 16,1-2-14-16,0-9-9 15,6 1-9-15,-1-8-11 16,8-4-6-16,-7-3 4 16,7-3 6-16,0-8 7 15,-8 0 10-15,2-3 13 16,5-2 28-16,-13-2 33 0,1 4 36 16,6-1 20-16,-7 3 7 15,8 9 8-15,-8-1-4 16,7 8-19-16,7-1-23 15,-8 12-17-15,8-1-7 16,-6 5-13-16,-2-1-13 16,1 5-32-16,1-1-44 0,-8-4-66 15,6 1-81-15,-4-5-109 16,4 1-89-16,-12-5-24 16,7-1 14-16,-7-9 48 15</inkml:trace>
  <inkml:trace contextRef="#ctx0" brushRef="#br0" timeOffset="277314.0211">27445 11712 150 0,'26'-11'168'0,"-6"3"-39"15,12 5-39-15,1 3-25 16,-7 0-11-16,-1 3-3 16,2 5-7-16,-14 6-8 15,-13 1-8-15,-6 3-3 0,-8 1-4 16,-12 3-6-16,7-4-3 15,-7 1-2-15,0-2-3 16,-1-5 1-16,15-1-1 16,-2-5 6-16,2 2-2 15,5-4-2-15,7-4 0 16,7 0 0-16,5-4 5 0,8 0 5 16,6 0 15-16,1 1 16 15,5 0 19-15,1-1 18 16,-1 4 11-16,7 0 9 15,0 4 4-15,-7 2 4 16,1 6-5-16,-7 2-9 16,0 1-15-16,-12 4-14 15,-2 3-16-15,-12 0-23 0,-6-1-11 16,-8-2-9-16,-4 4-16 16,-15-6-30-16,-13-2-44 15,1-4-61-15,-14 0-99 16,7-4-95-16,-1-7-42 15,2 0 0-15,-2-7 26 16</inkml:trace>
  <inkml:trace contextRef="#ctx0" brushRef="#br0" timeOffset="277828.1504">27751 11236 145 0,'6'-11'136'0,"8"3"-9"16,5 1-7-16,7 3-1 15,14 12 13-15,5-1 11 16,1 15 11-16,13 7 1 16,-8 12-4-16,14 6-10 15,-12 4-22-15,5 11-23 0,-12 1-21 16,-7 2-16-16,-13 10-9 15,-7-3-5-15,-11 2 0 16,-22 2 2-16,-12 2 3 16,-13-1 1-16,-13-1-2 15,-7-7 1-15,0-3-6 16,-6-3-5-16,6-11-4 16,1-12-6-16,6-4-13 0,0-10-39 15,-1-3-58-15,8-13-83 16,6-3-119-16,-7-10-97 15,8-9-46-15,5-2 5 16,1-11 39-16</inkml:trace>
  <inkml:trace contextRef="#ctx0" brushRef="#br0" timeOffset="278827.5845">27966 10715 106 0,'-33'-14'160'0,"7"6"5"15,0-3-4-15,7 4-6 16,-1 0-7-16,8-1-11 16,-2 1-17-16,8 4-19 15,6 3-22-15,6-5-17 16,14 5-31-16,19 0-16 16,19 0-12-16,15 5-10 0,18 2-4 15,6 0-4-15,14 1 11 16,0 2 2-16,0 5-3 15,6 0-1-15,-7 3-11 16,-12 1-3-16,-13 6-1 16,-13 4 1-16,-20 11 11 15,-26 8 20-15,-26 11 22 16,-13 10 15-16,-13 12 7 0,-13 11 6 16,-13 2-8-16,6 6-15 15,0-1-12-15,8 0-4 16,11-7 7-16,8-1 9 15,6-3 9-15,-1-8 5 16,14 1 4-16,-6-8-6 16,6-2-10-16,-6-6-10 15,-1-7-9-15,-6 1-8 0,-6-8-2 16,5-3-3-16,-12 0-1 16,7-8-2-16,-1-4 1 15,0 1 0-15,2-12-2 16,4 5 0-16,1-8 0 15,7-4-3-15,-1-3-1 16,7-1 0-16,0-2 0 0,0-2-1 16,7-3 0-16,-1 1-7 15,1 0-5-15,-1-1-5 16,8-3-5-16,-8 3-5 16,0-4-3-16,0 1 4 15,-6 4 6-15,0-5 3 16,8 1 8-16,-8 3 4 0,0 1 5 15,-8-4 5-15,8 2 11 16,-18 2 12-16,-2 3 9 16,-19-4 13-16,-20 4 14 15,-20 0 13-15,-24 4 1 16,-15-1 9-16,-19 1 14 16,-6-4 2-16,-7 1-5 0,13-2-21 15,1 1-60-15,18-3-123 16,13 2-209-16,14-3-116 15,14-3-61-15,18 0-23 16,6-4 33-16</inkml:trace>
  <inkml:trace contextRef="#ctx0" brushRef="#br0" timeOffset="280347.2255">8555 14335 125 0,'-6'3'332'0,"-1"-3"28"16,0 4 27-16,1-4-65 0,0 0-71 16,6 0-55-16,6 3-31 15,7-3-13-15,13 0-12 16,20 0-26-16,5 0-26 16,22 0-20-16,12-3-11 15,12 3-15-15,1-4-14 16,-1 1-38-16,-6-2-65 0,-6 3-92 15,-13 2-134-15,-6 0-119 16,-21 0-62-16,-19 0-6 16,-20 0 37-16,-18 7 78 15</inkml:trace>
  <inkml:trace contextRef="#ctx0" brushRef="#br0" timeOffset="280558.8106">8926 14591 138 0,'-32'18'314'0,"12"5"42"16,7-10 34-16,0 3-84 16,6-5-66-16,7 0-30 15,20-3-24-15,7-6-33 16,18 3-31-16,27-5-63 16,12-7-105-16,27 3-161 0,19-7-145 15,7-1-78-15,-7-2-41 16,-6 0 12-16,-13-2 59 15</inkml:trace>
  <inkml:trace contextRef="#ctx0" brushRef="#br0" timeOffset="302907.3364">10881 14383 47 0,'0'-4'203'0,"0"0"27"0,-7 1-41 15,1-2-35 1,6 2-16-16,-6 0-5 0,6-1-16 16,-6 4-13-16,6-4-11 15,-8 4-7-15,8-3-4 16,0 3-3-16,0-5-9 16,-6 5-8-16,0 0-12 15,-7-3-9-15,-7 3-12 16,-19 3-6-16,0 2 1 0,-7 2 17 15,-6 3 10-15,-7 6 4 16,7 2 4-16,-7 3 1 16,1 6-3-16,6-2-19 15,13 8-13-15,7-4-7 16,12 5-4-16,14-5-3 16,6 4-3-16,18-4-2 0,15-3-3 15,13-1-8-15,13-7-5 16,6 1-5-16,0-8 0 15,6 0-3-15,-5-7 1 16,-7-8 9-16,-8-1 4 16,-5-1 4-16,-1-9 2 15,-12-3 3-15,-13-4 9 16,-8-4 10-16,-12 1 11 16,-12-5 11-16,-8-3 14 0,-13 0 18 15,1 0 15-15,-7-4 9 16,0 8 5-16,0 0-4 15,0 3-11-15,0 8-7 16,6-1-15-16,1 9-21 16,-2 6-19-16,9 4-16 15,12 4-45-15,6 3-82 0,14 4-105 16,12 0-127-16,14 4-135 16,12-1-63-16,1 1 1 15,7 4 48-15,5-5 86 16</inkml:trace>
  <inkml:trace contextRef="#ctx0" brushRef="#br0" timeOffset="303300.4522">11565 14679 128 0,'7'0'215'0,"-7"0"18"15,0 0-63-15,0 0-44 16,0 4-30-16,0 0-15 16,-7 0-13-16,7-2-15 15,-6 3-15-15,6 2-1 0,0-4 12 16,0 1 23-16,0-4 31 15,0 4 35-15,0-4 21 16,-6 0 5-16,-2-4-15 16,8 0-23-16,-6-3-34 15,0-3-36-15,6-2-29 16,6 1-22-16,8-3-24 16,-2-1-55-16,8 0-95 0,5 0-127 15,9 5-84-15,5 2-38 16,-7-3-8-16,7 1 38 15</inkml:trace>
  <inkml:trace contextRef="#ctx0" brushRef="#br0" timeOffset="303703.7803">12308 14449 77 0,'-19'-8'243'15,"-1"1"39"-15,-19 7-21 16,0 0-33-16,-13 7-29 16,-1 3-23-16,1 5-29 0,7 7-35 15,6 1-32-15,13 2-24 16,12 5-17-16,14-5-12 16,14 0-10-16,12 2-3 15,13-9-4-15,13 0-2 16,0-6-3-16,7-5-4 15,-7-4 2-15,0-3-3 0,0-3 0 16,-19-8 10-16,-14-4 15 16,-13 0 14-16,-18-3 11 15,-14-1 9-15,-13-2 4 16,-14-1-7-16,1 0-14 16,1 3-14-16,11 1-21 15,7 4-51-15,14 3-71 16,19 0-107-16,19 3-119 15,27-3-63-15,13 7-24 0,12-4 26 16,14-2 55-16</inkml:trace>
  <inkml:trace contextRef="#ctx0" brushRef="#br0" timeOffset="304220.0208">13461 14338 63 0,'20'-10'224'15,"-20"2"23"-15,-13-3-45 16,-7 3-37-16,-18 1-40 16,-2 0-24-16,-12 4-28 15,-6-1-23-15,5 4-18 16,1 0-12-16,1 4-6 0,4-1-7 16,9 1-2-1,5 4-2-15,1-2 0 0,5 2-2 16,7 3-2-16,2 0 1 15,4 4 0-15,8-4 1 16,6 3 1-16,0 1-1 16,12-4 1-16,8 0 0 0,0-1-2 15,13 2 2-15,12-5-2 16,1 1 1-16,-1 0-1 16,7-2 0-16,7 1 2 15,-7-3-2-15,0 4 0 16,-6 3 2-16,-7-4 1 15,0 4 5-15,-7 3 4 16,-6-3 11-16,-6 4 16 16,-7 0 17-16,-13-1 16 0,-7 1 9 15,-11-1 3-15,-16-3-3 16,-11 5-14-16,-7-2-17 16,-7-3-14-16,0 0-11 15,-6 0-8-15,14-3-6 16,5-1-4-16,7-4-13 15,6-3-50-15,20 0-93 0,0 0-110 16,19-3-73-16,7-8-39 16,13 0-12-16,7-8 38 15</inkml:trace>
  <inkml:trace contextRef="#ctx0" brushRef="#br0" timeOffset="304546.1948">13761 14330 76 0,'7'-10'247'16,"0"3"34"-16,-1-1-31 0,0 2-47 16,-6 1-31-16,0 10-18 15,0 1-18-15,0 5-14 16,0 8-9-16,-6 3-6 15,6 4-10-15,0 3-19 16,0 0-17-16,0 4-19 16,6 0-13-16,-6 1-7 0,6-3-9 15,8-1-7-15,-8 0-8 16,7-5-8-16,7-3-46 16,6-3-102-16,0-1-134 15,0-7-73-15,1-8-33 16,-2 1-14-16,-5-11 34 15</inkml:trace>
  <inkml:trace contextRef="#ctx0" brushRef="#br0" timeOffset="305055.1863">14381 14272 103 0,'0'-10'211'0,"6"6"21"15,-6 0-36-15,-6 12-35 16,-1 2-29-16,0 9-10 16,1 3 1-16,6 7-16 15,0 4-26-15,13 0-21 16,0 0-17-16,7 4-14 0,12-8-11 15,-7 0-8-15,15-3-5 16,-7-4-4-16,6-7-1 16,-1-5 1-16,-4-5 1 15,-2-5 1-15,1-5 3 16,-14-5-2-16,-6-2 2 0,0-3 10 16,-13-2 31-16,0-2 37 15,-6 1 36-15,-1 4 26 16,1-2 11-16,6 10-5 15,0-2-25-15,0 8-33 16,6 8-33-16,1 3-24 16,-1 7-13-16,8 0-6 0,-2 8-6 15,1-1-4 1,7 4-10-16,0-2-9 0,-1 1-39 16,0-1-75-16,1-6-123 15,-1-3-136-15,1-3-67 16,-7-3-32-16,7-5 18 15,-8-5 62-15</inkml:trace>
  <inkml:trace contextRef="#ctx0" brushRef="#br0" timeOffset="305498.574">15684 14178 129 0,'6'-15'207'16,"-12"11"-9"-16,-8 4-12 16,-5 7-3-16,-13 11 0 0,-8 7-6 15,1 9-13-15,0 7-25 16,7 3-28-16,-2 3-29 15,9 4-20-15,5-3-20 16,14 0-15-16,6 0-15 16,13-9-8-16,13-3-5 15,13-5-7-15,13-6-2 16,0-6-2-16,7-5 0 16,-7-7 2-16,0-3 2 15,-6-4 4-15,-13-8 2 0,-7 1 4 16,-14 0 2-16,-12-8 4 15,-6 0-2-15,-8 1 0 16,-4-1-2-16,-9 5-30 16,14-1-129-16,-6 0-112 15,13-1-58-15,6 1-32 0,0 1-14 16,6-2 20-16</inkml:trace>
  <inkml:trace contextRef="#ctx0" brushRef="#br0" timeOffset="306317.1692">17137 14291 104 0,'6'-11'197'16,"1"3"-6"-16,-1 1-23 15,-6 0-20-15,0 3-19 16,0 4-2-16,-6 8-2 16,-7 2-10-16,-1 12-8 15,-5 8-3-15,0 3 2 0,-1 3-12 16,1 12-16-16,-1-1-14 16,-6 1-17-16,0 3-11 15,7 1-10-15,5-4-9 16,1-5-6-16,6-2-7 15,7-8-3-15,7-4-5 16,0-4-2-16,-1-2 0 16,0-13 4-16,8 1 2 0,-8-6-1 15,1-10 3-15,-7-6 0 16,0-3-2-16,0-5-2 16,6-6-2-16,14-4-4 15,6-4-1-15,6-4-1 16,14 1-1-16,12-1 1 15,1-4-1-15,0 8 3 0,-7 4 0 16,0 7-1-16,-13 4 5 16,-6 7-1-16,-13 8 3 15,-20 10 2-15,-14 4 0 16,-5 3 4-16,-13 5 0 16,-2 3 1-16,-5 0-1 15,1-1-4-15,5-2 2 16,1-1-1-16,5-3 0 0,7 0 0 15,2-4 0-15,4-1 5 16,14 2 0-16,0-5-2 16,14 0 2-16,-2 0-2 15,8-3 0-15,6 3-3 16,7-2-1-16,6-2 2 16,6 1-2-16,1-2-34 15,6-2-88-15,0 0-131 0,-6 0-68 16,-1-2-40-16,-5-2-17 15,-2-7 23-15</inkml:trace>
  <inkml:trace contextRef="#ctx0" brushRef="#br0" timeOffset="306820.9221">17873 14525 209 0,'-6'-11'252'16,"6"8"23"-16,-14 3-64 15,-6 3-50-15,8 8-39 16,-8 5-20-16,1 1-18 16,-1 2-21-16,7 3-23 15,0-1-13-15,13-2-10 0,-7 3-8 16,14-7-7-16,-7 0-7 16,13-1-4-16,-6-7-6 15,5 1-18-15,2-5-9 16,5-6-4-16,-6-1-1 15,6-7 1-15,-5-1 6 0,-2 2 19 16,2-5 14-16,-1 4 8 16,0-1 7-16,-6 6 2 15,5 3 1-15,-4 3 2 16,10 0-2-16,2 3-3 16,-1 3 2-16,7 3 0 15,7 1 0-15,-1-2-3 0,2 3 0 16,-2-3-1-16,1-6-1 15,-7 3-1-15,-1-5 2 16,2-5 16-16,-14-1 18 16,0-2 14-16,-13-7 14 15,0 1 7-15,-13-4 2 16,0-5-12-16,0 5-17 16,-7-3-19-16,7-2-17 15,7 1-17-15,-1 1-37 0,14-1-75 16,6-1-107-16,-1 5-77 15,15-8-39-15,-1 1-16 16,6-4 21-16</inkml:trace>
  <inkml:trace contextRef="#ctx0" brushRef="#br0" timeOffset="307132.5644">18968 13987 3 0,'0'0'210'0,"-14"3"38"16,-5 8-16-16,-1 9-20 16,-6 1 0-16,-6 8-9 0,5 5-22 15,-5 9-26-15,-1 4-26 16,1 12-4-16,-1 0 2 16,1 11-5-16,-1 4-5 15,-13 2-2-15,-5 5-4 16,-8 3-30-16,-13-4-30 15,0-3-23-15,7-4-19 16,0-10-36-16,13-5-45 16,7-10-51-16,5-12-62 0,14-3-105 15,7-11-104-15,5-6-31 16,2-13 8-16,6-6 32 16,6-6 53-16</inkml:trace>
  <inkml:trace contextRef="#ctx0" brushRef="#br0" timeOffset="307446.674">18929 14518 171 0,'6'-4'222'0,"1"8"-8"16,-14 7-11-16,-6 7-6 16,-6 12 1-16,-1 7-6 15,-6 3-30-15,-1 4-41 16,1 3-33-16,-6 1-29 16,6-4-20-16,0 0-13 0,-6-4-13 15,6-7-33-15,6-8-68 16,0-2-122-16,7-9-90 15,7-3-47-15,6-11-21 16,0-7 13-16</inkml:trace>
  <inkml:trace contextRef="#ctx0" brushRef="#br0" timeOffset="307764.8514">18980 14643 11 0,'27'-15'170'0,"-8"11"27"16,-12 4-48-16,-7 4-38 16,-13 11-19-16,-13 3-10 15,0 8-9-15,-7-1-25 0,7 0-11 16,6 4-3-16,-6-2 3 16,13-5 8-16,1 0 9 15,-2-4 9-15,14 0 9 16,0-7 5-16,6 1 1 15,8-1-4-15,5-5-3 16,13 2-10-16,8-4-13 0,5-4-17 16,8 3-16-1,5-3-51-15,-5 0-117 0,6-3-103 16,-8-1-54-16,-5-4-26 16,-7-3-12-16</inkml:trace>
  <inkml:trace contextRef="#ctx0" brushRef="#br0" timeOffset="307961.5653">19665 14737 10 0,'-6'0'245'0,"-2"0"13"16,8 0 5-1,-6 0-94-15,6 4-116 0,0-4-155 16,0 0-81-16,0 0-42 16,0 0-20-16</inkml:trace>
  <inkml:trace contextRef="#ctx0" brushRef="#br0" timeOffset="313159.7052">4899 16027 136 0,'-6'0'252'0,"6"0"25"15,-6 0-45-15,-1 0-43 16,7 0-33-16,0-3-23 16,-6 3-24-16,-1 0-18 15,7-4-12-15,-7 4-9 16,7 0-7-16,0 0-2 15,0 0 3-15,0 0 0 0,-6 0-4 16,6 0-6-16,0 0-6 16,0 0-9-16,-6 0-9 15,6 0-8-15,0 0-6 16,0 0-4-16,0 0-4 16,0 0-2-16,0 0-2 0,0 0 0 15,6 0-3-15,-6 0-1 16,6 0-1-16,-6 0-1 15,0 0 0-15,0 0 1 16,0 0-1-16,0 0 1 0,0 0-1 16,-6 0 2-16,6 0 0 15,0 0 1-15,0 0 3 16,0 0-3-16,6 0 4 16,-6 0-3-16,7 0 1 15,6 0-3-15,0-4 3 0,7 0 4 16,-8 4-2-16,8-3 1 15,0 3-1-15,-1 0 2 16,7 0-7-16,7 3-5 16,6 5-2-16,-7-1 0 15,2 7 2-15,-9 6-3 0,-5 1 2 16,-8 5 6-16,-12-1 7 16,-6 4 5-16,-13 0 4 15,-7 2 3-15,-7-2 4 16,-6 1-1-16,0-9-2 15,6 1-4-15,1-3-1 0,6-4 0 16,-1-8-2-16,15 3-2 16,-2-6-3-16,14-4-6 15,0 0-17-15,7-4-21 16,12-6-22-16,1-1-17 16,6-4-11-16,7-7-12 15,6 0-8-15,-7-4-1 0,7-3 5 16,1-8 2-16,5 0 6 15,-5-3 11-15,5-4 19 0,-6 3 22 16,-7 5 26-16,-6 3 26 16,-6 4 11-16,-7 6 8 15,-13 14 3-15,-6 1 16 16,-7 11 3-16,-7 11-1 16,-6 13 5-16,-7 6 5 15,13 7 3-15,2 1-11 0,4-1-14 16,8 0-7-16,6-4-6 15,13 1-6-15,6-7 2 16,14-5 2-16,7-3 0 16,11-3-1-16,15-5-4 15,5-3-11-15,7-3-38 0,13-2-64 16,-12-6-108-16,6-3-108 16,-8 0-58-16,-11-1-18 15,-14-4 15-15,-6 1 49 16</inkml:trace>
  <inkml:trace contextRef="#ctx0" brushRef="#br0" timeOffset="314792.0785">6281 16569 77 0,'6'0'237'15,"1"0"17"-15,0-3-12 16,-1-4-68-16,7 2-50 15,-7-1-29-15,1-5-8 16,0 3-3-16,-7-3-11 0,0 1-1 16,0 2-2-16,0-3 0 15,-7 3 0-15,-6 1-6 16,0 0-8-16,-7 0-2 16,-12 3 3-16,6 0-3 0,-7 4-8 15,-6 0-5-15,7 0-3 16,-14 8-10-16,7-1-13 15,0 5-8-15,7 2-6 16,-1 4-1-16,13 0-5 16,7 5-1-16,13-6-2 0,13 5-4 15,13-3-10-15,1 0-4 16,5-4 0-16,1-5-2 16,5 1 5-16,1-3 5 15,-6-6 11-15,6-4 4 16,0-2 2-16,-6-7 1 0,-1-1 1 15,-5-10 1-15,-8 0 0 16,0-3 2-16,-12-4 0 16,0-1 3-16,-1-7-3 15,1 1-1-15,-7-5-1 0,6 2-1 16,-6-9 0-16,0 0-3 16,-6 4 2-16,6-4 4 15,-7 12 8-15,7-1 3 16,-6 11-1-16,6 4 0 15,-7 7-5-15,0 12-1 0,1 10-5 16,0 9-1-16,-8 10 5 16,8 6 2-16,-7 9 6 15,7 2 3-15,-1 5-1 16,0-1 0-16,7-2-4 16,0-1-1-16,14-8 0 0,5 1-4 15,7-4 0-15,7-3-2 16,13-9 1-16,-1-3 0 15,7 1 0-15,1-9 0 16,-8-2-1-16,1-5 1 16,-1 2 0-16,-6-10-3 0,-13-2-2 15,0 0-2-15,-12-4 0 16,-2-4-2-16,-12 1 0 16,-6-1 0-16,0 0 0 15,-8 5 0-15,2-2-4 16,-2 5-4-16,-5 4-3 0,5 3-1 15,8 0-1-15,-8 3 0 16,14 4 4-16,-6 5 4 16,6-5 4-16,6 1 5 15,-6-2-1-15,8 2 5 0,-2-5 4 16,-6 1 4-16,6-4 3 16,-6 0 0-16,7-4 2 15,0 1 0-15,-7-5 0 16,6-3-3-16,7 1-2 0,-7-2-4 15,8-3-1-15,6-3-4 16,5 4-5-16,1-4-5 16,14 3-1-16,-8 1 1 15,7 2 0-15,0 1 0 16,7 7 2-16,-1 1 2 16,1 6 1-16,6 1 0 15,-6 7-1-15,-7 3-1 0,0 1 0 16,-13 4-2-16,0 3-1 15,-12-1 1-15,-14 2 2 16,-8-2 0-16,-4 2 3 16,-15-5 4-16,-5 0 1 15,-7 0 2-15,-7-3-6 0,1-3-18 16,-8-9-56-16,8 1-104 16,-1-4-141-16,7-7-73 15,13-5-34-15,13-6-3 16,13-4 42-16</inkml:trace>
  <inkml:trace contextRef="#ctx0" brushRef="#br0" timeOffset="315006.2257">7675 16211 111 0,'53'-12'332'0,"-14"2"22"16,0 2 14-16,-1 1-64 15,2 3-125-15,5 0-73 0,1 4-36 16,6-4-19-16,-6 2-17 16,-1 2-53-16,1-5-94 15,-13 10-137-15,-1-3-74 16,-18 2-39-16,-14 4-16 16,-14-1 31-16</inkml:trace>
  <inkml:trace contextRef="#ctx0" brushRef="#br0" timeOffset="315191.9895">7890 16375 185 0,'-19'19'315'16,"6"-5"16"-16,7-6 30 15,-2-1-114-15,8 1-88 16,14-8-47-16,18 0-27 16,14-8-15-16,20 1-65 15,11-5-117-15,14-2-135 0,14-4-74 16,-7-5-40-16,-7 5-19 15,-13-3 26-15</inkml:trace>
  <inkml:trace contextRef="#ctx0" brushRef="#br0" timeOffset="315456.9192">9239 15918 63 0,'0'-7'282'0,"-6"2"15"16,-1 5 21-16,-5 5-66 16,-2 9-72-16,1 4-38 0,0 11-9 15,6 1 0-15,-5 2-13 16,5 9-16-16,7-4-26 16,-7 3-21-16,1-3-20 15,0-1-13-15,-2 1-10 16,2-8-36-16,-7 0-85 0,0-3-149 15,-6-7-93-15,-7-5-49 16,-7-6-25-16,-13-8 15 16</inkml:trace>
  <inkml:trace contextRef="#ctx0" brushRef="#br0" timeOffset="315661.8516">8385 16145 132 0,'7'-26'278'0,"13"4"17"16,6 3 19-16,13-3-122 16,13 7-65-16,13-2-35 15,14 2-22-15,12 1-14 16,6 2-19-16,14 1-56 16,-7 5-115-16,-6 1-103 0,-7 5-53 15,-12 0-31 1,-14 5-13-16</inkml:trace>
  <inkml:trace contextRef="#ctx0" brushRef="#br0" timeOffset="316176.8506">9695 16441 150 0,'7'0'242'16,"0"-3"17"-16,-7 3-32 15,-7-5-26-15,-6 3-20 16,0 2-20-16,-13-4-26 15,6 8-27-15,-6-4-32 16,-7 7-26-16,7 0-22 0,1 0-13 16,5 4-3-16,7-4-6 15,6 4-2-15,7-3-1 16,7 3 0-16,0-3 2 16,5-5-2-16,8 4 0 15,6-7 1-15,0 5 0 16,0-10-2-16,0 2 0 0,0-4 0 15,-6-5 1-15,-14 5-2 16,1-3 1-16,-14-2 5 16,-5 1 5-16,-22-4 4 15,2 5 3-15,-1-2 1 16,1 5-1-16,-1-3-9 16,7 2-55-16,13 4-107 15,0 1-124-15,20-5-66 0,6 4-33 16,7 1-11-16,-2-4 37 15</inkml:trace>
  <inkml:trace contextRef="#ctx0" brushRef="#br0" timeOffset="316790.3146">10874 15793 188 0,'-6'-3'224'16,"-20"-1"10"-16,-7 4-85 16,-19 4-52-16,-7-1-29 15,2 8-16-15,-9 4-9 16,7-1-7-16,7 4-8 0,13 1-7 15,6 2-3-15,21-1 6 16,12-3 6-16,12 2 5 16,8 0 8-16,13-2 6 15,13 2 7-15,-1-1 2 16,7-4 3-16,13 1 4 16,-6 4-1-16,-7-5 1 15,7 1-2-15,-14 0-4 0,-6-1-11 16,-13 5-5-16,-6-4-1 15,-14 2-1-15,-6-3-5 16,-12 3-3-16,-21 0-1 16,0-2-4-16,-19-1-5 15,6 1-9-15,-5-1-11 16,-2-2-13-16,7-1-43 16,7-5-103-16,7 6-133 0,12-7-73 15,7 1-31-15,13-6-13 16,13 0 32-16</inkml:trace>
  <inkml:trace contextRef="#ctx0" brushRef="#br0" timeOffset="317872.2978">11474 16302 20 0,'0'-7'235'16,"-12"-5"16"-16,-2 2 15 16,1-1-83-16,-7 0-58 15,1 4-27-15,-7 0-15 0,0-5-10 16,-6 9-14-16,-1 3-18 16,0 0-14-16,0 3-12 15,8 5-6-15,-1-1 0 16,6 4-4-16,14-4-4 15,-1 4 4-15,14-4 2 0,5 4 0 16,2-3 5-16,12-1 13 16,6 3 12-16,1-2 10 15,6 3 6-15,6 1 7 16,1-1-4-16,-1 3-8 16,-5-3-10-16,-8 4-10 15,-5 3-8-15,-15 1-8 0,-6-1-3 16,-18 0-6-16,-8 1 1 15,-6 3-1-15,-13-5 1 16,-6 2-3-16,-1-4 0 16,1-1 1-16,5-3 0 15,7 0-2-15,1-4-1 16,13-2 2-16,5-10 1 0,14 2-2 16,14-8-3-16,11-4-1 15,15-4-3-15,5-6-2 16,7 0-2-16,1-5-1 15,6-3 4-15,-2-4-1 16,-4-2 2-16,-1-2-1 16,-7 0-1-16,-5-2 2 15,-7 6 9-15,-15 0 13 0,2 12 7 16,-13 3 5-16,-7 7 2 16,-7 8 0-16,-5 11-5 15,-2 7-9-15,-5 7-3 16,-1 4-2-16,8 0 1 15,-2 3-1-15,2 1-2 16,12-4 0-16,-8 0-1 16,8 0-1-16,8-1-3 15,-2-4 2-15,0-3 0 0,8-3-3 16,5-4 0-16,7 0-2 16,-6-7 0-16,6 0 0 15,-1-3-2-15,-5-1 2 16,6-8 0-16,0 2-1 0,1 0-1 15,-8-7 0-15,0 7 2 16,1-1-2-16,-7 3-2 16,0 1 1-16,0 4 1 15,0 3 1-15,0 0-1 16,0 8-1-16,1-2 2 16,-2 5 1-16,1 1-2 15,0-2-1-15,0 5-3 0,1-4 5 16,-2 1 0-16,-5-2 1 15,6-3 0-15,-7-3 2 16,1 0 3-16,-1 0-3 16,1-8 2-16,-7 0 0 15,7-7-1-15,-1 1 0 16,0-2-1-16,1-5 3 0,6 0 0 16,0 7 2-16,-6-5 1 15,6 4-3-15,-1 4 1 16,8 4-2-16,0-1-2 15,6 4-6-15,-1 0-3 16,8 4-41-16,-7-4-80 16,7 3-147-16,-7 1-76 0,6-1-38 15,1-3-20-15,-7-3 31 16</inkml:trace>
  <inkml:trace contextRef="#ctx0" brushRef="#br0" timeOffset="318117.2365">12869 15972 160 0,'12'-3'303'16,"2"0"12"-16,5 3 11 0,7-5-126 15,14 5-92-15,-1 0-50 16,13 0-28-16,7 0-45 16,-2 0-102-16,2 0-101 15,0 5-55-15,-7-5-29 16,-13 0-14-16</inkml:trace>
  <inkml:trace contextRef="#ctx0" brushRef="#br0" timeOffset="318321.8273">12881 16225 218 0,'-26'12'260'0,"13"-5"6"16,13 0-64-16,7-7-88 16,19 0-58-16,13 0-27 0,13-7-18 15,13 3-53-15,20-3-80 16,0-1-71-16,6 1-36 15,7-3-22-15,-1-2-8 16</inkml:trace>
  <inkml:trace contextRef="#ctx0" brushRef="#br0" timeOffset="318922.2701">13905 16012 21 0,'6'-7'197'16,"7"0"5"-16,6-4-31 16,8 4-58-16,5-4-34 15,8-1-17-15,5 6-10 16,1-2-4-16,-1 8-3 15,-6 0 2-15,-6 8 7 0,-14 2 5 16,-19 12 6-16,-12 7 3 16,-21 4-2-16,-13 9-5 15,-6 1-7-15,-13 1-12 16,-7 0-6-16,7-4-5 16,7-3-3-16,5-3-9 0,15-5-4 15,-2-4-4-15,15-6 4 16,11-2 9-16,8-5 16 15,6-2 13-15,12-2 7 16,14-5 6-16,21-3-13 16,4 0-12-16,15-3-19 15,12-5-15-15,13 0-12 16,-6-2-35-16,0-1-60 0,0 1-98 16,-8-2-100-16,-6 1-53 15,-12-3-26-15,0-2 11 16</inkml:trace>
  <inkml:trace contextRef="#ctx0" brushRef="#br0" timeOffset="319387.495">14934 16101 83 0,'-6'-19'232'15,"0"-2"32"-15,-8 1-39 16,-6 6-29-16,-12-1-28 15,6 5-28-15,-13 6-27 16,-7 1-31-16,0 10-28 16,1 3-18-16,5 5-9 0,15 3-6 15,5 5-5-15,8 2-4 16,4-2-1-16,16-2-4 16,4-3-1-16,8-3-2 15,-1 0 0-15,1-4 0 16,6-8 1-16,0 1-3 15,-7-8-1-15,8-4-1 16,-8-2-1-16,8-5 1 0,-15-3 0 16,1 0 7-16,0 0 30 15,-6-1 31-15,-1 8 19 16,1 1 10-16,0 2 8 16,-1 8 2-16,0 4-23 15,8 6-26-15,-2 5-16 16,1 8-9-16,1 2-7 0,-2 0-8 15,2 0-7-15,-8 6-6 16,0-2-5-16,-6 1-6 16,0-1-17-16,-6-4-50 15,-6 1-83-15,-2 0-112 16,1-9-104-16,6-2-53 16,1-3-13-16,-1-10 33 0</inkml:trace>
  <inkml:trace contextRef="#ctx0" brushRef="#br0" timeOffset="319903.1694">15220 16108 113 0,'14'-26'213'0,"-8"5"16"15,-6-2-67-15,0 5-30 16,-12 3-25-16,-2 1-21 15,-5 6-13-15,-7 5-12 16,6 3-14-16,-6 3-19 16,0 5-9-16,13 3-4 0,13-1-3 15,0 5-3-15,13 3 2 16,7-2-2-16,12-2 0 16,1 4-2-16,13 1 5 15,-1-1 8-15,1 0 2 16,-1 0 6-16,-6-3 3 15,1 3-1-15,-14 1-1 16,-7 0-9-16,-6-2-2 0,-20 2-3 16,-6-5-5-16,-6 1-1 15,-14 0-3-15,-6-3-1 16,0-2-4-16,-7-3-2 16,1-4 0-16,-1 2 1 15,14-5 3-15,-1-5 0 16,21-1-1-16,12-8 0 0,6 2 1 15,20-7-2-15,13-3-4 16,6 0 1-16,14-4 0 16,7 1-1-16,-9-1-2 15,9 4 0-15,-7 0-3 16,0 5-45-16,-8-2-89 16,-5 9-94-16,-1-2-49 15,-12 5-26-15,-1-5-11 0</inkml:trace>
  <inkml:trace contextRef="#ctx0" brushRef="#br0" timeOffset="320195.2505">16406 15951 188 0,'8'-4'244'15,"-8"4"22"-15,-8 7-40 16,-4 0-31-16,-15 8-22 16,1 4-16-16,0 6-31 15,-6 0-37-15,13 2-33 16,-8 2-20-16,1 0-14 0,0-4-9 16,0 5-4-16,-7-4-7 15,1 0-39-15,-1-5-77 16,1-3-98-16,-1-3-79 15,1-4-40-15,6-3-21 16,-7-6 27-16</inkml:trace>
  <inkml:trace contextRef="#ctx0" brushRef="#br0" timeOffset="320419.8665">15794 16155 192 0,'20'-10'252'0,"6"-2"29"15,7 5-59-15,-1 4-46 16,13 3-27-16,8 0-20 16,5 3-27-16,7 1-29 0,8 3-28 15,-2 1-22-15,0 2-17 16,-6 1-43-16,-6-3-70 16,-7 7-113-16,7-8-64 15,-6 5-31-15,-2-6-15 0,1-2 26 16</inkml:trace>
  <inkml:trace contextRef="#ctx0" brushRef="#br0" timeOffset="321993.1596">17162 16009 6 0,'8'-4'199'16,"-2"4"21"-16,6-3-33 16,-12-1-30-16,7 1-24 15,0-1-22-15,-1 4-23 16,-6-4-17-16,7 0-15 0,-7 4-9 16,0 0-4-16,0-3-1 15,-7 3-7-15,1 0-4 16,-8 0-6-16,-12 3 2 15,-6 5 8-15,-7 6 11 16,0 1 12-16,-1 3 6 16,8 8 5-16,7 0-8 0,5 0-12 15,13-1-12-15,7 0-10 16,13-2-7-16,7-1-5 16,6 0-3-16,-1-8-3 15,9 1-6-15,5-4-3 16,-1-1 0-16,1-6-1 15,7-4 0-15,-1 0 10 16,2-6 6-16,-9-6 3 0,-5-3-1 16,-1-2 0-16,-12-6 2 15,-7-2-11-15,-6-2-7 16,-14 2-4-16,-12-4 6 16,-1 3 16-16,-12 0 20 15,-1 4 14-15,7 0 9 16,0 5 7-16,-1 5-8 0,9 1-18 15,4 5-22-15,8 6-35 16,-1 0-75-16,14 6-129 16,6 2-126-16,6-1-67 15,1 1-35-15,13-1 3 16,-7 0 56-16</inkml:trace>
  <inkml:trace contextRef="#ctx0" brushRef="#br0" timeOffset="322195.1147">17729 16075 160 0,'20'-3'342'0,"-1"-5"41"15,-11 0 28-15,4 1-94 0,-6-1-86 16,1 1-69-16,0 0-44 16,-1 4-42-16,1-1-36 15,5 0-82-15,2 0-131 16,-2 1-136-16,8 3-73 15,0-4-37-15,7 4-10 16,-2-3 49-16</inkml:trace>
  <inkml:trace contextRef="#ctx0" brushRef="#br0" timeOffset="322588.0066">18335 15920 1 0,'0'-6'229'15,"-12"-2"18"-15,-8 5 25 16,-6-1-74-16,-13 8-37 0,0 4-27 16,-7 6-11-16,1 1-10 15,5 6-20-15,8 5-25 16,13-1-24-16,-1 1-14 16,14 0-12-16,12 0-6 15,6-4-3-15,8-1-2 16,0-2 0-16,13-5-3 15,-1-3 3-15,1-7-2 0,6 0-1 16,-1-8-1-16,2-3-1 16,-7-7-2-16,-7-5 0 15,-7 1 3-15,-13-4 11 16,1-4 10-16,-14 0 7 16,-6 4 3-16,1-3 1 15,-8 3-3-15,7-1-14 16,0 6-14-16,0 2-69 0,6 4-104 15,7 0-115-15,13 3-60 16,0 1-31-16,7-4-11 16,6 4 53-16</inkml:trace>
  <inkml:trace contextRef="#ctx0" brushRef="#br0" timeOffset="323300.6176">19378 15701 32 0,'-7'0'163'16,"1"0"-24"-16,-8 0-38 16,-11 0-31-16,-7 4-20 15,-8-4-13-15,-5 4-7 16,-1-1-5-16,-6 5-1 16,6-4-4-16,7 2-2 15,0-2 1-15,13 0-1 16,-6 3 1-16,12-3-5 0,0 0-4 15,7 4 0-15,0-6 1 16,0 10 2-16,1-1 1 16,-8 0 2-16,6 3 2 15,-5 5 0-15,13-1-1 16,-1 0-3-16,7 0-1 16,7 1-1-16,-1-2-1 15,7-1-2-15,7-5 8 0,6 3 10 16,6-6 6-16,7-5 9 15,7 1 11-15,6-4 14 16,0-4 11-16,7 1 5 16,-7-5 7-16,0 1 4 15,-6 0-1-15,-1 0-6 16,1 3-9-16,-7 0-8 0,-7 0-6 16,1 8-7-16,-7-4 1 15,-6 11-1-15,0 0-4 16,-14 1-4-16,1 2-7 15,-7 1-7-15,-13 2-8 16,-7 2-7-16,-6 3-6 16,-13-3-4-16,-7-1-3 15,-7 0-4-15,-4-3-5 16,4-1-3-16,-12-3-34 0,13 1-77 16,6-6-131-16,1-2-105 15,12-4-55-15,7-8-26 16,20-2 16-16,6-5 68 15</inkml:trace>
  <inkml:trace contextRef="#ctx0" brushRef="#br0" timeOffset="323594.1534">19724 15753 52 0,'26'-12'263'0,"-7"1"18"15,1 8 41-15,-14 0-55 16,0 6-34-16,2 4-26 16,-8 8-12-16,0 3-6 15,0 5-35-15,0 2-44 16,0 5-36-16,6-1-24 16,0 3-17-16,7 2-11 15,-6-5-6-15,6 4-7 16,-1-4-5-16,2 1-8 0,-1-4-42 15,0-5-86-15,0 1-136 16,-7-4-105-16,8-6-55 16,-2-6-24-16,-12-6 25 15</inkml:trace>
  <inkml:trace contextRef="#ctx0" brushRef="#br0" timeOffset="324115.7261">20115 15866 119 0,'6'-11'226'0,"-6"-3"29"0,6 6-48 16,-6-3-28 0,0 4-19-16,0 3-16 0,0 4-16 15,0 0-2-15,0 11-18 16,-6 0-12-16,0 7-8 15,-8 5-2-15,8 2-13 16,0 4-20-16,-1 0-17 16,7 5-10-16,7-5-6 0,-1 0-5 15,0 0-5-15,8-3-6 16,-2-4-5-16,1-3-4 16,1-4-1-16,-2-1 1 15,2-7-4-15,-2-7 0 16,8-4 0-16,-1-3-2 15,1-8-3-15,0 1-1 16,-1-8 3-16,-6 0 1 0,6 0 1 16,-5-4 6-16,-1 4 4 15,-6 0 2-15,-1 8 2 16,1 3 3-16,-7 0 1 16,0 8-1-16,0 6-3 15,0 8 3-15,-7 4 1 16,1 2-2-16,6 5-1 0,0 5-2 15,0-1-2-15,0-1-7 16,0 4-63-16,6-8-97 16,1 6-124-16,5-8-64 15,8-5-33-15,0-3-13 16,-7-7 50-16</inkml:trace>
  <inkml:trace contextRef="#ctx0" brushRef="#br0" timeOffset="324571.9938">21007 15690 90 0,'0'-14'204'0,"-6"10"37"16,-14 8-27-16,-6 10-20 15,-13 5-11-15,-6 10 5 16,11 8 0-16,2 7-25 16,5 3-42-16,9 5-29 0,4-1-22 15,14 0-23-15,0 1-18 16,20-5-10-16,6-6-7 16,0-5-15-16,13-4-11 15,-6-6-3-15,-1-4 0 16,8-7-3-16,-15-4 1 15,1-7 10-15,-6-4 7 0,-13-4 18 16,-7-7 24-16,-20 1 39 16,-13-5 33-16,-12 0 27 15,-7-3 18-15,-13-1-4 16,6 1-18-16,0 3-38 16,14 0-37-16,-1 4-45 15,13 4-86-15,14 4-108 16,12-1-161-16,7 4-113 0,14-4-55 15,12 0-14-15,7-3 50 16,-1 0 89-16</inkml:trace>
  <inkml:trace contextRef="#ctx0" brushRef="#br0" timeOffset="324829.391">21248 15969 23 0,'13'0'290'0,"7"-3"33"16,-8 3 32-16,15-5-49 16,-1 5-76-16,13-4-68 0,0 4-41 15,13-3-33-15,0 3-38 16,7 0-95-16,-7 3-151 15,1-3-103-15,-8 4-56 16,-13 1-25-16,-12 1-9 16</inkml:trace>
  <inkml:trace contextRef="#ctx0" brushRef="#br0" timeOffset="324982.0676">21411 16199 113 0,'7'12'200'0,"12"-5"5"16,1-3-77-16,19-1-68 16,7-3-125-16,5-3-70 0,8-5-35 15,6-3-19-15</inkml:trace>
  <inkml:trace contextRef="#ctx0" brushRef="#br0" timeOffset="330359.9971">22148 15709 140 0,'-20'0'221'16,"0"0"20"-16,1 0-56 0,5-4-50 16,2 4-22-16,-2 0 1 15,2 0 1-15,5-4-3 16,1 4-12-16,-1 0-9 16,0 0-9-16,1 0-22 15,6 0-18-15,-6 0-13 16,6 8-3-16,-7-1 2 15,7 7 6-15,0 9 12 16,-7 2 10-16,7 12 5 0,7 7 1 16,-7 3-1-16,0 4-7 15,7 8-12-15,-7-3-10 16,-7 2-10-16,7-7-7 16,-7 1-7-16,7-9-3 15,-6-2-5-15,6-9-7 16,6-6-64-16,1-7-162 0,6-9-112 15,7-6-56-15,5-10-30 16,1-6-10-16,7-3 56 16</inkml:trace>
  <inkml:trace contextRef="#ctx0" brushRef="#br0" timeOffset="330992.7734">23418 15738 21 0,'19'-8'148'0,"-5"2"-36"15,-8 2-33-15,-12 0-22 16,-8 0-10-16,-12 1-8 15,-6 3-17-15,-1 0-10 16,-12 0-5-16,-1 0-2 0,1 0-1 16,5 0-1-1,-5 0 3-15,12 0 1 0,1 0-3 16,6 0-1-16,6 0-1 16,0 3-1-16,7 1-2 15,1 0 0-15,-2 6 3 16,2 1 4-16,-2 4 4 15,1-1 0-15,1 6 0 16,4-2-1-16,2 0-2 0,0 1 1 16,12-5-2-16,0 1 1 15,8-1 0-15,5-3 1 16,7 1 0-16,0-9-3 16,13 1-3-16,1-4 0 15,-1 0 14-15,6-4 19 16,7 1 14-16,-6-2 13 0,6 2 16 15,-6-1 11-15,-1 4 1 16,-5 0-1-16,-1 7 5 16,-7 1 5-16,-6-2 2 15,-6 10 3-15,-7-1-4 16,-7 3-11-16,-12 0-14 16,-7 0-14-16,0 1-14 0,-20 2-11 15,1-2-11 1,-7 4-8-16,-7-6-5 0,-7 2-5 15,8-1-2-15,-1-4-6 16,1-3-17-16,6 0-67 16,13 1-129-16,0-10-98 15,19 3-51-15,7-5-25 0,7-7 1 16</inkml:trace>
  <inkml:trace contextRef="#ctx0" brushRef="#br0" timeOffset="331405.8482">23802 15995 196 0,'-12'3'223'0,"-8"1"6"16,7 3-94-16,-7 0-59 15,8-3-33-15,4 3-15 16,-4 0-10-16,12 0-4 16,0 1-1-16,0-4-4 15,0 4-3-15,6-5 3 16,-6 1 14-16,6-4 15 15,-6 0 9-15,0 0 8 0,8 0 3 16,-8-7-2-16,0 2-11 16,6-6-17-16,-6 4-12 15,0 0-8-15,0-4-4 16,6 3-66-16,-6-2-116 16,13 3-61-16,-6-5-34 15,6 1-16-15,-1 5-7 16</inkml:trace>
  <inkml:trace contextRef="#ctx0" brushRef="#br0" timeOffset="332891.0222">24096 15665 123 0,'0'0'129'0,"6"-8"-30"0,0 5-12 16,14-4-4-1,-1 0-2-15,7 3 12 0,7 0-2 16,7 0-9-16,-1 4-7 16,-7 0 2-16,7 4-2 15,-7 0-6-15,-5 7-13 16,-14 7-7-16,-6-4-10 15,-7 8-11-15,-7 4-4 0,-13 0-3 16,0-4-1-16,-5 3 0 16,-7 1-3-16,-2-4-2 15,2-4-4-15,-1 0-3 16,7-3-1-16,7-3-3 16,13-5 1-16,-2 0-2 15,16-4-3-15,4-3-1 0,15 0 0 16,-1-3-4-16,0-2-4 15,7 5 2-15,-7 0 4 16,6 0 11-16,-7 5 14 16,-5-2 16-16,0 5 13 15,-1-1 6-15,-12 7 5 16,0-2-6-16,-7 2-10 16,-7-2-9-16,-6 5-5 15,-6-2-6-15,-7-1-6 0,-14 1-4 16,1 1-1-16,-6-1-1 15,-1-5-7-15,-7 1-2 16,8 0-17-16,7-4-56 16,4-3-114-16,9-4-107 15,11-4-55-15,14-3-30 16,7-4-1-16,0-4 47 0</inkml:trace>
  <inkml:trace contextRef="#ctx0" brushRef="#br0" timeOffset="333589.9655">24467 15720 101 0,'26'-11'83'16,"0"3"-17"-16,7 1-6 15,6 0 2-15,7 3-1 16,-1 0 1-16,1 1-12 16,-1 6-10-16,-6 1-6 0,-13 7-5 15,-6 4-4-15,-20 3-2 16,-6 4-1-16,-14-1-4 15,0 2-4-15,1-1-7 16,-7-4 1-16,0 0-1 16,6-3-2-16,1 0 0 15,5-5 3-15,2-2 1 0,5-4-1 16,0-1-4-16,14-3 1 16,0 0 0-16,13-3-5 15,-1-5-2-15,7 1 11 16,6 3 23-16,7-3 23 15,-6 0 24-15,6 3 27 16,0 4 20-16,0 0 3 0,1 4-8 16,-15 3-8-16,8 4-14 15,-7 0-13-15,-13 4-13 16,-6-1-10-16,-14 5-9 16,-6 0-13-16,-13 2-13 15,-7 1-11-15,-6 0-11 16,0 0-25-16,-13 0-97 0,7-4-144 15,-8 1-77-15,7-5-39 16,-5 1-18-16,-2-1 7 16</inkml:trace>
  <inkml:trace contextRef="#ctx0" brushRef="#br0" timeOffset="334839.31">23861 16511 211 0,'0'-3'245'16,"-6"3"31"-16,6-4-61 0,0 4-35 15,0 0-17-15,0 0-13 16,0-4-13-16,0 4-25 15,0 0-32-15,0 0-23 16,0 0-15-16,0 4 6 16,0 0 9-16,0 3 11 15,0 7 12-15,0 5 6 16,0 2 4-16,0 5-12 16,0 3-13-16,0 5-11 0,0 6-11 15,0 0-10-15,-7 1-8 16,-12 6-4-16,6-4-2 15,-13 3-1-15,0-3-4 16,6-2-2-16,1-9-3 0,-1-2-1 16,0-9-4-16,14-2-1 15,-7-5-2-15,6-3 0 16,-6-7-2-16,0-4-1 0,6-4 0 16,1-7-6-16,6-3 0 15,0-1-4-15,6-4 0 16,14-6-1-16,0-1-2 15,5 0 0-15,15-3-13 0,-7-3-17 16,12 2-9-16,7-3-3 16,-6 4-3-16,-1 3 2 15,1 5 13-15,-13 5 17 16,-1 5 10-16,-13 8 6 16,1 3 5-16,-7 7 4 15,-13 5 2-15,-7 3 4 0,1 2 2 16,-6 2 3-16,-2-1-1 15,1 0 2-15,0-3-2 16,6-1 0-16,-5-2-3 0,5 2 1 16,0-3 1-16,1-3-3 15,6-1 0-15,6 0 0 16,1 0 0-16,6-3 0 16,6 0 0-16,7 0-1 0,14-4-2 15,5 0-2-15,1-4-9 16,-1 0-47-16,2 0-81 15,-2 1-117-15,-7-4-92 16,-4 0-50-16,-15-5-20 0,1 1 34 16</inkml:trace>
  <inkml:trace contextRef="#ctx0" brushRef="#br0" timeOffset="335387.2982">24552 16698 88 0,'0'0'196'16,"0"0"36"-16,-6 0-42 15,-2 7-33-15,-4 4-22 16,5 4-8-16,1-1-7 0,-1 4-34 16,1-2-28-16,6 1-23 15,0-2-13-15,0 0-5 16,0-4-6-16,0 0-4 0,6 0-3 15,1-4 0-15,-1-4-1 16,1-3-2-16,13 0-1 16,-1-6-2-16,0-2-1 15,8-3 0-15,-8 0-1 0,0-3 1 16,-6 3-1-16,1-1 4 16,-2 2-1-16,-4 3 0 15,-2 2 1-15,0 2 0 16,7 6 1-16,-6 2-1 15,6 2 1-15,7 1 3 0,6-2 1 16,-7 5-2-16,7-3 1 16,6-1-2-16,-5 0 1 15,5 0 0-15,-6-7-3 16,7 4 1-16,-1-8 0 0,-5 1-1 16,-8-4 0-16,0 0-2 15,-5-8 2-15,-8 1 0 16,-6-1 13-16,-6-1 11 15,-14-2 9-15,0 4 5 16,-12-5 1-16,-1 5 0 16,-6-1-13-16,1 5-18 0,-9-2-88 15,2 1-135-15,-1 0-73 16,-6 1-37-16,0 2-20 16,-6-6-4-16</inkml:trace>
  <inkml:trace contextRef="#ctx0" brushRef="#br0" timeOffset="341649.5172">21802 17130 90 0,'-26'-10'169'0,"7"-2"-25"0,-1 5-4 15,13-4 16-15,1 0 10 16,-1-1 17-16,7 6 15 16,-6-2-2-16,6 4-13 15,-7 0-29-15,7 1-25 0,-6-1-28 16,6 2-27-16,13 2-19 16,6 0-12-16,14 0-7 15,32 0-4-15,26-5-1 0,27 5-2 16,25-3-7-16,14-1-10 15,19 4-4-15,12-4-5 16,1 0-4-16,6 1-4 16,-5 3-5-16,-8 0-18 0,-19-4-39 15,-7 4-54-15,-25 4-76 16,-21-4-77-16,-25 3-85 16,-20 5-30-16,-32-4 16 15,-27 4 39-15</inkml:trace>
  <inkml:trace contextRef="#ctx0" brushRef="#br0" timeOffset="341948.9907">22004 17398 115 0,'-26'7'159'0,"13"0"-41"15,26-3-30-15,26-4-4 0,26-8 8 16,20-2 14-16,38-6 6 16,27-1 9-16,33-9-6 15,52-4-19-15,45-6-23 16,26-1-16-16,14-6-14 0,6 2-24 16,-14 4-12-16,-26 1-7 15,-18 2-4-15,-40 5-29 16,-33 7-66-16,-39 4-56 15,-38 7-59-15,-39 0-44 0,-28 8-21 16,-31-1 13-16</inkml:trace>
  <inkml:trace contextRef="#ctx0" brushRef="#br0" timeOffset="345844.291">24571 7528 50 0,'0'-4'88'15,"-6"1"4"-15,6-1 3 16,0 1-14-16,0-1-16 16,0 4-13-16,0-3-14 15,0 3-13-15,13 0-12 0,6 0 1 16,21 0 5-16,25 0 10 15,20 0 11-15,31 0 4 16,34 0 6-16,26 0-2 16,27-4-6-16,12 0-11 15,19-3-10-15,8-1 2 0,-2-3 3 16,1 4-5-16,-6-7-3 16,0-2 6-16,-8 2 7 15,-12-5-6-15,-6 2-8 16,-13-2-3-16,-20 1-1 0,-20 3-25 15,-26-4-60-15,-19 6-96 16,-19-3-50-16,-34 5-23 16,-25-3-12-16</inkml:trace>
  <inkml:trace contextRef="#ctx0" brushRef="#br0" timeOffset="346333.7699">25294 8022 104 0,'118'-7'134'0,"38"0"6"16,34-4-6-16,31-4-19 15,26 5-26-15,14-5-31 16,0 1-24-16,6 2-15 16,-20-3-6-16,-6 5-6 15,-26-1 1-15,-12-5 0 0,-21 7-1 16,-19-7-3-16,-20 1-25 15,-19 4-67-15,-20-3-64 16,-25-1-35-16,-21 1-18 0,-19-5-9 16</inkml:trace>
  <inkml:trace contextRef="#ctx0" brushRef="#br0" timeOffset="409849.9391">22870 4385 37 0,'8'-4'143'0,"-2"4"1"16,0-3 1-16,0-1-3 16,2 1-1-16,-2 3-6 15,0-4-8-15,-6 0-13 0,0 0-6 16,7 4-4-16,-7-3-4 16,0 3-5-16,-7-4-11 15,7 4-11-15,-6 0-14 16,0-4-13-16,-2 4-14 15,2-3-12-15,-6 3-10 16,-2-3-6-16,1 3-1 0,-7-5-3 16,2 5-3-16,-2-4-2 15,-7 4-1-15,7 0 0 16,-6 0 1-16,-6 4-2 0,-1 1 1 16,1 1 0-16,-1 2 0 15,7-1-4-15,7 4-3 16,-1 0-2-16,8 0-6 15,12 3-4-15,6-3-2 0,0 0 3 16,14 0 2-16,6 0 2 16,7-2 8-16,6 1 4 15,-1-3 4-15,9 1 0 16,-2-1 1-16,1 0 0 16,-1 0 3-16,7 1 2 0,-13-1 3 15,0 5 7-15,1-6 5 16,-1 5 4-16,-13 1 0 15,0 2 3-15,-7-3-1 16,-6 3 0-16,-13 1-1 16,-6 0 2-16,-7 3 2 0,-6-3-1 15,-15 4-1-15,-11-5-2 16,-1 1 5-16,-5 0 1 16,-2-5 1-16,-6 1-2 15,7-3 0-15,-7-1-5 16,8 0-4-16,5-3-7 0,13-1-24 15,1-3-59-15,12 0-134 16,7-7-103-16,13 0-57 16,20-4-29-16,6-4 2 15</inkml:trace>
  <inkml:trace contextRef="#ctx0" brushRef="#br0" timeOffset="410396.5417">23366 4538 163 0,'-6'0'222'16,"-1"0"8"-16,7 0-64 0,0 0-53 15,0 0-29-15,0 0-13 16,13 0-2-16,0 0 4 15,7 0 0-15,-1 4-2 16,14-4 3-16,0 0-2 0,12 0-7 16,-7 0-10-16,9 0-29 15,-2-4-48-15,1 4-71 16,-1-2-90-16,-5-3-84 16,5 2-44-16,-6-1-7 15,0-3 19-15</inkml:trace>
  <inkml:trace contextRef="#ctx0" brushRef="#br0" timeOffset="411264.6349">24513 4077 161 0,'-7'-7'193'0,"7"0"-38"15,-6 3-27-15,6 0-26 16,0 4-19-16,0 0-18 16,0 0-4-16,0 8-2 0,6 6 7 15,-6 4 24-15,7 8 22 16,-1 7 15-16,1 4 1 15,5-1-9-15,-4 8-22 0,4 1-28 16,1-2-26-16,-6 1-17 16,6 4-12-16,-7-7-7 15,1-2-5-15,-7 2-8 16,7-9-5-16,-7-2-9 16,0-5-5-16,0-6-9 15,0-1-2-15,0-7 6 0,0 0 5 16,-14-4 7-16,8-7 7 15,-7 0 6-15,0-3 1 16,0-4-1-16,-1-8-6 16,8 1-9-16,6-9-9 15,14 2-6-15,-2-8-6 0,14-2-5 16,1-1 2-16,11-1 5 16,1-1 7-16,1 2 9 15,-1 6 7-15,-13 1 6 16,0 6-6-16,-7 5-14 0,-5 3-10 15,-8 3-6-15,0 8-1 16,-12 0 2-16,0 8 9 16,-8 3 16-16,-5 3 14 15,6-3 6-15,0 0 3 16,-7 0 0-16,14-4 4 0,-8 1-1 16,14-1-5-16,0 0 1 15,0-4 4-15,0 2 1 16,8-2 2-16,4 1 8 15,2 1 5-15,5-5 5 0,-6 3 1 16,6-3-2-16,1 3-4 16,6-3-14-16,7 0-32 15,-1 0-64-15,1 0-88 16,12 0-55-16,-5-3-27 0,5-5-8 16</inkml:trace>
  <inkml:trace contextRef="#ctx0" brushRef="#br0" timeOffset="411569.4062">25353 4224 188 0,'0'-3'236'15,"0"3"-1"-15,0-5-48 16,14 10-88-16,-8-2-43 15,7 8-2-15,6 0 22 16,1 7 16-16,-1 4 5 0,1 0-8 16,-7 3-15-16,7 1-23 15,-8 0-16-15,2-4-15 16,-8 3-9-16,7-3-6 16,-6-3-13-16,-7 0-7 0,0-5-16 15,-14-3-35-15,-4-4-61 16,-2-3-83-16,-13-4-57 15,-6 0-26-15,-7-7-2 16,1-5 25-16</inkml:trace>
  <inkml:trace contextRef="#ctx0" brushRef="#br0" timeOffset="411780.2576">24832 4275 12 0,'6'-15'118'16,"14"5"4"-16,13-2 4 15,5 1 8-15,9 0 7 16,4 4-1-16,1 0-18 16,13 3-24-16,0-3-30 0,8-1-26 15,4 0-53-15,8 1-85 16,0-3-88-16,13-2-45 16,-7-2-23-16,0-4-5 15</inkml:trace>
  <inkml:trace contextRef="#ctx0" brushRef="#br0" timeOffset="412110.2572">26265 3953 154 0,'0'26'210'0,"-6"5"0"16,-7 11 4-16,-7 6 0 0,-6-2-17 16,0 6-22-16,-6 7-25 15,-7 0-24-15,-7 6-29 16,-6 0-40-16,0 2-26 16,-7-1-14-16,7 0-9 15,0-4-3-15,0-6-2 0,6-6-2 16,1-2-6-16,12-8-7 15,1-7-12-15,12-3-19 16,-7-8-26-16,9-4-39 0,4-4-74 16,-6-6-87-16,1 0-38 15,-1-8-10-15,14 0 10 16</inkml:trace>
  <inkml:trace contextRef="#ctx0" brushRef="#br0" timeOffset="412492.6812">26194 4550 61 0,'13'-8'120'16,"-6"2"-19"-16,-1 1-7 0,-6 5-3 15,0 5-1-15,-6 5 1 16,-8 9-3-16,2 6 11 16,-8 4-4-16,-6 4-8 15,7 1-19-15,-1 2-13 16,6 1-13-16,-5-4-16 0,6 3-6 16,-6-3-11-16,-1-3-5 15,0-1-12-15,7-4-15 16,-7-3-17-16,8-3-11 15,5-5-6-15,-6 1-16 16,0-8-20-16,0-3-19 0,0-4-16 16,0 0-10-16,6-8-7 15,1-3 9-15,6-3 23 16,13-4 32-16</inkml:trace>
  <inkml:trace contextRef="#ctx0" brushRef="#br0" timeOffset="412979.4414">25992 4886 41 0,'39'-21'63'0,"13"2"13"16,-12 5 2-16,5 3-5 15,-6-1-9-15,0 10-13 16,-6 2-10-16,-1 0-9 0,-5 6-4 16,-9 2-1-16,2 3-3 15,-7-4-5-15,1 4-5 16,-8-4-4-16,6 1-3 16,-12-1 3-16,8-3 2 0,-2 0 1 15,-6-4-3-15,0 0-7 16,0 0-6-16,0-8-2 15,0 1 1-15,6-1 9 16,1 1 14-16,-1-4 23 0,1 4 21 16,0-1 14-16,5 1 2 15,2 3-6-15,-2 0-6 16,2 2-9-16,5 2-9 16,7 2-8-16,-6 10 0 0,-1-1 3 15,-6 3-4-15,0 5-4 16,-13 2-4-16,-13 2-7 15,-6-2-7-15,-8 9-6 16,-11-4-1-16,-1-5 0 16,-14 1 2-16,1-2 8 0,1-3 11 15,-8-5 11-15,13-2 13 16,1-6 12-16,5-1 9 16,7 1-1-16,14-8-11 15,6 1-15-15,13-4-14 0,6 0-25 16,14-8-30-16,13 1-37 15,5-1-52-15,2-1-77 16,5 2-104-16,1-1-54 16,-1-3-18-16,2 4 10 15,-9-1 41-15</inkml:trace>
  <inkml:trace contextRef="#ctx0" brushRef="#br0" timeOffset="413391.4229">26695 4784 44 0,'0'4'210'16,"-6"-4"8"-16,6 0-24 0,0 4-72 15,6-4-49-15,-6 0-19 16,14 0-5-16,-2 3-5 16,8-3-3-16,0 0-10 15,5 4-26-15,2-4-55 0,-1 0-78 16,6-4-65-16,-6 4-34 16,1-7-19-16,5 3 6 15</inkml:trace>
  <inkml:trace contextRef="#ctx0" brushRef="#br0" timeOffset="413647.5379">27145 4627 213 0,'0'3'234'0,"6"-3"12"0,2 12-74 16,-2-2-62-16,6 9-25 15,-4-2-5-15,-2 6-5 16,0 2-4-16,-6 2-13 0,0-2-11 16,0 4-15-16,-6-3-27 15,0 3-41-15,-8-7-59 16,2 0-67-16,-2-4-76 16,-5 1-39-16,5-12-6 0,-6 0 22 15</inkml:trace>
  <inkml:trace contextRef="#ctx0" brushRef="#br0" timeOffset="413976.8301">27536 4613 79 0,'-33'17'81'16,"1"2"-16"-16,-1 3-19 16,1 0-13-16,6-4-5 15,6 1 2-15,1-1 12 16,5-3 10-16,2-1 14 0,12-3 11 16,-7 0 7-16,7-3 4 15,7-2 2-15,-1 2-1 16,0-1-5-16,14-3-11 15,0 0-14-15,5-1-21 0,8-3-45 16,7 0-71-16,-8 0-98 16,7 0-56-16,0-3-29 15,1-5-6-15</inkml:trace>
  <inkml:trace contextRef="#ctx0" brushRef="#br0" timeOffset="414211.1175">28063 4703 80 0,'14'-3'404'0,"-1"3"35"16,-6 0 17-16,-1-4-9 15,7 4-180-15,-7 0-132 0,1 0-103 16,6-3-109-16,1 3-158 15,11-5-111-15,7 5-60 16,-5-2-29-16,-1-6 17 16</inkml:trace>
  <inkml:trace contextRef="#ctx0" brushRef="#br0" timeOffset="415398.2146">28930 4978 118 0,'7'0'226'0,"-1"4"20"16,1 0-28-16,0 3-53 15,5 0-28-15,-4 5-5 16,-2-2 3-16,-6 9-6 0,-6-1-14 15,-8 3-23-15,-6 6-20 16,-5-1-16-16,-15-1-20 16,-5 4-16-16,-7-3-23 15,-7 3-34-15,-6-3-54 16,6-1-86-16,0-2-103 0,1-5-53 16,19-3-14-16,0-8 9 15</inkml:trace>
  <inkml:trace contextRef="#ctx0" brushRef="#br0" timeOffset="416625.0294">29543 4333 58 0,'0'-3'137'0,"-6"-2"-12"0,6 3-9 16,0 2-1-16,-7-4-8 16,1 4-9-16,-1-3-12 15,7 3-15-15,-7 0-21 0,1-5-14 16,0 5-11-16,-8 0-6 16,1 5-8-16,-13-5-5 15,0 3-2-15,-13 3 2 16,0 2 2-16,0 1 0 0,-6-3 6 15,-8 9 6-15,8-4 3 16,-1 3 4-16,7 1 2 16,-1 3 0-16,1 1 0 15,13-1-8-15,0 4 0 0,7-3-6 16,6-1-1-16,13-4-2 16,7 5 0-16,5-4 4 15,1-1 3-15,13 0 5 16,7 2 2-16,-1-6 3 15,2 1 5-15,-2 1 7 16,7-2 2-16,0 1 3 0,1 0 8 16,5 1 5-16,-6-2-1 15,7 5 1-15,-1-4 1 16,-5 3-1-16,5 1-8 16,-6 0-4-16,0-1-5 0,-6 1-6 15,-1-1-7-15,-5 1-7 16,-8 0-3-16,7 3-5 15,-6-3-3-15,-8 4-1 16,-5-1-3-16,6 1 0 16,-13-5-4-16,0 4 1 0,-6-3 3 15,-8 3 1-15,-5-4 6 16,-7 1 1-16,-6-3 5 16,-14 3 0-16,-7-5 0 15,2 1 0-15,-14-1 0 16,-1-2-1-16,7-1-3 0,-6-3 1 15,6 0-3-15,2 0-10 16,4-8-33-16,7 0-65 16,7 0-110-16,13-3-138 0,6-1-74 15,20-2-32-15,0-5 10 16,14 1 50-16</inkml:trace>
  <inkml:trace contextRef="#ctx0" brushRef="#br0" timeOffset="417165.5586">29745 4751 55 0,'-6'0'173'15,"-1"4"17"-15,7-4-39 16,0 0-21-16,0 4 0 16,7-4 6-16,5 0 7 15,2 0-17-15,5 4-25 16,7-4-24-16,0 0-37 0,1 0-66 16,5 0-100-16,7-4-98 15,-7 0-52-15,1 0-28 16,-7 4 2-16</inkml:trace>
  <inkml:trace contextRef="#ctx0" brushRef="#br0" timeOffset="417391.3318">29758 4945 50 0,'0'8'230'0,"0"-1"19"15,0-3-17-15,7-1-30 16,-1-3-33-16,13 0-36 0,7 0-46 16,7-3-66-16,-1-1-91 15,8-3-104-15,-7 3-70 16,6 0-41-16,-7-3-13 16,-6-1 24-16</inkml:trace>
  <inkml:trace contextRef="#ctx0" brushRef="#br0" timeOffset="418148.78">30221 4928 16 0,'6'0'262'0,"1"-4"41"15,-7 4 29-15,-7-4-40 16,7 0-44-16,0 1-25 15,0-1-24-15,0 0-34 0,7 0-33 16,-7-3-39-16,6 4-32 16,0-2-25-16,8 3-19 15,-8-2-10-15,1 0-7 16,-1 0-3-16,7 4-3 0,-6 0-1 16,13 0-4-16,-8 0 0 15,2 4 3-15,5 4-4 16,-6-6-10-16,0 10-18 15,1-5-12-15,-2 4-15 16,-6 1-12-16,1-6-7 0,0 5 4 16,-1-7 13-16,-6 4 15 15,7-5 15-15,-7 1 15 16,0-4 12-16,-7 0 10 16,1-4 5-16,-1 1 1 0,7-1 2 15,-7-4-1-15,1-3 1 16,6 1 2-16,0-1 6 15,0-1 9-15,6 2 6 16,1-1 3-16,0 3 0 0,-1 1-3 16,1-1-9-16,-1 6-10 15,0 2-11-15,8 0-3 16,6 0-6-16,-1 2-10 16,1 6-11-16,0-1-17 0,5 5-12 15,-5-5-17-15,0 0-14 16,-2 0 1-16,-4 1 9 15,-1-5 21-15,-7 1 31 16,1 0 26-16,0-4 25 16,-7 0 33-16,0-4 26 0,0-3 19 15,-7-1 1-15,7-3 0 16,0 1-2-16,0-2-12 16,7-3-13-16,5 4-12 15,-6-3-10-15,8 3-6 16,6-1-7-16,-7 6-7 0,6 2-9 15,0 0-10-15,-5 4-7 16,5 0-6-16,1 8 0 16,0-4-13-16,-1 2-24 15,-6 5-38-15,6-3-51 0,-5 3-74 16,-8-4-96-16,7 0-65 16,-6 1-16-16,-7-8 14 15,0 0 38-15</inkml:trace>
  <inkml:trace contextRef="#ctx0" brushRef="#br0" timeOffset="418380.6276">30507 4623 23 0,'-20'-14'385'16,"2"-2"41"-16,-2 5 17 15,7 4 9-15,6-1-183 0,0 2-141 16,1 2-94-16,12 0-73 16,1 4-75-16,13 4-111 15,6 0-105-15,6 2-45 16,1-1-11-16,6 2 19 16,1 0 46-16</inkml:trace>
  <inkml:trace contextRef="#ctx0" brushRef="#br0" timeOffset="418923.9895">31485 4623 47 0,'-19'-4'117'0,"-15"4"-15"16,9-3-10-16,-1 3-10 15,0 3-9-15,-1 1-29 16,7 3-20-16,2 1-9 15,4-1-1-15,8 0-6 16,-1 0 4-16,7 5 3 0,7-5 8 16,-1 1 10-16,8 2 9 15,4-3 0-15,9 1-1 16,-1 3 3-16,0-3 1 16,7-2 1-16,-1 6-2 15,-6-5 13-15,-6 1 9 0,5 2 6 16,-5 1 9-16,-6-3 8 15,-8 3 3-15,-6-1 0 16,-6 1-3-16,-8 1-11 16,-12-2 2-16,-6 1-9 0,-7 0-11 15,-7 1-16-15,1-1-27 16,-8-1-40-16,14-2-85 16,1 3-120-16,-2-7-93 15,7 2-46-15,7-2-7 0,7-4 22 16</inkml:trace>
  <inkml:trace contextRef="#ctx0" brushRef="#br0" timeOffset="419436.4926">29816 5586 15 0,'-6'0'267'0,"0"0"21"0,6 0 17 16,0 0-71-16,0 0-86 15,6 0-57-15,0 5-30 16,14-5-19-16,0 0-14 16,5 0-6-16,2 3-7 0,5-3-21 15,8-3-46-15,-7 3-75 16,5 0-98-16,-5 0-55 15,6-5-22-15,-13 5 2 16</inkml:trace>
  <inkml:trace contextRef="#ctx0" brushRef="#br0" timeOffset="419672.0476">29901 5719 116 0,'-6'7'250'15,"0"-4"32"-15,-2 1-25 16,8-1-44-16,-6 2-39 16,6-5-26-16,6 0-29 0,2 3-29 15,4-3-29-15,8 0-24 16,13 0-32-16,6-3-49 16,7-2-74-16,-7 2-95 15,6-1-79-15,-6 1-41 16,0-4-2-16,-6-1 27 0</inkml:trace>
  <inkml:trace contextRef="#ctx0" brushRef="#br0" timeOffset="420621.9179">30319 5337 20 0,'6'-10'261'15,"0"-1"29"-15,1 3 28 16,-7 0-63-16,0 5-46 0,0-1-34 16,0 2-25-16,7 4-2 15,-7 2 3-15,6 7-8 16,-6 3-13-16,0 5-1 0,0 3 2 15,6 4-15-15,-6-1-18 16,7 4-15-16,-7 1-13 16,0-1-14-16,0 4-14 15,0-4-12-15,0 5-11 16,-7-1-12-16,1-4-10 0,0-4-12 16,-1-3-10-16,7 0-7 15,-7-7-6-15,-5-4-4 16,5 1-8-16,-6-6-11 15,-13-2-9-15,7-4-10 16,-14 0-5-16,13-4-9 16,-6-2-2-16,13-9 3 0,6 4 4 15,7-9 1-15,7 6 0 16,6-4 8-16,13 0 9 16,0-1 14-16,7 4 12 15,-7 5 13-15,-7-1 10 0,7 3 3 16,-6 5-1-16,-7-4-6 15,7 7-8-15,-8 0-3 16,2 0-7-16,-2 0-6 16,-5 0 0-16,0 2 7 15,6 3 2-15,-13-2-2 0,6 1-4 16,0-4-5-16,2 4-3 16,-2 0 2-16,0-4 5 15,0 3 9-15,-6-3 14 0,8-3 17 16,-8-1 10-16,0 0 12 15,6-3 14-15,-6 0 22 16,6 0 15-16,-6-1 26 16,7 4 21-16,-1-4 9 15,1 1-4-15,0 4-11 0,5-1-12 16,8 1-16-16,6-1-19 16,7 4-18-16,-1 4-10 15,1-1-7-15,-1 4-14 0,-5 0-17 16,-8 5-15-16,0-1-11 15,-12 3-10-15,0 1-8 16,-7-1-1-16,-7 5 4 16,-6-4 11-16,0-4 10 15,-6 3 12-15,-8-6 7 16,1 3 8-16,-6-5 9 0,-1 2 8 16,1-4 13-16,5-1 18 15,9-3 13-15,-2 0 8 16,13-3-8-16,7-1-12 0,7-4-22 15,19-2-38-15,0 3-42 16,13-5-50-16,6 5-57 16,1-3-74-16,-1 2-77 15,-5 1-27-15,-1 3 5 16,-13 0 29-16</inkml:trace>
  <inkml:trace contextRef="#ctx0" brushRef="#br0" timeOffset="420885.8443">30123 5938 36 0,'13'4'244'0,"6"3"46"15,7-3-9-15,7-1-19 16,13-3-17-16,-1 0-30 15,14 0-37-15,6-3-39 16,1 3-41-16,11-7-33 16,8 3-32-16,-6 0-50 0,5-3-77 15,-6 3-118-15,-6-3-104 16,-13 4-56-16,-13-1-23 16,-20 4 18-16</inkml:trace>
  <inkml:trace contextRef="#ctx0" brushRef="#br0" timeOffset="421437.6323">30331 6338 150 0,'-12'7'283'0,"-8"-3"48"16,7 0-18-16,6-4-35 16,-6 0-21-16,7-4-22 15,0 0-30-15,-2-3-37 16,16-1-37-16,4-3-37 16,8-4-33-16,13 1-20 0,-1-5-20 15,1 5-12-15,-1-4-4 16,1 3 0-16,-13 4 0 15,6 1-2-15,-14 2 3 16,1-1-2-16,1 3-4 16,-2 6-4-16,2-4-1 0,5 4 1 15,-6 0-6-15,6 4-3 16,1 0-4-16,0-2-2 16,-1 3-5-16,1 2-4 15,0-2 4-15,-1 1 4 0,1 2 4 16,-8-1 2-16,8 1 2 15,-7-6 2-15,-6 6 2 16,6-1 0-16,-7 1 1 16,-6-1 2-16,-6 0 4 15,-7 0 3-15,-1 2-1 0,-12 1 2 16,1-3 1-16,-1 1-12 16,6-1-31-16,-6-2-61 15,7-3-91-15,-7 2-115 16,6-4-80-16,7 0-30 15,6-6 9-15,7-2 48 0</inkml:trace>
  <inkml:trace contextRef="#ctx0" brushRef="#br0" timeOffset="421713.6259">31687 5770 113 0,'6'-12'292'15,"1"9"9"-15,-1 0 4 16,-12-1-103-16,-1 8-91 0,1-1-49 16,-8 9-22-16,-5 2-6 15,0 8 0-15,-8 0-11 16,-5 3-20-16,-13 4-23 15,-1-3-51-15,-7 3-82 16,-12 0-88-16,6-6-41 0,8-2-12 16,-8-6 0-16</inkml:trace>
  <inkml:trace contextRef="#ctx0" brushRef="#br0" timeOffset="421940.7899">31055 5931 239 0,'20'-4'282'16,"6"1"10"-16,-1-1-45 15,15 4-100-15,-1 0-63 0,-7 0-40 16,7 4-24-16,1-1-10 16,-1 4-5-16,-1-3-17 15,1 4-36-15,-5-5-50 0,-2 4-75 16,1-2-59-16,-1-3-35 15,-6-2-8-15,0 0 18 16</inkml:trace>
  <inkml:trace contextRef="#ctx0" brushRef="#br0" timeOffset="422464.023">31856 5516 172 0,'7'-3'224'0,"-7"-4"16"16,6 3-58-16,-6 1-48 15,0 3-25-15,7 0-3 16,-1 0 3-16,0 7-5 15,2 0-15-15,-2 5-5 16,0-2 1-16,0 5 0 0,2 4-8 16,-2-2-8-16,0 5-5 15,1 1-7-15,-1 2-14 16,1 1-14-16,0-1-11 16,-1 1-4-16,8-4-5 15,-2 0-4-15,1-3-5 0,0-5-6 16,0 1-4-16,-7-4-3 15,2-1 0-15,-8-2 9 16,0-1 16-16,0-3 14 16,0 0 10-16,0-1 9 15,0-3 0-15,-8 4-7 0,-4-1-14 16,-1-3-12-16,-7 0-9 16,-6 4-11-16,-7-1-8 15,-5 5-16-15,5-4-25 16,1 0-33-16,-2-1-53 15,9 1-82-15,5 0-95 0,0-4-44 16,7 4-8-16,13-4 21 16,-6-4 46-16</inkml:trace>
  <inkml:trace contextRef="#ctx0" brushRef="#br0" timeOffset="423429.5626">31876 5395 134 0,'12'0'179'0,"2"5"-11"0,-2-1-32 16,2 6-4-16,5 5 8 15,-5 4 15-15,-2 3 6 16,2 4-15-16,-2 3-26 16,2 3-26-16,-8 5-24 0,7-4-25 15,1 3-17-15,-8-3-11 16,6 0-9-16,2 1-8 15,-8-5-10-15,1 0-7 16,-1-4-7-16,-6-2-5 0,7-6-2 16,-7-1 3-16,0-5 10 15,0 0 7-15,-7-8 6 16,-6 4 4-16,-13-7 1 16,0-3 1-16,0-1 6 15,1-3 4-15,-2-4 4 0,1-4 5 16,12 0 2-16,14-7-8 15,0 1-19-15,20-2-18 16,7 2-10-16,-1-4-10 16,6 6-9-16,1-3-5 15,-1 7 3-15,-5 4 7 0,-1 3 7 16,0 1 3-16,-1 4 4 16,1 3 12-16,-12 3 11 15,-1 4 9-15,0 1 6 16,-7-1 16-16,-6 5 13 0,0-2 4 15,0 5 6-15,7-4 2 16,-7 1 0-16,6-6-5 16,0 2-4-16,-6-1 1 15,14 1-2-15,-8-5-5 16,7 1 1-16,7-1-3 0,6-3-16 16,6 0-35-16,7 0-77 15,1 0-114-15,5-7-72 16,1 0-42-16,-7-4-8 15,-6 0 18-15</inkml:trace>
  <inkml:trace contextRef="#ctx0" brushRef="#br0" timeOffset="423705.2211">32652 5605 195 0,'0'-7'278'0,"0"7"7"15,0-4-40-15,6 1-80 16,0 3-51-16,7 3-26 0,7 1-9 16,0 6-1-16,-8 2-2 15,8-1-16-15,-1 4-19 16,1-1-13-16,-7 1-6 16,-6-1-6-16,-7 1-3 15,0 0-8-15,-20 2-18 0,-6-1-38 16,-13-5-63-16,-7-1-71 15,-6-2-82-15,-6-5-48 16,5-3-13-16,8-3 23 16</inkml:trace>
  <inkml:trace contextRef="#ctx0" brushRef="#br0" timeOffset="423885.0464">32502 5554 9 0,'51'-15'197'15,"1"4"17"-15,7-1-25 16,6 6-43-16,0 2-32 16,14-3-22-16,-8 4-26 15,14-2-58-15,0 5-98 16,0-4-86-16,-8 4-46 0,-4 0-25 16,-14 0-3-16</inkml:trace>
  <inkml:trace contextRef="#ctx0" brushRef="#br0" timeOffset="424417.4882">32019 6169 216 0,'7'-8'273'16,"5"1"28"-16,2 3-37 15,-2-3-28-15,2 0-17 16,-8 3-18-16,1 0-31 0,-1 1-38 16,-6 3-39-16,0-4-37 15,-6 1-26-15,6-2-17 16,0 5-12-16,0-2-8 16,0 2-6-16,6 0-6 15,8-4-3-15,4 4-1 0,16 0 3 16,17-4 4-16,8 0 6 15,20 1 5-15,12-5 4 16,13 2-3-16,13-6-2 0,13 1-3 16,8-3-11-16,-2 3-9 15,-5-4-15-15,-7 3-23 16,-14-2-36-16,-19 7-39 16,-12-4-68-16,-21 7-80 15,-19 0-32-15,-25 0-2 16,-28 2 23-16</inkml:trace>
  <inkml:trace contextRef="#ctx0" brushRef="#br0" timeOffset="425987.6786">33043 6324 183 0,'0'-8'318'16,"-8"-1"44"-16,8 6-10 15,0-4-56-15,0 3-59 0,0 1-48 16,0 3-46-16,0 0-39 16,0 0-25-16,8 7-16 15,-8 0 2-15,6 8 11 16,-6 0 7-16,6 6 2 16,1 6-5-16,-1-1-11 0,1 3-20 15,6 4-39-15,-13-4-37 16,6 0-32-16,0-3-32 15,-6-5-29-15,8-1-30 0,-8-6-18 16,-8-3-29-16,8 0-83 16,-6-4-74-16,0-4-24 15,-7-3 2-15,0-3 18 16</inkml:trace>
  <inkml:trace contextRef="#ctx0" brushRef="#br0" timeOffset="432410.0144">31739 6345 45 0,'0'-4'143'0,"0"4"-33"0,-7-3-36 16,7 3-13-16,0 0 1 16,0 0 8-16,0 0 14 15,0 0 20-15,0 3 25 16,0 1 19-16,-6 6 10 15,6 5 3-15,0 7-3 0,0 4-15 16,0 7-30-16,0 7-30 16,0 1-20-16,-7 2-17 15,1 6-15-15,6-3-8 16,-7 2-7-16,1-4-4 16,-1 0-5-16,7-7-3 15,-6-5 2-15,6-5-2 0,0-5 0 16,0-4 4-16,0-7-1 15,0-4 3-15,0-3-2 16,0-4-8-16,0-7-14 0,6-4-14 16,7-4-17-16,0-4-18 15,7-3-12-15,13-3-8 16,6-1-9-16,6-3-5 16,7 0 4-16,1 0 8 15,-8 2 11-15,1 10 11 0,-7-2 20 16,-13 9 15-16,0 1 10 15,-6 6 8-15,-14 6 2 16,-6 2 2-16,0-1 1 0,-6 2 2 16,-1 2 3-16,-6 3 2 15,-1-4-1-15,2 4-1 16,-1-4-6-16,0 4-12 16,6-3-13-16,-5-4-10 15,4 3-4-15,8-4 4 16,0 1 19-16,0 0 21 0,8-4 16 15,4-4 12-15,1 4 18 16,7-7 4-16,6 2-4 16,0 3-7-16,0-2-2 0,7 1-6 15,-7 3-14-15,-1 3-6 16,-11 1-6-16,-1 6-1 16,0 5-1-16,-13 3 4 15,-13 4 1-15,0 0 3 16,-1 0-3-16,-11 0-1 0,-1 1-1 15,0-2 0-15,0 1 2 16,-1-7-5-16,1 0 2 16,7 0 2-16,-1-9 0 15,0 2-1-15,8-1-2 16,6-3-17-16,-2-4-32 0,16-4-61 16,-2-7-95-16,20 1-50 15,7-5-23-15,5-7 1 16</inkml:trace>
  <inkml:trace contextRef="#ctx0" brushRef="#br0" timeOffset="432651.7022">32417 6781 45 0,'6'0'254'0,"0"0"10"15,2 0 4-15,-2 0-93 16,0 0-71-16,1 0-34 0,6 0-9 16,6 0-4-16,7-4 1 15,0 1-7-15,1 3-34 16,5-4-53-16,-6 0-75 16,1 0-89-16,-9 1-63 0,-4-2-27 15,-1 3 6-15</inkml:trace>
  <inkml:trace contextRef="#ctx0" brushRef="#br0" timeOffset="432893.3156">32652 6604 5 0,'0'-2'210'15,"0"-3"10"-15,6 5-6 0,0 7-68 16,0 1-45-16,1 4-17 15,-7 2-5-15,7 4 4 16,-7 5 0-16,6-2-12 16,-6 1-15-16,7 4-14 15,-7-4-29-15,6-1-51 0,-6 2-74 16,0-5-79-16,7 0-62 16,-7-3-29-16,7-7 0 15</inkml:trace>
  <inkml:trace contextRef="#ctx0" brushRef="#br0" timeOffset="433185.3204">32977 6649 30 0,'7'-15'218'0,"-1"5"14"15,1-2-44-15,-7 9-48 16,-7-2-49-16,-6 10-32 0,-6-2-24 15,-1 12-9-15,-13-1 2 16,7 1 2-16,0 4 2 16,13-1-2-16,-7-3 3 15,14-1 4-15,0 1-1 16,12-4-3-16,7 0-1 0,0 0-4 16,20-4-4-16,6 1-17 15,7-8-39-15,19 3-77 16,0-3-97-16,6-3-49 0,8-1-28 15,-1-3-4-15</inkml:trace>
  <inkml:trace contextRef="#ctx0" brushRef="#br0" timeOffset="437288.4767">31002 5421 97 0,'0'-3'144'16,"0"-1"4"-16,-6 1-2 16,6-1-6-16,0 1-20 15,-6 3-19-15,-1 0-21 0,0 0-16 16,-6 0-5-16,-6 0 2 16,-14 7 4-16,-6 0 8 15,-6 4 10-15,-7 8 6 16,-13 6-4-16,-8 4-11 15,-4 8-11-15,-2 3-15 0,-6 4-17 16,8 4-12-16,4 0-9 16,2 3-5-16,0-4-5 15,6-3-7-15,6 0-16 0,0-7-33 16,13-1-46-16,7-7-62 16,1-2-78-16,18-6-59 15,0-2-17-15,13-9 15 16,7-6 37-16</inkml:trace>
  <inkml:trace contextRef="#ctx0" brushRef="#br0" timeOffset="438100.0673">32319 6583 113 0,'0'4'131'0,"-7"-1"-13"15,7 2 1-15,-6 2 9 16,6 3 13-16,-7 2-6 16,1 2-6-16,-8 4-6 15,2 1-3-15,-8 2-4 0,-6 5-1 16,-7 4-2-16,-18 3-10 16,-8 7-17-16,-6 0-17 15,-14 4-18-15,1 4-22 16,0-1-14-16,0 1-17 0,0-4-26 15,13-4-41-15,6-3-65 16,7-4-84-16,13-3-86 16,19-9-40-16,0-6-1 15,20-8 23-15</inkml:trace>
  <inkml:trace contextRef="#ctx0" brushRef="#br0" timeOffset="441851.8218">30722 7737 84 0,'0'-11'177'0,"0"3"-26"15,0 1-12-15,0-1-11 0,0 5-12 16,0 0-8-16,0-1-17 16,0 4-22-16,0 0-24 15,0 0-3-15,0 4 9 16,0 2 12-16,-6 9 9 16,6 7 13-16,-6 4 5 15,-2 7-11-15,8 7-14 0,-6 0-16 16,6 5-13-16,0-1-14 15,0 0-8-15,0 2-5 16,0-1-6-16,-6-5-2 16,0 2 0-16,-8-6 1 0,8-4 1 15,-1-6 0-15,1-4 2 16,0-3 5-16,-8-4 1 16,8-8-2-16,0 0-1 15,-8-7 0-15,14-4-1 0,-6-6-6 16,6-2-3-16,6-5 1 15,-6-3-4-15,14-2-3 16,-2 1-5-16,2-6-11 16,5 2-14-16,7-4-11 15,6-1-5-15,1 1-4 0,-1 4 3 16,-5-1 5-16,-1 3-7 16,0 9-19-16,-13-1-7 15,-7 8-2-15,-6 4-3 16,0 6 8-16,-13 1 23 0,-7 7 30 15,8 3 19-15,-8 1 10 16,1 4 4-16,5-5 2 16,8 1 2-16,0 0 2 15,6-4 4-15,6 3 2 16,0-3 4-16,1 1-2 0,6-6 0 16,0 5-3-16,-6-6-3 15,6 2-2-15,-1-5-2 16,8 4-2-16,0-4-8 15,-1-2-15-15,1 0-35 0,0-2-57 16,5 2-71-16,-5-8-41 16,-6 4-20-16,5-7 3 15</inkml:trace>
  <inkml:trace contextRef="#ctx0" brushRef="#br0" timeOffset="442399.6301">31159 7957 18 0,'-13'15'85'0,"0"-1"-5"15,6 0-3-15,1 6-6 0,-1-3-6 16,1 2-12-16,6-5-14 15,-6 1-14-15,6-5-7 16,0 2-4-16,0-1 10 0,0-7 7 16,0 3-1-16,0-7 0 15,0 0 1-15,0-4-4 16,6 1-13-16,-6-5-4 16,0 1 4-16,6-5 7 15,1 6 2-15,-1-2 2 0,1 1-4 16,6-1-3-16,0 6-8 15,0 2-10-15,7 0-5 16,-1 0 0-16,7 2 3 16,0 6 6-16,1-1 2 0,5 1 1 15,-6-2-3-15,-7-1-2 16,7 2 1-16,-6-3-3 16,-1-1 11-16,-5-3 13 15,-8 0 12-15,8 0 11 0,-8-3 17 16,0-5 11-16,-6-2 10 15,0-2 4-15,0-3 1 16,-6 5-6-16,0-9-15 16,-8 4-16-16,8 1-39 0,-8-1-36 15,8 1-49-15,0-1-65 16,6 0-77-16,0 5-66 16,0-1-18-16,6-4 0 15,0 4 29-15</inkml:trace>
  <inkml:trace contextRef="#ctx0" brushRef="#br0" timeOffset="442750.5539">31928 7605 134 0,'0'3'230'0,"-14"9"30"16,2 10-51-16,-2 3-40 16,-11 8-13-16,5 4 6 15,0 0-14-15,1 3-17 16,-1 4-15-16,1 0-19 16,6-1-20-16,-7 5-20 0,1 0-16 15,-1 0-11-15,0-1-9 16,-5 2-7-16,-1-2-5 15,-7-4-11-15,1-3-30 16,-2-3-30-16,9-4-42 0,-7-3-55 16,12-9-68-16,0-1-77 15,7-6-25-15,0-3 1 16,6-7 26-16</inkml:trace>
  <inkml:trace contextRef="#ctx0" brushRef="#br0" timeOffset="443196.3207">32072 8008 31 0,'6'-8'162'16,"0"5"-23"-16,-6-1-41 0,0 1-18 15,0 6 10-15,0 1 10 16,-6 7 15-16,-8 8 15 16,8 3 14-16,-6 3-9 15,-2 4-24-15,1 0-20 16,-7 4-19-16,14 1-17 0,-6-5-15 15,12 0-9-15,-8-3-7 16,8-1-7-16,0-6-6 16,0-1-5-16,0-3 1 0,0-4 5 15,0-4 10-15,0 0 10 16,0 1 10-16,-6-8 0 16,6 3-8-16,0-6-23 15,-6 3-39-15,6-8-61 16,6 1-69-16,-6 0-85 15,6-4-69-15,8 0-24 0,-2-1 8 16,8 2 37-16</inkml:trace>
  <inkml:trace contextRef="#ctx0" brushRef="#br0" timeOffset="443806.8111">32338 8058 141 0,'0'0'182'0,"0"-2"1"15,0 2-7-15,-6 0-22 16,6 0-30-16,-7 0-29 16,-12 2-23-16,6 6-15 15,-20 7-7-15,-6-1 2 0,0 5 2 16,-6-1-3-16,5 4-8 16,7-3-11-16,1-1-7 15,6 1-5-15,7-5-7 16,5 1-4-16,8-4 2 15,6-4 4-15,0 5 4 0,0-9 8 16,14 4 6-16,-8-3 6 16,6-4 0-16,8 3-3 15,-1-3-8-15,7-3-8 16,7 3-9-16,7-4-24 0,-1 4-27 16,-1-4-37-16,2 1-54 15,-1 0-67-15,0-2-72 16,-7-2-33-16,-6 3-7 15,1-3 22-15</inkml:trace>
  <inkml:trace contextRef="#ctx0" brushRef="#br0" timeOffset="450952.2333">21776 3912 71 0,'0'0'186'0,"7"4"7"16,-7-4-70-16,0 0-51 16,6 4-18-16,1-4-4 15,-1 0 1-15,0 0 9 16,14-4 13-16,0 4 8 0,-1 0-5 15,21-4-5-15,5 4-6 16,13 0-11-16,14 0-12 16,13 0-12-16,12-3-7 15,14 3-9-15,7-4-3 0,12 4 2 16,7-8 1 0,-1 6 1-16,8-2 2 0,0-4 7 15,6 5 1-15,-14-5-3 16,1 0-3-16,0 2-6 15,-7-6-13-15,-6 5-6 0,0-1-5 16,-6 1 0-16,-2 0 1 16,-11 0 5-16,-1 3 12 15,-7-3 2-15,2-1 4 16,-2 1-1-16,-6-1-3 0,1 2-3 16,-1 2-2-16,0-3 1 15,-6-5-2-15,-1 8 1 16,1-2 2-16,0-1 0 15,-7-1-1-15,6 4 0 16,-5-4-1-16,-1 5-3 0,0-1-1 16,1 1 0-16,6-1 1 15,-1 4-2-15,0-4 1 16,14 4 0-16,7-3 0 16,5-1-2-16,7 4-1 0,7-4-1 15,0 1-1-15,13 3-3 16,-1-4 1-16,2 0 5 15,-2-3 3-15,8 4 3 16,-1-2 1-16,-6-1 3 0,0 2 2 16,-7-3-6-16,1 3-3 15,-7-4-2-15,6 6 1 16,0-4-2-16,13 4-2 16,-6-2-1-16,13 1-2 0,0 3-1 15,-7-4-1-15,7 4-2 16,-6-4 0-16,-8 4 4 15,-6 0-1-15,-12 0 3 0,-7 0-2 16,-14 0 4-16,-6 0 1 16,-6 0 0-16,0 4 0 15,7-4 1-15,-1 0 1 16,0 0-1-16,6-4-9 0,-5 4-9 16,-1 0-3-16,0 0-1 15,-12-4 0-15,-8 4 2 16,-12 0 8-16,0-4 9 15,-7 4 4-15,-1 0 1 0,2-4 0 16,5 4 0-16,14 0 0 16,0 0-2-16,12 0-4 15,7-2-2-15,0 2-2 0,-6 0 2 16,7 0-4-16,-14 0 0 16,0 0 2-16,-6 0 1 15,-7 0 6-15,-6 0-1 16,6 0 0-16,0 0-9 0,6 0-5 15,14 0-9-15,6 0-6 16,14 0-4-16,-1 0-3 16,-7 0 1-16,2 0 3 15,-15 0 3-15,-5 0 2 0,-21 2 3 16,-5-2 6-16,-15 0 8 16,-5 0 7-16,-7 0 3 15,0 0 4-15,-7 0 0 16,1 0-7-16,-7 0-24 0,-13 0-54 15,0 0-71-15,0 0-38 16,0 0-20-16,0-2-4 16</inkml:trace>
  <inkml:trace contextRef="#ctx0" brushRef="#br0" timeOffset="454442.2785">21783 3864 8 0,'0'0'61'16,"0"0"-25"-16,-7-4-12 0,7 4-3 15,-7 0 7-15,7 0 3 16,0 0 4-16,0 0 4 15,0 0-6-15,0 0-4 0,0 0-8 16,0 0-7-16,0 4 4 16,0-4 4-16,0 4 13 15,0 0 15-15,7 4 16 16,0-1 14-16,6 3 4 16,-1 5 1-16,2 4-1 0,6-1-10 15,-1 7-16-15,7 1-8 16,-6 4-13-16,-1-1-11 15,0 4-8-15,1 0-2 16,-1 4 3-16,1-4 6 16,-7 7 5-16,-6 0 4 0,-1 1 0 15,-6 6-2-15,0-3-6 16,0 3-8-16,0 1-8 16,7-4-5-16,-7 0-1 0,6-4-1 15,-6 1-1-15,0-5 3 16,6 0 0-16,-6 1 2 15,8-8 6-15,-8 5 0 16,0-5-1-16,6 0 2 16,-6 0 1-16,0 1 0 15,0-4-4-15,0 0-1 0,0-1-2 16,0-3-1-16,0-1 3 16,0 6-2-16,0-9 2 15,0 4-1-15,0 1 1 16,0-6 1-16,0 5-3 15,6-3 0-15,-6-2-3 0,0 2-2 16,6 0 0-16,8-2-1 16,-8 3-2-16,1-6 0 15,6 1 0-15,0-1 1 0,-1 1-2 16,8-4 0-16,0 0 0 16,-1 3 0-16,14-3 1 15,-1 0 0-15,2-4 1 16,11 4-1-16,7 1 0 15,0-1 1-15,14-4 0 16,-1 0-1-16,6 1 1 0,8-1-1 16,-2-3 1-16,8-1-1 15,0 0-2-15,6-3 0 16,0 5-1-16,1-5-1 0,12 0-1 16,-6 4-5-16,6-4-2 15,0 0-2-15,1 0-3 16,-2-4-1-16,2 4-3 15,5 0-3-15,-5-5 0 16,5 5 0-16,-5-3 1 0,-1 3 2 16,-6-3 6-16,-6 3 6 15,-1-4 5-15,-7 4 3 16,-6-4 3-16,0 1-1 16,-6 0 1-16,0 3 0 0,-7-5 1 15,0 1 1-15,-7 4 1 16,1-3 1-16,6 3-2 15,1 0-2-15,-1 0 3 16,6-5-2-16,8 5 0 16,-1 0 1-16,0-2 3 0,0 2 6 15,0 0 3-15,1 0 5 16,-8-4 1-16,-6 4 3 16,0 0 2-16,0 0-7 15,1 0-3-15,-8 0-4 0,8 4-3 16,6-4-7-16,-1 2-2 15,7 3-1-15,1-5-2 16,-1 3-1-16,7 1-2 16,-8 1 1-16,2-5 0 0,-8 3 1 15,1 0 0-15,-7 1-1 16,0 0 2-16,0-4 0 16,1 3 15-16,-8 0 9 15,-5-3 4-15,-1 5 5 0,-1-1 1 16,8-1 3-16,-6 1-14 15,-1 3-9-15,7-4-3 16,-8 1-1-16,8 0-2 16,-7 3-2-16,-6-3 0 0,-1-1-2 15,-6 2-2-15,-6-3-1 16,-7 2 1-16,0 0 1 16,0-4-1-16,1 4 0 15,-1-1 4-15,6-3 1 0,1 5 0 16,6-2-1-16,-1 1-1 15,9-2-1-15,-9 3 0 16,2-2-1-16,-15 1-2 16,2 0 0-16,-8 0 4 15,1-1 0-15,-7-3 0 0,0 4 1 16,-6-4 1-16,5 4-1 16,-5-1-3-16,13 0 1 15,0 6-1-15,-2-6-1 0,15 4 1 16,0 4-2-16,-7-3 1 15,6 2 1-15,-6 1-1 16,-6-3 2-16,-1 3-2 16,1 0 2-16,-6 4-1 15,-2-4-2-15,-5 7 0 0,-1 0-2 16,-6 0 3-16,0 4-1 16,0 0-1-16,0 0 0 15,-6 0 1-15,6 1 0 16,0-6-2-16,-7 5 0 0,7-3 3 15,-6 3 1-15,0 0 1 16,6 0-2-16,0 0-6 16,-8-1 0-16,2 2-5 15,6-2 0-15,-6 5-1 16,0-4 2-16,-2 0 5 0,-4 0 5 16,5 4 2-16,1-4 1 15,-1 3 3-15,0 1 1 16,1 0-1-16,6 3-3 15,0 0 0-15,6-4-3 0,1 6 0 16,0-6-1-16,6 4 0 16,-1-3-1-16,2 0-2 15,-2 4 2-15,2-5 0 16,-1 0-1-16,7 0 1 16,-14 1 0-16,6 0 4 0,-4 0 1 15,-2 3 1-15,7-3 3 16,0 3 0-16,-6 0 0 15,5 5-2-15,8-5-3 16,-7 4-3-16,7-1-4 16,-1 2-1-16,0 2 1 15,1-3 1-15,0 4 2 0,-1-1 5 16,1 1 4-16,0 3 3 16,5-3 0-16,1 4 0 0,-6-1 0 15,6-4-2-15,1 4-1 16,-8 2-1-16,7-6 0 15,0 3 0-15,-6 2 0 16,-1-4 0-16,1-1-1 16,-8 5-4-16,2-4 2 15,-2-1 0-15,2-3-2 0,-1 3 2 16,-7 1-1-16,8-4-1 16,-8 0-2-16,6 0-1 15,-12-4 0-15,8 5-2 16,-2-2-1-16,-6-2 1 0,0 2 1 15,0 2 0-15,-6-1 1 16,6 0 1-16,-8-1 1 16,8 5 2-16,0-7 1 15,0 2 1-15,0-2-3 16,0-1-1-16,0-4 0 0,0 2 1 16,0-1 0-16,0-1 0 15,0-4 2-15,0 6 0 16,8-5 2-16,-2-1-2 15,0-2-2-15,7 2 0 0,7-6-1 16,-7 0 3-16,13-1-3 16,6-3 0-16,2 1 0 15,11-2 0-15,7-3 1 16,7-2-2-16,0 2-1 16,6-3 1-16,0-1 0 15,6 0 1-15,14-3-3 0,6 0 1 16,0-3-1-16,20 0-3 15,7-5 10-15,6 0 3 16,-1 1 6-16,7-3 3 16,-6 2 3-16,0-3 4 0,-7 0-7 15,1 4-2-15,-7-4-4 16,-1 0 0-16,1 3-3 16,-7 2 1-16,1-6-4 15,-14 9-1-15,0-5 0 0,-13 5-2 16,0-1-1-16,-13 0 0 15,-12 0 1-15,-8 4 0 16,1-3 0-16,-7 3-1 16,-7-5 2-16,7 3-2 0,7 2 0 15,-1-4-6-15,8 4-7 16,-1-3-10-16,7-2-9 16,-14 5-11-16,1-3-14 15,-1-1-20-15,-12 0-35 16,-7 0-71-16,-12 2-94 15,-8-6-44-15,-12 4-17 0,-14-7 10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34:21.581"/>
    </inkml:context>
    <inkml:brush xml:id="br0">
      <inkml:brushProperty name="width" value="0.05292" units="cm"/>
      <inkml:brushProperty name="height" value="0.05292" units="cm"/>
      <inkml:brushProperty name="color" value="#FF0000"/>
    </inkml:brush>
  </inkml:definitions>
  <inkml:trace contextRef="#ctx0" brushRef="#br0">21339 3399 62 0,'-6'-3'151'0,"0"3"-41"16,-1-4-24-16,0 4-6 0,1-4 12 15,6 4 10-15,-6 0 9 16,-2 0 7-16,8-4 0 16,-6 4-9-16,6 0-17 15,0 0-18-15,-6 0-16 16,6 0-17-16,0 0-14 0,0 0-7 16,-7 0-7-16,7 0-4 15,0 0-1-15,0 0-4 16,0 4-2-16,0-4-2 15,0 8 6-15,0-1 9 16,0 12 8-16,0 2 12 16,7 9 9-16,-1 6 11 0,8 8 2 15,-2 8-7-15,2 6-6 16,-2 12-7-16,1 3-9 16,-6 8-9-16,0-1-10 15,-1-2-3-15,7 2-1 16,-6-3-3-16,-1-4 6 0,7 0 6 15,-6-4 8-15,6 2 14 16,-1-9 19-16,2 1 14 16,5-5 4-16,7-4 3 0,0-6-4 15,0 0-12-15,7-8-19 16,-7-3-14 0,-6-5-14-16,-1-2-11 0,1-1-9 15,-8-6-7-15,-4-1-8 16,-2-7-7-16,-6-1-14 0,0-7-41 15,0 1-93-15,-14-8-136 16,-5-4-71-16,0-4-32 16,-8-3-8-16,-5-7 32 15</inkml:trace>
  <inkml:trace contextRef="#ctx0" brushRef="#br0" timeOffset="1352.3595">21274 3451 47 0,'-6'4'87'0,"-1"-4"4"16,7 4 7-16,-7-4-1 15,1 0-7-15,6 0-7 16,-6 0-9-16,6 0 0 15,0 0-2-15,0 0 6 16,0 0 4-16,0 0 10 0,0 0 18 16,6 0 17-16,0-4 7 15,1 0-4-15,13-4-4 16,12-3-18-16,7-3-22 16,13-5-27-16,13-6-15 0,14-4-8 15,19-7-4-15,13-6-6 16,25-8-9-16,28-10-17 15,18-13-28-15,19-11-34 16,14-4-29-16,0-3-16 16,0 3-2-16,-19 3 6 0,-7 8 18 15,-19 4 14-15,-14 8 17 16,-6 6 13-16,-20 4 6 16,-19 4 7-16,-13 10 4 0,-13 5 23 15,-20 0 17-15,-7 9 12 16,-5 1 3-16,-15 4 5 0,-5 5 1 15,-7 2-6-15,-7 3-9 16,1 2-6-16,-6 3-4 16,-8-1-5-16,7 4-4 15,-7 0-1-15,1 1 4 0,-1 0 4 16,-6 3 5-16,7-5 6 16,-7 5 3-16,0-4 6 0,6 1 1 15,-6 3-4-15,0-3-13 16,0 3-35-16,6-4-64 15,-6 4-107-15,0 0-82 0,8 0-44 16,4 0-13-16,-5 4 17 16</inkml:trace>
  <inkml:trace contextRef="#ctx0" brushRef="#br0" timeOffset="2530.536">21476 4788 118 0,'0'-4'261'15,"0"0"31"-15,0 4-32 0,0-3-55 16,0 3-44-16,0-4-32 16,0 4-23-16,0 0-14 15,0 0-6-15,0 0-2 16,0 0-1-16,0 0-2 0,0 0-9 16,0 0-13-16,7 0-14 15,-1 0-4-15,1 4 16 16,19 3 10-16,6 4 6 15,14 3 6-15,19 5 5 16,13-1-12-16,27 8-22 0,5-4-22 16,21 4-20-16,5-1-18 15,14 1-15-15,0 0-10 16,6-1-12-16,8 2-6 16,-1 2 6-16,-7 0 6 0,-6 3 4 15,-7-1 4-15,-6 5 8 16,-14-4 7-16,-5-2-2 15,-7 2 3-15,-7-3 5 16,-7 1 2-16,-4-4 2 16,-16 0-1-16,2-8 5 0,-14 1 2 15,0-1 2-15,-7-7 1 16,-5 3 2-16,-2-3 1 16,-5 0 1-16,7 1 5 15,-8-5 1-15,7 0 1 0,-7 0 0 16,2-3 2-16,-2 0-3 15,-6-1-8-15,0-3-5 16,-6 4-13-16,-7-8-23 16,0 4-37-16,-7-3-58 0,-5-5-97 15,-8 4-105-15,0-6-50 16,-12-1-9-16,-8-4 20 16,-4-7 50-16</inkml:trace>
  <inkml:trace contextRef="#ctx0" brushRef="#br0" timeOffset="4429.0292">24669 2113 87 0,'-7'-4'91'0,"-6"1"-14"0,7-4-9 15,0 3-4-15,-1-3-9 16,0-1-4-16,1 5-10 16,6-4 0-16,-6 2-4 0,6-1-14 15,0-2 0-15,0 1-4 16,0 3 3-16,0-2 11 15,0-2 11-15,0 4 7 0,6-4 5 16,-6 5 6-16,6-1 2 16,-6 0-8-16,0 1-10 0,7 3-5 15,-7-3-7-15,0 3-6 16,0-5-5-16,0 5-6 16,0 0-7-16,7 0-5 15,-1 0-4-15,0 8 3 0,1-1-1 16,13 8 10-16,0 3 9 15,5 7 6-15,1 5 2 16,0 3 0-16,0 8-2 0,-6 3-2 16,-1 7-3-16,1-1 2 15,-7 6-2-15,0 0-2 16,-6 2 0-16,5-3-3 0,2-1-3 16,-2 1-2-16,2 1 8 15,-1-5 5-15,0 0 5 16,-6 0 3-16,-1 1 2 15,0-5 3-15,0-3-3 16,2 4-5-16,-8-4-3 0,6-1 0 16,-6 5-3-16,6-4-6 15,-6 1-5-15,0-2-3 16,0 5-4-16,7-8-1 16,-7 4-1-16,6-3 0 0,-6-1 4 15,0 0-1-15,0-3 1 16,-6 3 3-16,-1-7-1 15,7-1-2-15,-6 5-4 16,0-8 1-16,-2 5 0 16,2-1-1-16,0 4 0 0,0-5 2 15,-8 5 1-15,1-5-1 16,0 5 1-16,6 0-6 16,-5-4 3-16,-2 0-3 15,8-4 1-15,0 1-3 0,-1-1 2 16,1-3 2-16,-1-1-3 15,7-3 1-15,-7 4 1 16,7-4 0-16,-6 4-2 16,6-4-1-16,0 0 0 0,6 3 0 15,1 1 0-15,-7 0 0 16,7-1-1-16,-1 4 0 16,1-3-2-16,-7 3-1 15,6 1 0-15,-6-1 0 16,6 4 2-16,2-4-3 0,4-2-1 15,-6 2-2-15,1-4 0 16,6 0-4-16,-6 1 0 16,6-4 3-16,0 3 1 15,-7 2 3-15,8-6-3 16,-2 5-2-16,8-4-6 0,-7 0-3 16,7 0-1-16,-8-4-2 15,2 4 2-15,-1-3 6 16,-1 3 6-16,-5-4 3 15,0 4 1-15,-1-4 4 0,0 4 1 16,2-3 1-16,-8-1 0 16,6 0 0-16,-6 0 2 15,0 1 0-15,0-1 1 16,-6-3 1-16,6 0-2 16,-8 3 4-16,8-7-3 0,-6 3-3 15,6 1 0-15,0-5-1 16,0 6 0-16,0-6-2 15,0 2 1-15,0-2 1 0,0 5-2 16,0-3 2-16,0-3 0 16,0 3 1-16,0-4 2 15,0 3 0-15,0 0 0 16,0-4 3-16,0 0 1 16,0 0 0-16,0 1-1 15,0-1 2-15,0-3-3 0,0-1 0 16,0 2-3-16,0-3-1 15,0-2 0-15,0 4-2 16,0 0 0-16,0 0-2 0,0-4-2 16,0 3-6-16,0-3-18 15,0 5-28-15,0-5-38 16,0 0-79-16,0 0-113 16,0-5-55-16,-6-2-13 15,-1-1 11-15,-6 1 29 0</inkml:trace>
  <inkml:trace contextRef="#ctx0" brushRef="#br0" timeOffset="6328.2495">22584 3747 82 0,'0'0'163'0,"6"0"-33"0,-6-4-40 15,0 4-21-15,0-4-5 16,0 2 4-16,0 2 2 15,0-4 3-15,7 1 4 16,-7 3 1-16,0-5-5 0,0 5-2 16,0 0-5-16,0 0-1 15,0-3-7-15,0 3 1 16,0 0-1-16,-7 0-4 16,7 0-7-16,0 0-10 15,0 3-9-15,0 2-6 0,0 2-5 16,7 7-1-16,0 5 3 15,-7 6 6-15,12 1 2 16,-5 7-3-16,-1 4-4 16,1-4-6-16,6 3-6 0,-7-3-5 15,-6-4-6-15,0 1-4 16,0-1-3-16,0-7-13 16,0-4-28-16,0 0-37 15,0-7-49-15,8 1-74 0,-8-6-71 16,0-6-26-16,0 0 8 15,0-6 27-15</inkml:trace>
  <inkml:trace contextRef="#ctx0" brushRef="#br0" timeOffset="6693.8451">22923 3630 63 0,'0'-4'72'0,"6"4"7"15,1 4 24-15,0 4 27 16,-7-1 21-16,6 8 12 0,6 6-9 15,-4 1-15-15,-2 8-23 16,0-1-24-16,7 4-23 16,-6 0-20-16,0-1-15 15,-7-1-9-15,6-2-12 0,0-4-18 16,1-3-32-16,-7-4-53 16,0 1-67-16,0-7-79 15,-7-3-39-15,-5-1-12 16,-8-4 20-16</inkml:trace>
  <inkml:trace contextRef="#ctx0" brushRef="#br0" timeOffset="6926.4613">22564 3979 123 0,'26'-5'160'0,"0"-2"-20"16,7 4-10-16,-1-1-3 0,7-3-8 15,7-1-19-15,1 1-44 16,-2 3-57-16,-7-3-73 16,9 0-80-16,-9-1-51 15,-5 5-24-15,-7-9 4 16</inkml:trace>
  <inkml:trace contextRef="#ctx0" brushRef="#br0" timeOffset="7738.2562">23314 3799 94 0,'0'7'156'16,"6"8"5"-16,-6-1-4 15,6 5-9-15,-6-1-22 16,0 5-20-16,8-2-22 15,-8 1-21-15,0-4-16 16,6 5-15-16,-6-9-8 0,6 1-8 16,-6-1-7-16,7-3-3 15,-7 1-2-15,0-5 2 16,7 0 0-16,-7 0 10 0,0-7 7 16,0 4 4-16,-7 0 0 15,0-8 1-15,1 0 2 16,-8 4-5-16,2-7-4 15,-1 0 6-15,-7-4 3 16,8 0-1-16,-8-1-3 0,6-6 0 16,1 3-5-16,1-3-7 15,5-4-5-15,-6-3-1 16,7 2-4-16,6-2-5 16,0-4-3-16,12 3-5 15,-5-3-3-15,12 0-6 0,-6 0-2 16,7 2-6-16,6 2-2 15,-6 2 0-15,-1 6-1 16,-5 3 0-16,5-1-2 0,-6 3 4 16,0 4 4-16,7 1 1 15,-1 5 1-15,0-3 5 16,1 1 7-16,7 4 1 16,-9 0 1-16,2 4 2 15,0 1 4-15,-7-3 3 0,7 5 2 16,-8 1 4-16,-5 4 6 15,6-3 5-15,-13 3 3 16,7-1 0-16,-7 0 2 16,0 0-4-16,-7 4 1 0,0-4-2 15,-6 0-3-15,-7-1 0 16,2 5 0-16,-2-3-1 16,-7-2-4-16,1 2-4 15,1-5-1-15,5 1-6 0,-6-2-8 16,6 2-9-16,7-5-21 15,1 1-37-15,5 0-58 16,7-4-81-16,0 0-48 16,0 0-20-16,7-4 4 15</inkml:trace>
  <inkml:trace contextRef="#ctx0" brushRef="#br0" timeOffset="8124.325">24037 3678 6 0,'6'-4'219'16,"-6"4"23"-16,0 0-19 0,0 0-47 15,0 0-47-15,0 0-23 16,0 4-12-16,7 3-4 16,-7 0-4-16,6 8 2 15,1 3 3-15,-7 0-6 0,0 5-13 16,7-1-17-16,-7 0-13 16,6-1-12-16,-6 2-11 15,0-5-10-15,6 1-5 16,-6-1-6-16,0-7-10 15,0 3-16-15,0-6-25 0,-6-1-51 16,0-3-79-16,-8-1-89 16,-5-3-45-16,-1 0-13 15,-6-3 10-15</inkml:trace>
  <inkml:trace contextRef="#ctx0" brushRef="#br0" timeOffset="8445.1374">23652 3725 86 0,'0'-3'181'0,"7"-1"-14"0,6-4-38 16,0 8-28-16,7-3-11 15,6-1-4-15,0 1-2 0,7 3-8 16,6-4-3-16,-7 4-2 16,7-4-7-16,1 4-10 15,-8-3-7-15,7-1-10 16,-13 4-22-16,0 0-28 16,1-4-32-16,-9 1-52 0,-4 3-67 15,-1-4-64-15,-1 0-30 16,2 4-2-16,-2-3 13 15</inkml:trace>
  <inkml:trace contextRef="#ctx0" brushRef="#br0" timeOffset="10243.3231">18662 1831 103 0,'-14'-3'150'0,"1"-1"-40"16,0 4-33-16,13-3-22 15,-7 3-12-15,1-4-8 0,6 4 3 16,6 0 11-16,1 0 11 16,0 0 18-16,12 0 15 15,-5 0 8-15,12 0 4 16,6 0-2-16,1-4-10 0,18 4-18 16,15 0-18-16,12-4-13 15,13 4-15-15,14-3-10 0,11 3-9 16,2-4-5-16,5 4-4 15,2-4-2-15,-1 4-1 0,0-4-4 16,-7 4-3-16,-1 0-5 16,2-2-2-16,-13 2-10 15,-1 0-9-15,-7 2 11 16,-6-2 4-16,-6 0 6 0,-14 4 2 16,-4-4 7-16,-9 0 7 15,-19 0-11-15,0 4 0 16,-13 0-4-16,0-4 4 0,-6 3 2 15,-7-3 2-15,-1 4 3 16,2 0-1-16,-1 0 3 0,0-1 3 16,-7 4 0-16,1 0 1 15,-1 1-2-15,8 3 2 16,-14-4 1-16,6 8-1 16,0 0 3-16,-6 4 2 0,-6 2 1 15,6 4 2-15,-6 1 0 16,-1 8-2-16,0-2-3 15,1 1-3-15,6 4-2 0,-7-1 1 16,1 1-2-16,-1 3 5 16,7-3 2-16,-6-1 7 15,6-2 4-15,0 2 1 0,6-7 0 16,-6 4-4-16,7-3-1 16,-7 2-5-16,0-2 1 15,0-1-2-15,0 1-2 16,0-4-1-16,0-1-1 0,0 1 0 15,0-1-4-15,6-3 2 16,1-3 2-16,-1 3 3 16,1-4-1-16,6 0-1 15,-7-3 1-15,1 0-2 16,6 3-3-16,-7-3-3 0,1-1 0 16,-1 5 0-16,1-6-1 15,0 6 1-15,-1-4 2 16,0 3 1-16,-6-3-1 15,8 3 1-15,-2-3-1 0,0 4-1 16,0-5-3-16,1 1 2 16,-7-1-1-16,0-3 0 15,7 4 4-15,-7-5-1 16,6 2 2-16,-6-1 0 0,7 0-1 16,-7-1-2-16,6 2-6 15,-6-1 1-15,6-5-7 16,-6 3-11-16,0-1-22 15,8-2-33-15,-8-2-35 16,0 0-59-16,-8-1-72 0,8-3-31 16,-12 4-2-16,-8-8 22 15</inkml:trace>
  <inkml:trace contextRef="#ctx0" brushRef="#br0" timeOffset="10754.5408">20883 3025 15 0,'-12'-10'109'16,"-2"2"18"-16,8 1 10 15,0 3 2-15,-2 0 0 16,8 1-17-16,-6-1-25 15,6 4-19-15,6 0-10 0,2 4-2 16,-2-1 4-16,6 5 10 16,2 4 21-16,5 1 7 15,7 2-3-15,-6 4-9 16,13-1-10-16,-1 3-11 16,1-2-18-16,5-1-20 0,2 4-13 15,-7-8-8-15,5 3-6 16,1-3-7-16,-6-7-7 15,7 3-3-15,-8-2-2 16,-6-4-5-16,7-4 0 0,-14-4 0 16,7 1 1-16,-6-8 6 15,-1 0 2-15,-12-8 8 16,-1 1 9-16,-6-5 10 16,0 2 8-16,-6-4 5 0,-1-4 7 15,-6 2-5-15,7-1-8 16,-8 1-7-16,8 5-23 15,6 5-42-15,-6 2-64 16,12 0-69-16,0 8-91 16,14 3-78-16,6 4-26 15,1 0 14-15,-9 7 45 0</inkml:trace>
  <inkml:trace contextRef="#ctx0" brushRef="#br0" timeOffset="13020.6201">25209 5554 15 0,'8'0'75'16,"-2"3"2"-16,-6-3 7 15,13 0 8-15,-6 0 9 0,-7 0 11 16,6 0 4-16,-6 0-2 16,7 0-3-16,-7 4-13 15,0-4-16-15,0 0-20 0,0 0-14 16,0 0-13-16,0 0-9 16,0 0-3-16,0 0-1 15,0 0 1-15,0 0-1 16,0 0-1-16,0 0-4 15,0 3-1-15,0-3 0 16,0 5 1-16,0-3-1 0,0 2 6 16,0 4 8-16,0 0 4 15,0 6 6-15,0 1 4 16,0 2 7-16,0 9 2 0,0 3-3 16,-7-2-5-16,1 6-9 15,-1-1-7-15,0 1-10 16,7 0-6-16,-6-4-3 15,6-6-2-15,0 2-2 16,0-6-1-16,0-2 0 0,0-2-3 16,0-3-1-16,0-5-1 15,0 0 5-15,0 0 5 16,0-3 5-16,-6 0 7 16,6-1 6-16,0-3 2 15,0 4 1-15,0-4-4 0,0 4-2 16,0-4-3-16,0 0-5 15,0 0-3-15,6 0-6 16,-6 0-1-16,0 0 0 0,0 0-3 16,0 0-1-16,0 0-2 15,0 0 1-15,0-4-1 16,-6 4 0-16,6 0-1 16,0 0-1-16,0 0 0 0,0 0-2 15,0 0-2-15,0 0 0 16,0 0 1-16,0 0 2 15,0 0 0-15,0 0 2 16,0 0 2-16,0-4 0 0,0 4-2 16,0 0 1-16,0 0-1 15,0 0-1-15,0 0-6 16,0 0-2-16,0 0-1 16,0 0 2-16,0 0 0 0,0 0 2 15,0 0 2-15,0 0 4 16,0 0 1-16,0 0-1 15,0 0 0-15,0 0 0 16,0 0-3-16,0 0-4 16,6 0-8-16,-6 0-8 15,6 0-2-15,1 0-1 0,6 0-1 16,6 4 5-16,7-4 6 16,1 4 7-16,11-4 2 15,2 4-3-15,-1-2-4 0,6 7-3 16,7-6-7-16,7 1-10 15,6 3-11-15,8-3-10 16,-2 0-10-16,0-1-5 16,-5 1 1-16,-1-1 6 0,-6 2 10 15,0-5 13-15,-8 2 15 16,-5-2 6-16,-7 4 7 16,-7-4 4-16,-5 0 6 15,-7 0 2-15,-2 0 2 0,2 0 4 16,-13 0-4-16,-1 0-20 15,1-4-24-15,0 4-30 16,-7-2-30-16,0-3-35 16,0 2-25-16,0 3-2 15,0-4 7-15,0 4 14 0,-7-3 11 16,0 3 10-16</inkml:trace>
  <inkml:trace contextRef="#ctx0" brushRef="#br0" timeOffset="13589.69">26038 5934 51 0,'-7'0'147'0,"7"-3"-16"15,0 3-23-15,0 0-18 0,0 3-13 16,0-3-10-16,-7 0-1 15,7 4 4-15,0-4 8 16,0 4 11-16,0 0 2 16,0-1 11-16,7 1 6 15,12-4 5-15,-5 3-5 0,11 2-12 16,9 1-12-16,4-2-20 16,8 0-22-16,6 3-17 15,0 1-12-15,-7 2-6 16,2 1-1-16,-9 4 6 0,-11 0 12 15,-1 3 12-15,-7 5 14 16,-12-2 10-16,-7 1 4 16,-7 3 0-16,-6-3-4 15,0-3-12-15,-6-1-10 0,5 1-9 16,-5-5-9-16,-1 1-10 16,-6-4-14-16,7-1-17 15,-1 2-37-15,-6-5-68 16,13 0-127-16,-13 1-101 15,6-8-47-15,8 0-13 0,-8-5 18 16</inkml:trace>
  <inkml:trace contextRef="#ctx0" brushRef="#br0" timeOffset="20716.5101">28279 2813 53 0,'0'4'223'15,"-7"-4"30"-15,7 0-17 0,0 4-32 16,0-4-22-16,0 0-7 15,0 0-8-15,-6 0-16 16,6 0-17-16,0 0-22 16,0 0-22-16,0 0-19 15,0 0-18-15,-7 0-11 0,7 0-11 16,0 0-8-16,0 0-8 16,0 0-5-16,0 0-2 15,0 0-6-15,0 0-3 16,0 0-2-16,0 0-2 15,0 4-1-15,0-2 0 0,0 6 4 16,-6 7 9-16,6 3 9 16,0 12 10-16,6 10 8 15,1 4 2-15,-1 11 3 16,1 0-5-16,6 10-7 16,0 2-8-16,0 1-4 0,-7 7 0 15,1-3 0-15,-7-2-1 16,0 3 0-16,7-6 0 15,-1-2 0-15,13-5-4 16,-5-10-3-16,12 1-3 0,0-6-7 16,7-5-7-16,-1-4-10 15,-6-2-5-15,0-5-7 16,0-7-4-16,-6 0-2 0,6-4-14 16,-13 0-20-16,7-7-43 15,-8 1-50-15,-6-6-60 16,8-1-89-16,-8-3-51 15,-6-2-8-15,-6-2 28 16,0-5 45-16</inkml:trace>
  <inkml:trace contextRef="#ctx0" brushRef="#br0" timeOffset="22031.3584">28233 2821 51 0,'0'0'134'15,"0"-4"-2"-15,-6 4-9 16,6-4-8-16,0 4-6 15,0-3-8-15,0 3-7 0,0 0-7 16,0 0-7-16,0-4-2 16,0 4-3-16,0 0 1 15,0 0 4-15,0 0 5 16,0 0 2-16,0-4-3 0,0 4-3 16,6 0-8-16,-6-4-11 15,0 4-8-15,0-7-8 16,7 4-6-16,6-5-6 15,0-3-7-15,0 0-5 16,20-7-5-16,6-4-1 0,6 0 4 16,21-7 2-16,-1-4 5 15,12-4-1-15,8-4-1 16,0 2-3-16,13-6-7 16,7-1-5-16,5 0-5 0,-5 0-6 15,5-6-18-15,1 4-14 16,0-6-14-16,5 2-16 0,-11 1-7 15,-7-4 0-15,-7 0 13 16,-6 3 12-16,-8 4 9 16,-11 5 15-16,-7 3 14 0,-7 4 9 15,-13 7 6-15,-6 2 6 16,-8 6 6-16,-5 2 0 16,0 4-7-16,-14 5-20 0,7 2-29 15,-6 1-37-15,-1-1-29 16,1 5-20-16,-7 0-5 15,6-1 7-15,-6 4 24 0,6-5 31 16,-6 5 28-16,0 0 16 16,0-3 12-16,0 3-3 15,0 0-29-15,0 0-56 0,0 0-71 16,0 0-38-16,0 0-19 16,0 3-2-16</inkml:trace>
  <inkml:trace contextRef="#ctx0" brushRef="#br0" timeOffset="22853.9889">28403 3960 7 0,'6'0'51'15,"7"-4"-27"-15,1 4-21 0,-2-3-13 16,2 3-13-16,-8 0-12 16</inkml:trace>
  <inkml:trace contextRef="#ctx0" brushRef="#br0" timeOffset="22995.2962">28494 3953 15 0,'0'3'21'16,"7"-3"-7"-16,-1 4-6 15,7-4-9-15,-6 7-3 16,5-3-4-16,8 4-17 16</inkml:trace>
  <inkml:trace contextRef="#ctx0" brushRef="#br0" timeOffset="23859.5224">28604 4150 108 0,'0'-4'143'16,"0"4"9"-16,-6 0 4 15,6 0-5-15,-6-3-6 16,6 3-17-16,-6 0-21 0,6 0-21 15,-8-4-17-15,2 4-16 16,0 0-4-16,6-2 3 16,-7 2 2-16,7 2-2 15,7-2-1-15,-1 4-2 0,8 3-5 16,12 5-15-16,-1-1-9 16,7 3 0-16,15 1-2 15,5 7-5-15,7-4-5 16,6 4 0-16,0 0 0 15,12 3 0-15,8 1-4 0,6 0 3 16,7-1-2-16,7 1-2 16,-1 3-5-16,-6-3-2 15,0 0-1-15,-7 3-3 16,-6-3 0-16,-8 3 3 16,-4-4 5-16,-8 9 2 0,0-5 6 15,-7 0 3-15,1 5 0 16,0-5 3-16,-8 0 0 15,8 0 1-15,-7-3-1 16,1-1 1-16,-8-2 4 0,-5-1 3 16,-1-5 1-16,-1 2 3 15,-11-4-3-15,-1-1 0 16,0-3-2-16,0 0 0 16,-1 1-6-16,2-2-3 15,-8 2 1-15,8-2-1 0,-1 1-1 16,-7 0-2-16,7-3 1 15,0 3 0-15,-6-1-2 16,5 2-2-16,-5-5 0 16,-6-4-1-16,-2 5-1 0,1-5-4 15,-13 2-7-15,7-5-14 16,-7 3-28-16,0-6-15 16,-7 3-5-16,7-5-2 15,-6 5 0-15,-1-3-1 16,1-1-11-16,0 0-46 0,-1 1-86 15,0-4-69-15,-5-1-32 16,-2-3-6-16,8-3 26 16</inkml:trace>
  <inkml:trace contextRef="#ctx0" brushRef="#br0" timeOffset="25692.3731">30605 1594 2 0,'-6'-5'83'16,"-1"2"0"-16,1 0-8 15,-1-1-9-15,0 4-20 0,1-4-19 16,0 4-15-16,0-4-10 15,-8 4-2-15,1 0-6 0,0 0-2 16,-6 0-3-16,5 0-1 16,2 4 2-16,-2-4 3 0,1 4-2 15,7-4-2-15,-1 0 0 16,0 4 1-16,1-4 0 16,0 0 1-16,6 0 1 15,-6 3 4-15,6-3 2 0,0 0 0 16,0 0 0-16,0 3 1 15,0-3 4-15,6 5 9 0,-6-1 8 16,6-1 21-16,0 4 21 16,1 0 16-16,6 8 12 15,0-1 4-15,1 5 6 0,4 3-8 16,2 3-6-16,0 5-5 16,7 7-6-16,-2-1-7 15,-5 8-7-15,12 4-12 16,-6 3-4-16,7 0-6 0,-1 7-8 15,1 1-5-15,-7 1-2 16,0-2-2-16,0 5 1 0,-7-2 4 16,1 1 5-1,0 1 3-15,-1 2 0 0,-5-2 0 16,-2 7-3-16,2-4-7 16,-8 0-5-16,-6 0-3 15,-6-1-1-15,6-2-3 0,-14-5 0 16,2 4 1-16,5-3-4 15,-13-4 0-15,7 0 3 16,0-4 1-16,1 4 0 16,-2-6-1-16,8-3 1 15,-7 2 4-15,6-4 2 0,7 0 0 16,0 0-4-16,0 1 3 16,0-1-2-16,0 3-2 15,0-4-1-15,7 2-1 0,-1-5-2 16,1 4-1-16,-1-4 0 15,0 1-1-15,8-5-2 16,-1 0 1-16,0-2-1 16,0-1 1-16,7-4-3 15,-8 4 0-15,8-8 2 16,-1 5 0-16,1-4-3 0,0-1-2 16,-1 1 0-16,1-4 0 15,0 3-1-15,-1-2 0 16,-6 2 2-16,6-3 0 15,1 4 3-15,-7-4-2 16,6-1-1-16,-5 5-1 0,-1-3 0 16,-1 2 3-16,-4 1 1 15,-2-4 4-15,0 3 1 16,-6 1 1-16,6 0 1 16,-6-5 0-16,7 5-3 0,-7-8-2 15,7 5 0-15,-7-2 1 16,0-2 4-16,0-1 3 15,0 1 3-15,0-5 0 16,-7 4 2-16,7 0-3 16,0-3-2-16,0 0-4 0,-7-1-4 15,7-2 0-15,0-1-1 16,0 3-1-16,-6-7-2 16,6 5 0-16,0-2-1 15,-6 1 0-15,0-3 0 0,6-1 0 16,0 0 0-16,-8-3-1 15,8 0 1-15,0 0-2 16,0-1-3-16,0 2-4 16,0-5-3-16,0 0-9 15,0 0-12-15,0 0-12 16,0 0-31-16,-6 0-62 0,0-8-105 16,-1 4-104-16,-6-4-48 15,0-3-18-15,0 0 16 16,-6-7 56-16</inkml:trace>
  <inkml:trace contextRef="#ctx0" brushRef="#br0" timeOffset="27299.8584">24923 3652 11 0,'-6'0'100'0,"6"0"-12"15,6 0-5-15,-6 0-2 16,13 0-2-16,0 3-4 15,14-3-4-15,5 0 0 0,7 0-9 16,0 5-10-16,7-5-9 16,-1 0-3-16,7 3 2 15,7-3 4-15,6 0 6 16,7 0 0-16,6 0-3 0,7-3-6 16,6 3-8-16,0 0-8 15,1-5-10-15,-1 5-5 16,-6 0-4-16,0-3-2 15,-8 3-6-15,-5 0-3 16,6-3 0-16,-7 3-2 0,-5 0-2 16,6-4 1-16,-1 4 0 15,1-4 3-15,0 4 0 16,6 0-2-16,-6-3 0 16,6 3-6-16,-6 0-1 0,-1 0-1 15,-6-4-3-15,-6 4-1 16,-1 0 3-16,-5-4 4 15,-8 4 2-15,1 0 1 0,-7 0 2 16,1-4 4-16,-8 4-1 16,13-2-1-16,-6 2-1 15,7-6 10-15,-7 6 3 16,7 0-4-16,-7-2-1 0,0-2 1 16,-7 4 0-16,1-3-10 15,-1 3-5-15,-6 0 3 16,-6-4 0-16,6 4 1 15,-7 0 0-15,-5 0 2 0,-1-4 3 16,-6 4 5-16,-1 0 3 16,1 0 2-16,-1 0 1 15,0 0-3-15,-6 0-1 16,7 0-4-16,-7-4-1 0,7 4-2 16,-7 0-2-16,0 0 0 15,0 0 3-15,0 0 0 0,0 0-1 16,6 0-2-16,0 0 0 15,-6 0 2-15,14 0-6 16,-8 0-5-16,1 0-6 16,-1-4-6-16,1 4-4 0,-7 0-3 15,6 0-4-15,-6 0-5 16,0 0-26-16,0 0-38 16,0 0-42-16,0 0-36 15,0 0-15-15,0 0 0 0</inkml:trace>
  <inkml:trace contextRef="#ctx0" brushRef="#br0" timeOffset="28625.1946">25093 4022 15 0,'6'0'122'15,"-6"0"0"-15,7 0-6 16,-7 0-14-16,0 0-19 16,-7 0-17-16,7 0-17 15,-6 3-17-15,6-3-11 0,0 0-14 16,6 0-12-16,1 0-7 16,-1 0 1-16,7 5 4 15,14-5 5-15,12 0 7 16,-1 0 9-16,15 0 4 0,5 0-3 15,7 0 0-15,7 0 0 16,0-5 0-16,12 2-6 16,7-1 0-16,8 2 0 15,5-6-2-15,0 4 0 0,-6-4-7 16,6 5 1 0,-7-5-1-16,2 2 0 0,-8 1-1 15,6-2-3-15,-5 4 1 16,-1-1 2-16,0-3-2 15,0 3 0-15,1 0-3 0,-1-3-1 16,-6 3-3-16,-1 1-3 16,-6-1 2-16,1 1-3 15,-14-1 0-15,6 0 15 16,-12 0 12-16,0 4 5 16,-7-3 2-16,-1 3 3 0,2-4 4 15,-7 0-10-15,-1 0-8 16,-6 4-2-16,1-2-4 15,-1-2 3-15,-7 0 2 16,7 0-2-16,-7 1 0 16,-5-2-2-16,-1 2 0 0,0-1 0 15,-13 4-2-15,0-4 3 16,0 4 9-16,-6-4 6 16,-1 4 1-16,-6 0-1 15,7 0 2-15,-7-2-4 16,6 2-9-16,-6 0-9 0,0 0-3 15,0 0-3-15,0 0 1 16,0 0 0-16,0 0-3 16,0 0 4-16,0 0 3 15,0 0 6-15,0 0-1 16,0 0 0-16,0 0 2 0,0 0 0 16,0 0-1-16,6 0-5 15,-6 0 1-15,0 0-2 16,0 0-1-16,0 0-4 15,0 0-5-15,0 0-6 16,-6 0-32-16,0 0-43 0,6 0-65 16,0 0-42-16,-7-4-19 15,1 0-3-15</inkml:trace>
  <inkml:trace contextRef="#ctx0" brushRef="#br0" timeOffset="29345.0684">27751 3612 1 0,'0'-3'95'15,"6"3"-6"-15,2 0-10 16,4 0-10-16,8-4-5 0,13 4-7 16,-1 0-9-16,7 0-7 15,7-4-7-15,-1 4-4 0,1 0-11 16,-1 0-10-16,-6-4 1 16,-5 4-3-16,-2 0 0 15,-7 0 4-15,-5-4 9 16,-6 4 10-16,-2 0 2 0,1-4 8 15,-6 4-1-15,0 0-3 16,-1 0-12-16,0 0-9 16,1 0-5-16,0 0-4 15,-1-2-3-15,-6 2-6 0,6 0-4 16,-6 0-11-16,7 0-13 16,-7 0-13-16,7 0-9 15,-1 0 0-15,7 0-4 16,1 2-9-16,4-2-11 15,-4 0-15-15,-1 0-19 0,0 0-23 16,0 0-10-16</inkml:trace>
  <inkml:trace contextRef="#ctx0" brushRef="#br0" timeOffset="31172.5442">28957 3098 170 0,'6'0'242'0,"-6"0"10"15,6 0-42-15,-6 0-46 0,8 0-24 16,-8 0-17-16,0 0-11 15,6 0-14-15,-6 0-14 16,6 0-6-16,-6 0-10 16,6 0-9-16,-6 0-12 0,0 0-11 15,0 0-10-15,7 5-6 16,-7-2-4-16,7 4 7 16,-1 8 7-16,1-1 3 0,-7 9 2 15,0 3-1 1,6 2-4-16,-6 6-9 0,-6 2-7 15,6-2-4-15,-7 6-2 16,1-4 0-16,6 1 5 16,0-5-2-16,0-2 1 15,13 0-1-15,7-8 1 0,-1-1-3 16,0-3-2-16,1-2-2 16,-1-3 1-16,-5-5 2 15,-2 4 6-15,2-5 11 16,-1-3 6-16,-7-1 8 15,8 0 2-15,-2-3-1 0,2 0-7 16,5 0-9-16,1-3-14 16,-2 0-18-16,9-1-28 15,-1 0-36-15,0 1-54 16,0-5-74-16,7 4-97 0,-1-4-83 16,-6 2-30-16,1-1 10 15,-15-1 37-15</inkml:trace>
  <inkml:trace contextRef="#ctx0" brushRef="#br0" timeOffset="31967.9905">29413 3323 43 0,'-7'-4'222'0,"7"0"19"16,-7 1-37-16,7 0-53 16,0 3-41-16,0 0-27 15,0 3-11-15,0 0-1 16,7 1-4-16,0 7 5 0,-7 0 4 15,6 0-4-15,0 4-17 16,2-1-14-16,-8 4-9 16,0-4-10-16,0 5-4 15,0 0-4-15,0-4 0 16,0-1-3-16,0-3-1 0,0 3-1 16,0-6-3-16,0 3 1 15,0-7-3-15,0 2 9 16,0-1 11-16,0-2 20 15,0-3 15-15,0 0 8 16,0 0 2-16,-8-3-3 16,2-5-15-16,0 1-17 0,-8 0-13 15,8-5-8-15,-7-2 1 16,0-4-1-16,6 0-3 16,1-5 0-16,0-2 0 15,6-5-3-15,0 1-3 16,6-4-4-16,7 0-2 0,0-3-4 15,0-1-4-15,7-1-4 16,6 6-6-16,0-1-7 16,-1 4-3-16,9 4-7 15,-2 3-7-15,1 4-1 0,6 6-1 16,0 1 4-16,0 7 1 16,6 1 6-16,-6 3 7 15,7 3-1-15,-1 1 2 16,-12 3-2-16,0 1 3 0,0 3 6 15,-14-1 7-15,-13 5 7 16,2 0 7-16,-8 3 7 16,-14-3 4-16,-5 0-2 15,-1 3-1-15,0-7-2 16,-6 3 0-16,1-3-4 16,-1 3-3-16,-7-5-9 0,1 2-19 15,5-4-38-15,1 0-60 16,0 1-78-16,13-2-76 15,-7-1-32-15,8-2-3 16,12-3 26-16</inkml:trace>
  <inkml:trace contextRef="#ctx0" brushRef="#br0" timeOffset="32356.4219">30201 3135 150 0,'0'0'210'16,"0"0"2"-16,0 4-47 0,0-1-41 15,7 6-17-15,-7 2-2 16,6 3-5-16,1 4-8 16,-1 1-16-16,1 2-18 15,5 5-16-15,2-4-14 16,-8 5-9-16,1-6-9 0,-1 1-7 16,-6-4-4-16,7 0-9 15,-7-3-6-15,-7-5-7 16,1 2-19-16,-1-5-60 15,-5-3-80-15,-8-1-60 16,7-6-32-16,-7-1-13 16,0-3 14-16</inkml:trace>
  <inkml:trace contextRef="#ctx0" brushRef="#br0" timeOffset="32685.022">29725 3165 42 0,'-12'-8'226'0,"5"2"20"0,14 1-36 16,-1-2-38-16,14 3-25 15,12-3-20-15,1 4-22 16,12-1-14-16,1-4-8 15,6 8-16-15,14-3-21 0,-8 3-17 16,1 0-10-16,-1-4-9 16,-6 4-2-16,0 0-8 15,-6 0-7-15,-7-3-11 16,-6 3-21-16,-7 0-33 0,-1-5-65 16,-11 5-96-16,-2 0-49 15,-12 0-17-15,0 0 5 16</inkml:trace>
  <inkml:trace contextRef="#ctx0" brushRef="#br0" timeOffset="41247.0823">19430 857 60 0,'0'-4'225'0,"0"0"13"0,0 4-13 16,0-3-22-16,0 3-20 0,0-3-21 15,0-1-12-15,0 0-13 16,0 4-15-16,0-4-16 0,0 4-9 16,0-3-12-16,0 3-14 0,0-4-10 15,0 4-7-15,0-4-3 16,-6 4-6-16,6-3-3 0,-6 3-2 16,-2-4-6-16,-4 0-7 0,-1 1-7 15,-7-1-6-15,-6 4-6 16,0-4-4-16,-7 4-4 0,1-3-1 15,-7 3 0-15,-1 0-1 16,8 0 0-16,-7 0-2 0,13 3 1 16,-1-3 1-16,2 4-2 0,5 0-2 15,7-1-1-15,6-3 1 16,7 8 0-16,7-5 0 0,6 1 1 16,13 3 3-16,7 1 2 0,6 2 0 15,7-2 1-15,-1 3 0 0,7-3 0 16,1 2-1-16,4 1 0 15,-4 1-1-15,-1-2-1 0,1 1 1 16,-2-3-2-16,-11 3 1 16,-1-1 0-16,-7 1-1 0,-6-3 0 0,-6 3 1 15,-13-4 1-15,-1 4 3 16,-12-3 2-16,-8 3 1 0,-5-5 3 16,-7 6-1-16,-13-5 1 15,6-3-2-15,-6 3 2 0,0-3 1 16,7-4 2-16,-7 0 3 0,-1 0 11 15,1 0 14-15,13-4 13 16,0-3 8-16,-1 3 7 0,15-3 2 16,-2-5-7-16,8 6-15 0,6-10-15 15,6 2-11-15,8-1-10 0,-2 1-4 16,2-1-5-16,5-3-1 16,-5 3 0-16,4 1-1 0,-4 3-3 15,-1-1-6-15,0 2-7 0,0 3-19 16,1-5-25-16,-8 5-31 15,0 0-30-15,0 3-34 0,8-3-37 16,-14 3-56-16,6 0-86 16,-6 4-51-16,13 0-12 0,-6-3 13 15,6-1 35-15</inkml:trace>
  <inkml:trace contextRef="#ctx0" brushRef="#br0" timeOffset="42295.045">19782 802 48 0,'0'-4'183'0,"7"4"4"15,-7 0-58-15,0 0-56 0,6 4-19 16,0 3 2-16,2-3 18 0,4 7 18 16,-6-4 15-16,8 8 9 0,-8-1-4 15,1 2-8-15,5-2-20 16,-4 5-15-16,-2-5-16 0,0 1-12 16,1-1-8-16,0-2-12 15,-1-2-3-15,0 1-5 0,-6-3-1 16,7 0-1-16,-7-2-2 0,0-3 6 15,0 2 8-15,0-2 9 0,0-3 12 16,0 4 6-16,-7-4 7 16,1 0 2-16,-7-4 0 0,6 1-2 15,-5-5-4-15,-2 2-2 0,8-2-4 16,-7-7-5-16,6 4-5 16,0-4-7-16,7 1-6 0,0-5-3 15,0 5 4-15,7-5-3 0,0 1 0 16,6 3-4-16,-7-3-2 15,8 3-4-15,-2 4-10 0,2 0-5 16,-2 4-2-16,1 0 1 0,1 3-4 16,5 0-1-16,0 8 1 15,1 0-1-15,-1 0-2 0,7 3-5 16,-6 0-3-16,0 4-2 0,-1 0 0 16,-5-4 0-16,5 5-1 15,-6-6 0-15,0 2 3 0,0 0 2 16,-6-5 3-16,-1 1 9 0,0-4 13 15,1 4 11-15,-7-8 2 16,7 4 4-16,-7-4 1 0,6-4-4 16,-6 1-5-16,0 0 3 0,7-4 2 15,-7 0 2-15,6 0 3 16,-6 0-1-16,6 0-5 0,8 0-3 16,-8 0-5-16,0 3-5 0,8 2-5 15,-8 2-3-15,7 0-3 16,0 1-3-16,0 3-1 0,7 3 3 15,-7 1-1-15,7 4-1 0,-8 2 2 16,8 1 1-16,-6 4-3 0,-8-1-3 16,7 1-16-16,-7 0-25 15,7-1-31-15,-13 1-45 0,7-1-56 16,-7 1-72-16,0 0-91 16,0-4-37-16,0 0 0 0,0 0 25 15,0-4 52-15</inkml:trace>
  <inkml:trace contextRef="#ctx0" brushRef="#br0" timeOffset="42874.4658">20518 776 120 0,'7'-3'247'16,"-7"-1"9"-16,6 4-25 0,1 0-72 15,6 0-44-15,0 7-16 0,0 1-6 16,0 3 4-16,0 3-2 16,-6 1-13-16,5 4-11 0,-4-5-15 15,-2 5-9-15,6-1-10 0,-12-3-9 16,7-1-4-16,0 1-4 16,-1-4 0-16,-6-4 0 0,7 1 1 15,-7-2 10-15,0-2 10 0,0 0 17 16,0-4 7-16,-7 3 5 15,1-6-2-15,-1 3-9 0,0-4-11 16,-5-3-18-16,-2-4-10 0,2 0-3 16,-1-4-3-16,-1 1-3 0,2-5 0 15,5 2 1-15,-6-6 1 16,7 1 0-16,-1 0 1 0,7 0 2 16,0-4 0-16,0 1-2 0,13 0-4 15,0-2-3-15,13 6-3 16,0-6-5-16,0 6-2 0,0-1-2 15,1 3-3-15,-1 6-5 16,-7 1-8-16,1 5-8 0,-8-1-4 16,2 4-4-16,-2 4-2 0,-5 0 2 15,6 4 7-15,-6 0 10 16,-7 3 6-16,0 4 5 0,0 3 5 16,-7-2 3-16,1-1 1 0,-1 3-1 15,-6 1-2-15,7-3-8 0,-2-2-9 16,2 5-17-16,0-4-28 15,0 0-32-15,-1 0-38 0,0-4-45 16,7 0-47-16,-6 5-47 0,12-2-42 16,-6-2-4-16,14 3 21 15,4-7 40-15</inkml:trace>
  <inkml:trace contextRef="#ctx0" brushRef="#br0" timeOffset="43327.3027">21111 755 152 0,'0'-4'232'0,"-6"4"-25"16,-1 0-33-16,1 0-33 0,0 0-29 16,-8 0-35-16,8 0-32 0,-7 4-18 15,0 0-12-15,6-2-8 16,1 6-3-16,-1-4-1 0,0 3 0 15,1-3-2-15,6 3-1 0,0-3 2 16,0 3-1-16,6-3 0 16,1-1 0-16,6 5-1 0,-6-5 0 15,6-3-1-15,0 4 1 0,-7-4 6 16,8 0 2-16,-2-4 5 16,-5 1 10-16,6-1 13 0,0-3 10 15,-7-1 13-15,1 1 19 0,0-4 21 16,-1 4 15-16,-6-5 13 15,6 6 10-15,-6-2-2 0,0 5-15 16,7-5-22-16,-7 4-26 0,7 4-24 16,-1-4-23-16,7 8-13 15,7-4-9-15,0 4 0 0,5 4 0 16,7-1 2-16,2 1-2 0,-2 2-3 16,13 1-14-16,-6-3-34 15,7 2-49-15,7-2-73 0,-8-5-106 16,7 5-99-16,-7-1-40 0,-12-3 5 15,-20-1 32-15</inkml:trace>
  <inkml:trace contextRef="#ctx0" brushRef="#br0" timeOffset="44203.8341">19756 1296 34 0,'6'-3'262'0,"7"-1"27"0,-6 0 24 15,0 4-63-15,-7-4-52 16,0 4-37-16,0-2-25 0,-7 2-23 16,0 0-26-16,-12-5-27 15,6 5-24-15,-6 0-16 16,-14 5-12-16,7-5-5 0,-7 2-3 16,7 2-2-16,-6 0 0 15,6 0 1-15,6-1 1 0,1 2 0 16,5-2 1-16,2-3 0 15,-2 4-3-15,8-4 0 16,-1 2-2-16,1-2-2 0,0 5 0 16,-2-5-2-16,2 3 1 15,6 1 0-15,-6 1 0 0,6-2-5 16,-6 4 0-16,6-3-2 16,6-1-3-16,0 0-1 15,8 6 1-15,-2-6 2 0,1 1 3 16,7-1 5-16,6 1 7 15,-6-4 6-15,5 3 11 16,8-3 12-16,-7 0 11 0,0 0 10 16,-6-3 7-16,6 3-1 15,0 0-1-15,0 0-10 16,-7 0-8-16,8 0-11 0,-1 3-5 16,-7 1-4-16,1 4-2 15,0-5 2-15,-8 4 1 0,2 0 4 16,-8 1 3-16,-6 3 5 15,-13-1 3-15,0 2 2 16,-13-1 2-16,-7 3-1 0,1-2-4 16,-14-1-7-16,0 0-4 15,0 0-7-15,1-3-7 0,6-2-9 16,7 2-10-16,-8-5-24 16,14 1-43-16,7-4-61 15,5 0-82-15,8 0-105 16,6-7-77-16,14-1-23 0,11-3 17 15,1 1 49-15</inkml:trace>
  <inkml:trace contextRef="#ctx0" brushRef="#br0" timeOffset="44610.6126">20004 1308 188 0,'12'-7'316'0,"-12"2"33"16,8 2-9-16,-8-1-94 15,-8 4-73-15,-4 0-54 16,-1 4-40-16,-1-1-30 0,-5 5-19 16,0 3-10-16,5 1-9 15,8 2-2-15,6-3-3 16,0 0-2-16,0 3-2 0,13-3-3 16,6 1 1-16,1-6-2 15,6 2-5-15,7-1-8 16,-1 1-9-16,7-8-9 0,0 2-6 15,1-2 1-15,-8-2 3 16,-6-2 10-16,-7 0 13 16,1-3 15-16,-7-1 12 0,0 2 13 15,-13-2 14-15,-6 1 9 16,-1-5 17-16,-12 2 7 0,-7 3 7 16,-7-5-3-16,7 5-9 15,0 0-13-15,0-1-23 0,7 4-32 16,-1 1-51-16,7-2-64 15,0 5-84-15,6-2-81 16,7 2-70-16,7 2-38 0,13-2 7 16,-2 5 41-16</inkml:trace>
  <inkml:trace contextRef="#ctx0" brushRef="#br0" timeOffset="44994.6688">20531 1267 163 0,'-6'0'239'16,"-1"0"8"-16,-5 0-64 15,-2 4-67-15,2-1-42 0,-2 8-26 16,1-3-12-16,7 7-9 16,-1-5-3-16,14 5-3 15,-1-1-4-15,1 2-2 0,5-6-4 16,8 2-2-16,0-5-1 15,-1 3-1-15,1-6 0 0,6 4 1 16,-6-8 8-16,-1 3 9 16,7-6 2-16,-6 3 6 15,-7-8 4-15,0 2 9 0,-6-2 4 16,-1-3 7-16,-12 0 2 16,-1-3 6-16,-19 2 3 15,0-2-4-15,-7-1-5 0,1 1-12 16,-1 2-3-16,-6 2-11 0,12-2-20 15,8 5-31-15,-7-1-52 16,6 1-75-16,8 4-100 0,5-1-82 16,7 4-34-16,0 0 1 15,0-3 33-15</inkml:trace>
  <inkml:trace contextRef="#ctx0" brushRef="#br0" timeOffset="45398.1567">20857 1066 152 0,'-6'-4'193'0,"0"1"-37"16,-2 3-53-16,2 0-41 15,0 0-28-15,-7 0-16 0,6 0-8 16,7 3-7-16,-7 1-4 0,1 3 0 15,6 0-2-15,6 1-3 0,1-1 0 16,0 0 0-16,6 1 5 16,-1-4-1-16,2 3-4 0,-2 0 2 15,2-4 3-15,-1-3 7 16,0 4 12-16,-6 0 22 0,5-4 27 16,-6-4 17-16,2 0 22 0,-2 1 18 15,-6-1 4-15,0-3-5 0,0 0-11 16,-6-1-7-16,-8 5-13 0,8-5-13 15,-7 2-13-15,0 1-15 16,0 1-11-16,-1 1-19 0,8-1-25 16,0 1-44-16,0 3-71 0,6-4-76 15,0 4-78-15,6 4-59 16,0-1-18-16,0 1 17 0,8-1 55 16</inkml:trace>
  <inkml:trace contextRef="#ctx0" brushRef="#br0" timeOffset="45777.6003">21320 1180 133 0,'-7'-4'275'0,"-5"0"21"0,-2 4-20 16,1-4-82-16,0 4-63 0,-6 0-47 16,-7 4-28-16,6 0-15 0,-13 7-10 15,1-1 9-15,-1 9 6 16,1 3 4-16,12 0 6 0,1 3 0 16,5 0-1-16,8-2-15 15,6 0-6-15,13-2-4 16,0-3 1-16,0 1 1 0,7-4 4 15,12-5 0-15,1 2-1 16,6-5-13-16,7-3-26 16,6-4-39-16,0-4-65 0,0 0-102 15,7 1-109-15,-7-9-50 16,-1 4-10-16,-4 2 16 16,-15-5 49-16</inkml:trace>
  <inkml:trace contextRef="#ctx0" brushRef="#br0" timeOffset="53497.469">24845 6704 70 0,'-7'0'213'0,"1"-4"25"16,6 4-24-16,-6 0-38 15,6 0-18-15,-7 0-4 16,7 0-3-16,0 0-11 0,-7 0-18 16,7-4-18-16,-6 4-16 15,6 0-10-15,0 0-4 16,6-3-2-16,-6 3-1 16,7 0 0-16,0 0-3 15,5-4-9-15,2 0-10 0,5 4-9 16,-6-3-12-16,0 0-11 15,7 3-7-15,-14-4-4 16,7 4-3-16,-13 0-2 0,0 4 3 16,0 2 4-16,-13 9-1 15,-7 3 4-15,-5 9 3 16,-8 2-2-16,-6 3-5 16,-14 1-2-16,8 3-1 15,-7-2-2-15,0-1-2 0,6-4 0 16,1 0 2-16,5-6-1 15,8-1 0-15,6-5-1 16,7-1 2-16,5-2 0 16,8-6 6-16,6-1 19 15,6 1 19-15,14-6 16 0,13 2 13 16,-1-4 6 0,14 0-4-16,-7 0-18 0,0 0-24 15,7-4-39-15,-1 2-51 16,1-3-68-16,6-2-83 15,-6 4-111-15,6-5-123 16,-7 4-46-16,-6-3 4 16,1 0 41-16,-8 0 70 0</inkml:trace>
  <inkml:trace contextRef="#ctx0" brushRef="#br0" timeOffset="54252.8041">25093 6873 59 0,'0'0'250'0,"0"0"10"15,-7 2 9-15,7 2-100 16,-7 4-73-16,7 7-35 16,0-5-17-16,0 9-5 0,7-1-8 15,0 0-7 1,-7-3-7-16,6 3-10 0,1-3-1 16,-1-5-3-16,-6 2 1 15,0-4 20-15,0-1 25 16,0-3 22-16,0-1 14 15,0-6 11-15,-6 3 10 16,-1-11-3-16,1-1-8 0,6 2 0 16,-7-9 2-16,7 1 4 15,7-1-6-15,-1-6-12 16,7 3-18-16,0-3-17 16,6-1-15-16,1 3-13 0,-7 5-8 15,1 0-8-15,-2 7-9 16,2 0-7-16,-8 8-5 15,14-1-5-15,-7 8-3 16,-1-1-3-16,8 0-2 16,-7 5-4-16,7 3-8 0,-7-4-11 15,6 1-10-15,-5-1-7 16,-2 0 2-16,-5 0 6 16,6-7 20-16,-7 4 16 0,1-4 16 15,-1-4 19-15,-6-3 17 16,14-4 15-16,-8-3 13 15,0-1 13-15,1 1 19 16,-7-5 18-16,7 1 13 16,-7 3 7-16,6 0-3 0,-6 5-9 15,0-2-19-15,6 5-25 16,-6 3-24-16,7 4-20 16,-1 0-20-16,1 8-5 15,6-1-6-15,1 8-5 0,-2-1-12 16,1 5-22-16,7-1-35 15,-8 4-60-15,2-4-88 16,6 1-105-16,-8-1-106 16,1-3-38-16,1 0 4 15,-8-5 40-15,0-3 82 0</inkml:trace>
  <inkml:trace contextRef="#ctx0" brushRef="#br0" timeOffset="54798.2366">25770 6781 90 0,'0'-7'345'0,"0"-1"24"15,0 1 12-15,0 2-66 0,7 5-114 16,-1 0-82-16,1 8-48 16,12 0-18-16,-5 3-10 15,5 3-5-15,1 1-9 16,-1 3-11-16,-6-3-5 0,7 0-9 15,-7 2-3-15,0-5-3 16,-7-1 0-16,1 0 1 16,-7-4 3-16,0-3 6 15,0 3 2-15,-13-7 4 16,0 0 4-16,0-7 5 0,-7-1 6 16,0-2 5-16,1-5 11 15,-1-3 13-15,0-5 16 16,8 2 15-16,-1-9 5 0,13 1 4 15,0-4-5-15,0-7-13 16,19 0-20-16,1-1-20 16,13 1-16-16,-1 0-15 15,7 7-7-15,1 0-6 16,-8 12-3-16,7 1-2 16,-7 6-5-16,-5 6 0 0,-1 4-2 15,0 8-1-15,-13 4 1 16,-7-1 4-16,-6 8 5 15,-6 3 2-15,-14 1 5 16,1 2 2-16,-7-2-4 16,-7 3-13-16,1-5-32 0,-1 2-48 15,7-4-81-15,0-1-98 16,6 1-97-16,7-3-72 16,13-2-15-16,0 1 24 0,20-3 67 15</inkml:trace>
  <inkml:trace contextRef="#ctx0" brushRef="#br0" timeOffset="55212.8129">26356 6620 140 0,'7'-4'333'0,"0"0"39"16,-7-4 34-16,0 6-83 15,-7-3-81-15,0 3-61 0,-5 2-43 16,-2 2-38-16,-5 3-33 15,-1 5-28-15,1 2-19 16,0 2-12-16,-1 1-9 16,13-1-6-16,-5-2-8 15,5 2-11-15,7-7-10 0,0 1-2 16,0-1 4-16,0-4 12 16,7-3 9-16,5 0 14 15,1-3 26-15,1-4 29 0,-2-1 31 16,2 1 31-16,-2-4 29 15,-5 4 18-15,6-1-4 16,6 1-21-16,1 0-31 16,6 3-37-16,1 4-34 15,5 0-22-15,1 4-15 0,5-1-13 16,8 8-22-16,-7-3-37 16,0 6-50-16,-6 1-65 15,-1-1-81-15,2 1-101 16,-22 4-96-16,-12-1-26 0,-20 0 16 15,-18 0 51-15,-28-3 73 16</inkml:trace>
  <inkml:trace contextRef="#ctx0" brushRef="#br0" timeOffset="58143.4853">24297 6722 13 0,'-6'0'217'0,"6"0"17"15,0-4 4-15,0 4-5 16,0 0-13-16,0 0-21 16,0-3-27-16,0 3-27 0,6 0-20 15,-6-4-16-15,0 4-10 16,8-3-4-16,-8 3-12 16,6-4-9-16,0 0-14 0,0-3-10 15,8 3-15-15,-1 0-12 16,7-2-8-16,-8-3-9 15,14 6-2-15,-6-4-5 16,6 3 0-16,0-3-1 16,0 3-2-16,0 0 1 0,0 1 3 15,0 3 0-15,1-4 0 16,-1 4 0-16,-1-3 0 16,1 6 0-16,7-3-3 0,-1 4 1 15,8-1 1-15,-7 1 1 16,-1 0 0-16,1 0 0 15,-7-1-1-15,0 5-2 16,-7-5-2-16,1 5-2 16,-8-4 2-16,-4 2 0 15,4 2 2-15,-12-1 1 0,7 1 2 16,-7-1 2-16,6 0 0 16,-6 4-1-16,0-4-1 15,0-2-3-15,0 2-8 0,0 0-16 16,0 0-26-16,0-3-35 15,0 0-52-15,-6 3-67 16,6-3-81-16,0 2-71 16,0 2-18-16,0-4 12 15,0 3 41-15</inkml:trace>
  <inkml:trace contextRef="#ctx0" brushRef="#br0" timeOffset="59141.6461">24343 7635 227 0,'0'-11'350'15,"7"0"15"-15,-1 3 9 0,1-3-131 16,0-1-106-16,11 6-67 16,2-5-36-16,7 3-17 15,5 1-8-15,1 3-6 16,-1 1-5-16,1 3-6 16,-7 0-4-16,0 3-3 0,-6 4-2 15,-14 5 0-15,0 2 2 16,-12 1 6-16,-7 4 4 15,0-1 1-15,-13 4 4 0,6-8 0 16,1 5-2-16,-7-5 0 16,6 1 0-16,7-4 2 15,0-4 3-15,0 0 7 16,7 2 13-16,-1-6 10 16,7-3 9-16,7 0 4 15,-1 0 8-15,14 0 3 0,6-3 2 16,7 3-1-16,-1-4 5 15,7 4 5-15,0 4-3 16,1-1-6-16,5 0-9 16,-13 8-8-16,1-3-10 0,-7 6-7 15,0-3-4-15,-13 0 0 16,-6 3 0-16,-7 1 1 16,-14-4-1-16,-5 4-1 15,-14-4-4-15,-6 4-4 16,-6-4-5-16,-1-5-10 0,1 2-17 15,-1 0-33-15,1-4-53 16,5-4-75-16,7 0-108 16,14-4-105-16,6-4-43 15,7-2 1-15,18-9 38 0,2 2 65 16</inkml:trace>
  <inkml:trace contextRef="#ctx0" brushRef="#br0" timeOffset="59729.6508">25243 7514 72 0,'13'-7'258'16,"-13"-5"19"-16,0 9-8 16,0-5-84-16,-13 5-70 0,-7 0-44 15,0 3-27-15,1 0-17 16,-13 0-11-16,-2 3-6 15,2 4-4-15,-1 0-5 0,1 1 1 16,-1-1-2-16,7 0 0 16,7 0-1-16,-1 1-1 15,8-1 2-15,-2-3-1 16,8 3 0-16,-1-4-1 16,7 1 0-16,-6 0 2 15,6 0 0-15,6-1 0 0,-6 1 4 16,7 0-1-16,-1-1 5 15,0-3 7-15,14 8 10 16,-7-8 14-16,13 3 12 16,6 1 16-16,1-4 10 15,0 3 3-15,0-3-1 0,-1 5-3 16,1-2-5-16,0 0-6 16,-1 2-6-16,1 2-3 15,-1 4-1-15,1 0-6 16,-7 4-7-16,0-1-5 0,-7 1-5 15,-6 2-3-15,-6 2-2 16,-7-1 1-16,-13 0-1 16,-7 2 0-16,-19-3-3 15,0 2-5-15,-13-1-4 0,-6-3-5 16,5-1-4-16,1-3-4 16,0-4-2-16,6 1-9 15,7-4-20-15,1 0-44 16,11-4-74-16,7 0-110 15,14-8-114-15,6 0-54 0,20-1-12 16,13-11 26-16,12-2 66 16</inkml:trace>
  <inkml:trace contextRef="#ctx0" brushRef="#br0" timeOffset="60139.3493">25588 7594 195 0,'6'-4'274'16,"-6"1"23"-16,0 6-40 16,-12 1-61-16,-8 7-43 0,7 0-23 15,-1 8-14-15,8-1-12 16,0 3-15-16,12-2-19 16,0 3-16-16,8-4-14 0,5 1-9 15,1-5-6-15,12-2-3 16,1-2-5-16,-1 1-2 15,7-7-4-15,1 0-3 16,5-4-3-16,-12-4 0 16,-1 0 1-16,-6-7 8 15,-6 1 11-15,-7-2 12 0,-13-2 13 16,-13-1 7-16,-7 0 10 16,-12-4 1-16,-7 2-5 15,-7 2-11-15,1-3-10 16,-1 3-11-16,7 5-13 15,0-5-16-15,13 7-26 0,0-3-43 16,13 4-71-16,-1-1-103 16,14 1-119-16,14-4-68 15,5 0-19-15,7 0 17 16,7 0 59-16</inkml:trace>
  <inkml:trace contextRef="#ctx0" brushRef="#br0" timeOffset="60531.425">26174 7294 71 0,'0'-8'198'0,"-6"1"13"16,6 3-66-16,-7-4-46 0,7 6-33 15,0 2-23-15,0 0-14 16,0 0-13-16,0 2-9 15,7 3-6-15,-1-2-2 16,0 4-2-16,8-3-7 0,-8 0-1 16,1 3 2-16,0-2 9 15,5-3 27-15,-5-2 24 16,-1 0 18-16,1 0 19 16,-7-2 25-16,7-6 22 0,-1 0-1 15,-6 1-5-15,-6 0 1 16,-1 0 2-16,0-1-17 15,-6 1-23-15,1-1-26 16,-2 4-27-16,2 2-33 16,-8-3-46-16,0 5-57 0,1 0-71 15,-1 5-100-15,7 1-76 16,0 2-28-16,0 3 6 16,7 0 32-16</inkml:trace>
  <inkml:trace contextRef="#ctx0" brushRef="#br0" timeOffset="60940.7649">26735 7415 170 0,'-6'-4'255'0,"-2"4"23"16,-4 0-52-16,5 0-68 16,0 0-41-16,-5 7-14 15,-8 0-5-15,-13 9-6 16,7 4 0-16,-7 7 3 0,1 2 4 16,-1 0-8-16,7 4-12 15,0 1-1-15,13-2 1 16,7-3-3-16,6-3-5 15,6 0-4-15,7-3-4 16,1-6-6-16,12-2-11 0,6-4-9 16,7-4-5-16,7-3-15 15,6-4-31-15,0-4-47 16,7-3-69-16,-1-4-76 16,1 4-89-16,-6-4-96 15,-15 0-31-15,1-1 13 0,-19 1 46 16</inkml:trace>
  <inkml:trace contextRef="#ctx0" brushRef="#br0" timeOffset="76575.0431">26552 6205 25 0,'-7'-2'145'0,"7"2"-16"0,-6 0-12 16,6 0-10-16,-6 0-8 16,6 0-7-16,0-5-4 15,0 5-3-15,0 0-6 0,0 0-5 16,0 0-5-16,0 0-9 15,0 0-8-15,0 0-10 16,0 0-9-16,0 0-9 16,0 0-9-16,0 0-2 15,0 0 1-15,0 0 10 0,0 0 14 16,6-3 5-16,0-1 0 16,1-3 1-16,6-1-7 15,7-2-11-15,-7-2-15 16,6-2-5-16,8-1-1 0,-8 1 2 15,7-1-3-15,0-4-1 16,0 5 0-16,0-1 2 16,1 1-3-16,-8 2-3 15,0 1-3-15,1 0 1 16,-7 8-2-16,0-1-3 0,0 8 3 16,0-1 12-16,-6 8 7 15,6 4 7-15,-13 4 5 16,6 3 5-16,0-1-3 0,-6 2-5 15,8-6 1-15,-8 2-2 16,6 0 2-16,-6-9 7 16,6 0 16-16,-6-1 21 15,0-1 21-15,6-6 14 16,-6-2 6-16,0 0-7 16,0-2-18-16,0-6-24 0,7-1-26 15,-7-1-21-15,13-5-12 16,-6-3-4-16,6 3-5 15,0-2-1-15,-1-2-5 16,8 4-10-16,0-3-6 0,-1 7-11 16,1-1-7-16,0 6-3 15,-1-2 2-15,1 8 7 16,0 0 3-16,-8 0 9 16,1 8 8-16,7-2 2 0,0 6 3 15,-8-5-2-15,2 5-2 16,5-2-5-16,-6 1-2 15,0-3-3-15,-7-1 3 0,8 1 14 16,-8-8 18-16,1 2 11 16,6-4 10-16,0-2 5 15,-1-4-1-15,2-3-9 16,5-3-10-16,-6-1 0 16,14-3 0-16,-8 3 2 0,0 0 2 15,1 1 0-15,-1-1-1 16,1 4-7-16,-7 3-7 15,0 1-4-15,0 4-2 16,7 3 0-16,-7 8 8 16,6 2 7-16,-6 1 3 0,7 7 4 15,-7 1 1-15,0 3-5 16,7-4-18-16,-7 0-41 16,-1 1-58-16,2-8-77 15,-2 0-96-15,8-1-80 16,0-2-29-16,-7-4 11 0,-1-1 46 15</inkml:trace>
  <inkml:trace contextRef="#ctx0" brushRef="#br0" timeOffset="77857.5399">27927 6166 55 0,'-6'0'80'0,"-1"-5"-3"16,0 5-1-16,7 0 13 0,0 0 5 15,-6 0 17-15,6 0-8 16,0 0-3-16,0 0 0 15,0 0-12-15,0 0 20 0,0 0-19 16,0 0-11-16,0 0 8 16,0-4 11-16,0 4 2 15,0 0-19-15,0 0-11 16,-6 0-11-16,6-3-10 16,0 3-20-16,-7 0-15 15,7 0-11-15,0-4 9 0,0 4 0 16,0 0-1-16,0 0 12 15,0 0-13-15,0 0 10 16,0 0-14-16,7 0-10 0,-7 0 12 16,0 0-6-16,6 0 11 15,0 4-9-15,-6-4 12 16,7 0 11-16,-7 0-9 16,7 0-8-16,-1 0 1 0,-6 0-1 15,13 0 3-15,-6 0 0 16,12 3 1-16,1-3 4 15,12 0 2-15,1 0 1 16,6 0-1-16,7-3-3 0,6 3 1 16,13 0-3-16,0 0-2 15,0-4-2-15,6 4-5 16,2-3-1-16,-2 3-3 16,-6-4 1-16,0 4-1 0,-12 0 0 15,-1-3-1-15,-13 3 6 16,-7 0 9-16,-6-4 14 15,-6 4 13-15,-1 0 11 16,-5 0 8-16,-2 0 0 16,2-4-11-16,-1 4-16 0,7-4-18 15,-1 4-16-15,0-3-11 16,1-1-9-16,-7 4-2 16,7-3 1-16,-14 3 5 0,7 0 11 15,-13-5 12-15,7 5 13 16,-7 0 5-16,0-2 6 15,-7 2 1-15,7-4-2 16,-7 4-6-16,1-4-9 16,0 4-1-16,0-4-7 0,6 4-3 15,-8-3-1-15,8 3-4 16,-6-4 1-16,6 4-1 16,-6 0 0-16,6-4-4 15,-7 4-17-15,7 0-40 16,0 0-70-16,0-4-106 0,0 4-128 15,0-2-72-15,7-3-22 16,-1 5 18-16,0-3 60 16</inkml:trace>
  <inkml:trace contextRef="#ctx0" brushRef="#br0" timeOffset="79509.6037">28742 6154 47 0,'-7'-4'219'0,"7"4"18"15,-7-3-26-15,1 3-34 0,0-4-24 16,6 1-16-16,0-1-15 16,-7 0-14-16,1 0-9 15,6 1-12-15,-7-1-6 16,7 1-11-16,-7-2-7 0,1 3-5 15,0-6-8-15,-2 4-7 16,-4-3-5-16,-1-1-3 16,6-2-2-16,-6-1-1 15,1 0 6-15,4 0 4 0,-4-4 6 16,-2 0 4-16,8 1 8 16,0-5 8-16,-1 2 2 15,-6-2 1-15,6-3-3 16,1 0-5-16,0 0-13 15,-1-4-13-15,0 1-14 16,7-1-9-16,0 0-4 0,0-3 2 16,0 4 3-16,-6-2 1 15,6 2 6-15,-6 4 3 16,-1-2-3-16,7 5-1 16,-7-4-4-16,1 3-2 0,6 1-4 15,0-3-3-15,0 6-3 16,0-4-2-16,6 1-1 15,-6-1-1-15,7 1 1 16,-7 0 1-16,0 0 0 0,7-1 2 16,-7 1 1-16,6 4 1 15,-6-6 2-15,0 3 0 16,6-2 2-16,-6 0 1 16,0 2 1-16,7-2 1 15,-7 1 3-15,0-1 3 0,0 2 2 16,0 3-3-16,0-9-1 15,0 9-4-15,0-9-4 16,0 5-6-16,0 0 0 16,0-1 1-16,0 1 0 15,0-1-1-15,0 1 0 0,-7 0-2 16,7 0-5-16,0-1-3 16,-6 2 2-16,6-2 0 15,0 1-1-15,-6-1 1 0,6 2 1 16,0 1 1-16,0-2 0 15,0 4 4-15,0-5 3 16,0 4 4-16,0 1-1 16,0-2 2-16,6-2-3 15,-6 0-1-15,6-1-6 16,-6 2-1-16,7-2-2 16,-7 1-3-16,0 3 3 0,7 0-2 15,-7-3-2-15,0 4-7 16,-7-1-2-16,7 4-4 15,0-4-2-15,-7 5 0 0,1-5 0 16,0 4 7-16,-1-1 5 16,7 2 4-16,-7 0 2 15,1-2-2-15,-1 4 2 16,1-3 1-16,6 4 0 16,-6-1-1-16,6 1 0 0,0 0 1 15,0 0 1-15,0-1-1 16,0 1-1-16,0 0 0 15,6 0 0-15,-6-1-1 16,6 5-2-16,-6-5 1 0,7 2 0 16,-1-3 1-16,1 6 3 15,-7-4 1-15,7 3 1 16,-1 1 0-16,-6-5 2 16,0 4-1-16,6 0-1 15,1-3 0-15,-7 3-1 0,0 1 1 16,7-1-1-16,-7 1-5 15,6-1 2-15,0 4 0 16,-6-4 0-16,7 0-3 0,0 1 1 16,-1-1 2-16,-6 1 1 15,7-1 1-15,-1 1 0 16,0-1 1-16,2-4 0 16,-2 5 1-16,0-1-1 15,0 0 1-15,-6 1 1 0,0 0-1 16,8-2 2-16,-8 5-1 15,0-3 0-15,0 3-1 16,0-4 1-16,0 4-1 16,6-4 1-16,-6 4 0 0,0-3-2 15,0 3 1-15,0 0-1 16,0 0-1-16,0 0-1 16,0 0 2-16,0 0 0 15,0 0-1-15,0 0 0 16,0 0 2-16,0 0 1 0,0 0 1 15,0 0-7-15,0-4-26 16,0 4-54-16,-6 0-104 16,6 0-172-16,0 0-101 0,0 0-45 15,12-3-2-15,-5-1 39 16</inkml:trace>
  <inkml:trace contextRef="#ctx0" brushRef="#br0" timeOffset="80571.0046">28592 4371 125 0,'-6'0'178'16,"6"-4"-30"-16,-8 0-22 16,8 4-6-16,-6-4-3 0,6 4-11 15,0-3-12-15,-6 3-13 16,6 0-15-16,-7 0-23 15,7 0-14-15,0 0-8 0,-6 0-7 16,-1 3 5-16,0 1 1 16,-12 7 10-16,6 0 13 15,-20 7 20-15,1 4 16 16,-1 4 4-16,-13 3 3 16,1 4-3-16,-1 4-8 0,1-1-16 15,-1 1-12-15,1 3-8 16,12-7-6-16,1 1-4 15,-1-5-5-15,13-4-5 16,0-2-3-16,1-6-4 0,6-2-3 16,7 1 4-16,-1-10 6 15,1 1 18-15,-1 1 27 16,7-4 20-16,0-4 6 16,7-4-1-16,6-7-5 15,-1 1-18-15,8-6-27 0,0-2-19 16,12-8-8-16,1 1-5 15,12-5-3-15,-5 1-1 16,11-4-6-16,2 0-5 16,-1 4-9-16,-7-1-7 15,1 1-7-15,-1 8-9 0,-5 2-7 16,-14 4-2-16,7 5 2 16,-8-2 5-16,1 9 3 15,-6 3 8-15,-7 3 12 16,1 9 9-16,-2-2 6 0,-6 9 5 15,-6 2 3-15,8 2 1 16,-8-2-3-16,6 6 0 16,-6-6-2-16,0 2 2 15,6-6 0-15,-6 2-2 16,0-5-14-16,7 4-31 0,-7-7-53 16,7 4-77-16,-1-3-96 15,7 2-93-15,7-7-38 16,-8 4 5-16,8-3 38 15</inkml:trace>
  <inkml:trace contextRef="#ctx0" brushRef="#br0" timeOffset="86882.2709">28872 5191 127 0,'6'-4'248'0,"-6"1"27"16,0-2-40-16,0 2-47 16,0-1-34-16,0 2-16 15,-6-3-14-15,6 2-8 16,-7-1-10-16,7 0-9 15,0 0-7-15,0 4-9 0,0-3-6 16,0 3-6-16,0-4-1 16,0 4 3-16,0 0 0 15,0 0 6-15,0-4 3 16,0 4 1-16,0-3-2 16,0 0-4-16,0-2-7 0,0 2-11 15,7-1-12-15,6 0-15 16,0-3-12-16,13 0-7 15,0-1-10-15,13 5-2 16,0-4-5-16,7 2-2 16,7 3-2-16,-15 2-7 0,1 0-4 15,0 7-5-15,-13 0 0 16,-12 11-1-16,-14 0 4 16,-14 12 7-16,-5-1 5 0,-13 8 5 15,-8-1 3-15,-5 1 1 16,-1-5-1-16,7 2 0 15,0-8 1-15,7-1-1 16,-2-3 0-16,15-8-2 16,6 2 0-16,0-5-1 0,7-1 0 15,-1-1 1-15,7-3 3 16,7-2 2-16,5 0 3 16,8-4 2-16,-1 0 1 15,15 0-1-15,-9-4-3 0,7 0-7 16,-5 1-18-16,5 0-37 15,2-2-58-15,4-2-86 16,-5 2-123-16,6-1-90 16,-7 3-34-16,1-1 8 15,-13 0 43-15</inkml:trace>
  <inkml:trace contextRef="#ctx0" brushRef="#br0" timeOffset="87645.7769">29478 5329 245 0,'0'-2'285'0,"0"2"9"16,0 0-55-16,0 0-79 15,0 2-48-15,0 10-20 16,0-1-6-16,-7 3 0 0,7 5-5 16,-6 0-10-16,6 2-19 15,0-3-16-15,0 5-15 16,0-5-6-16,0-3-6 16,0-1-4-16,0 1-2 0,-7-4 1 15,7-4 5-15,0 1 13 16,0-5 14-16,-6 1 7 15,-1-4 3-15,7-4 0 16,-6 1-4-16,0-5-14 0,-2 1-12 16,8-7-7-16,0 2-1 15,0-2-1-15,8-6 1 16,-8 3-1-16,12-2-1 16,1 1-3-16,7 0-3 0,0 0-3 15,-8 4-4-15,8 2-1 16,-1 5-1-16,1 0-3 15,0 3-2-15,6 4-2 16,-1 0-9-16,-5 4-13 16,0-1-11-16,6 1-14 0,-7 3-12 15,1-4-8-15,-7 1 6 16,0 1 19-16,0-2 23 16,-7-3 23-16,2 0 22 15,-2-3 27-15,-6-6 23 0,6 2 10 16,-6-3 9-16,-6-2 9 15,6-3 12-15,-6 1 13 16,6-3 2-16,0 0 9 16,0 3-1-16,0 3-8 0,0 4-17 15,0-4-26-15,6 8-22 16,-6 3-23-16,6 3-16 16,0 4-7-16,8 9-4 15,-8 1 0-15,1 3-4 16,-1 5-10-16,-6-4-15 15,7 1-21-15,0 0-29 0,-7 1-36 16,0-2-42-16,0-3-52 16,0-3-74-16,0-3-90 15,0 2-41-15,0-7 2 0,0-2 26 16,0-5 52-16</inkml:trace>
  <inkml:trace contextRef="#ctx0" brushRef="#br0" timeOffset="88229.5924">30005 5395 7 0,'8'-3'262'0,"-2"0"27"16,0-1 22-16,-6 0-57 0,6 4-44 16,-6 0-34-16,8 8-10 15,-2-5-11-15,0 9-11 16,7-2-23-16,-6 1-33 15,0 0-25-15,-1 3-24 0,0-2-15 16,8-1-8-16,-8 0-6 16,0 1-3-16,-6-2 1 15,7-3-1-15,-7-4 2 16,0 6 2-16,0-6 6 16,0 1 3-16,-7-4 0 0,-5 0 1 15,4-4-3-15,-4 1-3 16,-1-6-5-16,0 3-3 15,0-5-1-15,-1-1-3 0,2-5-1 16,6-3-1-16,-8 3 1 16,14-5-1-16,0-4 2 15,0 0 1-15,14-4-3 16,12 1-2-16,-1 3-2 16,7-3-3-16,2 4-2 0,5 4 1 15,0 1-2-15,-13 3 0 16,6 5-2-16,-6 5 0 15,1 0-1-15,-8 4-1 16,-6 3 1-16,-7 0 1 16,1 3 2-16,-7 4 0 0,0 0 1 15,-13 1 4-15,0 4 1 16,0-6 2-16,-7 5 2 16,-6 1-1-16,7-2-8 15,-7 1-17-15,0 0-35 16,-1-4-57-16,8 4-82 0,0-3-93 15,6 3-76-15,-7-5-30 16,14 6 10-16,-2-5 43 16</inkml:trace>
  <inkml:trace contextRef="#ctx0" brushRef="#br0" timeOffset="88737.687">30449 5392 161 0,'-13'-3'240'0,"-7"-1"13"16,0 4-63-16,-6-4-59 15,1 4-43-15,-1 4-24 16,6 0-10-16,-6 2-12 15,-1 6-6-15,8 2-8 0,0-2-7 16,6 3-9-16,6-1-3 16,0-3-4-16,7 0-2 15,7 1 0-15,0-6 3 16,-1 2 7-16,1-8 6 16,6 0 5-16,6 0 15 0,1-4 20 15,-7-3 15-15,6-5 19 16,-6 2 27-16,7-1 31 15,-7-1 15-15,0 1 14 16,0 4 9-16,-7-4-13 0,8 7-28 16,-8 1-31-16,8-1-31 15,4 4-31-15,2 0-28 16,-1 7-13-16,7 1-6 16,1 4-6-16,-1 1 1 15,-6 3-10-15,6 1-21 0,-1-2-28 16,9-1-39-16,-9 2-63 15,1-2-87-15,14-3-130 16,-1-4-80-16,-7 0-26 16,7 1 11-16,0-8 48 0</inkml:trace>
  <inkml:trace contextRef="#ctx0" brushRef="#br0" timeOffset="95739.9584">30090 5938 36 0,'14'0'276'0,"-8"-4"22"15,7 4 23-15,-6 0-52 0,-1 0-62 16,-6 0-32-16,7-3-13 15,-7 3-7-15,0 0-15 16,6 0-27-16,-6 0-27 16,6 0-22-16,-6 0-17 15,0 0-8-15,7 0-3 0,-7 0 1 16,0 0 3-16,0 0 2 16,0-4 5-16,0 4 1 15,-7 0-2-15,-5 0-6 16,-15 0-7-16,-11 0-11 15,-9 4-9-15,-4-1-7 0,-8 1-6 16,-6 0 0-16,7 0-2 16,-1 3 0-16,6-4 0 15,7 2 0-15,8-3-7 16,11 2-7-16,1-4-8 16,7 4-7-16,-1 0-6 0,14-1-2 15,-8 1 0 1,8-4 8-16,0 4 7 0,6 0 6 15,-7-1 4-15,7 1 5 16,0-1 6-16,0 4 0 16,0-3 0-16,0 4 3 0,0-1 0 15,0 1 1-15,7-1-7 16,-7 0-9-16,6 0-10 16,0 5-11-16,2-5-6 15,-2 1-2-15,0-6 5 0,8 2 10 16,-8 0 13-16,7 0 15 15,7-4 15-15,6 0 14 16,6-4 10-16,1 0 11 16,6-2 7-16,0-2 5 15,0 1-1-15,0 3-5 0,0-4-6 16,-13 5-7-16,7 3-5 16,-7 0-4-16,0 3-4 15,-6 5 1-15,-1-1 4 16,-5 7 5-16,-2 1-2 15,-6-1 0-15,-6 5-3 0,-6-1-3 16,-6 1-3-16,-2-2-7 16,-5 2-3-16,-14 0-2 15,-6-1-2-15,0-3-3 0,-14-1-2 16,8 2-3-16,-1-6-1 16,7 0-4-16,-7-1-1 15,14-6-14-15,-1 2-29 16,7-3-52-16,1-2-78 15,11-2-96-15,8-3-113 0,12-2-92 16,8-1-27-16,25-3 23 16,0 0 62-16</inkml:trace>
  <inkml:trace contextRef="#ctx0" brushRef="#br0" timeOffset="96184.4596">30384 6118 250 0,'6'-5'305'16,"0"3"32"-16,-6-2-48 15,-6 4-63-15,0 0-48 16,-14 0-37-16,-6 4-33 16,-7 6-26-16,1-3-23 0,5 8-16 15,2-1-10-15,-1 1-9 16,12-3-5-16,2 2-5 15,12-3-6-15,0 4-1 16,12-5-2-16,8 2-1 0,0-5 0 16,13 1-1-16,-1-5 0 15,7 1 0-15,-7-4-3 16,1 0 1-16,-7-4 2 16,0-3 8-16,-7-1 18 15,-5 1 16-15,-8-3 19 0,-6-2 22 16,-6 1 17-16,-8-3 8 15,-5 3-2-15,-7-4-10 16,0 3-14-16,0 2-21 16,7 3-21-16,5-1-31 15,2 1-44-15,5 3-61 0,0 1-78 16,1-2-90-16,12 5-84 16,-6 0-83-16,20 0-36 15,6 0 17-15,0 0 55 16,7 0 77-16</inkml:trace>
  <inkml:trace contextRef="#ctx0" brushRef="#br0" timeOffset="96578.2231">30807 6055 71 0,'13'-3'278'0,"-6"-4"46"16,-1 3-1-16,-6-1-48 15,-13 5-50-15,0 0-45 16,-7 5-42-16,-6 6-37 0,-6 0-26 15,5 8-20-15,-5 2-11 16,19 1-6-16,1 0-10 16,4 0-7-16,8 0-5 15,8-4-3-15,4 1-3 16,8-5-2-16,13 1 1 16,-1-8-1-16,7 0 0 0,7-7-3 15,-7 0 2-15,0-7-1 16,-7 0 2-16,-6-4 7 15,1-1 14-15,-21-2 21 0,0-1 22 16,-12-4 20-16,-14 5 14 16,-5-4 0-16,-1 0-8 15,-7 3-15-15,1 5-26 16,-1-2-35-16,7 1-50 16,0 0-66-16,6 4-88 0,1 0-108 15,12 3-125-15,0 0-68 16,7 1-9-16,0-1 36 15,14-3 67-15</inkml:trace>
  <inkml:trace contextRef="#ctx0" brushRef="#br0" timeOffset="96998.6797">31055 5909 224 0,'0'-7'287'15,"6"-1"27"-15,-6 5-54 16,0-2-64-16,0 2-54 16,-6 3-45-16,6 0-30 15,-7 0-29-15,1 3-22 16,-1 5-14-16,1 0-12 0,-7-1-4 16,13 1-7-16,-6-1-2 15,-2-4-2-15,8 4 1 16,0-3 9-16,8 0 19 15,-8-4 32-15,6 4 32 16,-6-4 27-16,0-4 30 0,0 4 24 16,0-4 13-16,0 0 0 15,-6-3-10-15,-2 0-13 16,2 4-20-16,-7-5-23 16,6 4-27-16,1-3-30 15,-1 3-25-15,7 4-30 0,-6-3-41 16,0 3-46-16,-1 0-50 15,0 0-63-15,1 3-86 16,6 5-96-16,0-1-36 16,6 1 6-16,8 2 29 15,-2 1 55-15</inkml:trace>
  <inkml:trace contextRef="#ctx0" brushRef="#br0" timeOffset="97392.8994">31602 6007 144 0,'-6'0'216'15,"-8"0"-6"-15,-11 0-28 16,-9 4-8-16,-11 0-1 16,6 7 0-16,-13 4-1 0,6 3-3 15,7 7-8-15,0 4-28 16,13 5-26-16,14-1-19 16,-2 0-19-16,20 0-17 15,2-4-17-15,10 0-7 0,15-3-11 16,-1-3-3-16,15-6-5 15,11-5-11-15,7-5-30 16,0-4-49-16,7-6-58 16,-6-4-84-16,-8-1-107 15,-6-6-56-15,-12-1-6 0,-15 0 25 16,-12 1 51-16</inkml:trace>
  <inkml:trace contextRef="#ctx0" brushRef="#br0" timeOffset="115869.6819">30449 1663 108 0,'0'-4'117'0,"0"4"-6"15,0-3-5-15,0 3-8 16,0 0-16-16,0-4-18 16,0 4-19-16,0 0-17 15,0 0-13-15,0 0-9 0,0 0-2 16,0 0-2-16,0 0 6 16,0 0 8-16,0-4 9 0,0 4 11 15,0 0 15-15,0-4 17 16,-7 4 6-16,7-2 2 15,-6-3 6-15,6 2-4 0,-7-1-5 16,7-3-4-16,0 3-2 16,-7-3-6-16,7-1-4 15,-6-2 0-15,6-1 1 0,0 3-1 16,-6-7-4-16,6 5 3 16,0-5 1-16,0 1 7 15,0-5 2-15,0 1-1 0,6 2 6 16,-6-1 1-16,0-3-2 15,0 6-10-15,0-1-8 0,0 1-7 16,-6-1-4-16,6 1 1 16,0 2 0-16,-6 2 3 15,6 0 3-15,-8-2 0 0,8 5-7 16,0 0-7-16,-6-1-9 16,6 0-9-16,-6 2-3 0,6-2 0 15,0 1 1-15,0 3 2 16,0-4 2-16,0 1 6 0,0 4 1 15,0-1-3-15,0 1-3 0,0-1-2 16,0-1-4-16,0 5-3 16,0-3-7-16,0 3-5 0,6 0-3 15,0-3-2-15,2 3-1 0,4 0 0 16,1 0 1-16,7 0 2 0,0 0 3 16,6 0 2-16,6 0-2 0,1 0-1 15,12 0 0-15,7 0 0 16,1 0-1-16,5 0-1 0,7 0-2 15,0 0-6-15,0 0-8 16,1 0-9-16,-1 0-7 0,0 3-2 16,-7-3-4-16,1 0 4 0,-13 0 5 15,-1 0 6-15,-5 0 3 16,-8 0 1-16,-5 0 3 0,-8 0 1 16,1 0 1-16,-8 0 2 0,2 0 0 15,-14 0-2-15,6 0-3 0,0 0-11 16,-6 0-22-16,0 0-35 15,-6 0-48-15,6 0-54 0,-6 0-54 16,-2 0-52-16,2 3-58 0,0 2-9 16,-7-5 23-16,0 4 45 15</inkml:trace>
  <inkml:trace contextRef="#ctx0" brushRef="#br0" timeOffset="116756.2931">31420 1091 78 0,'0'-3'139'0,"0"0"7"0,0 3 7 16,0-5 7-16,6 5 2 0,-6-4-6 16,0 4-8-16,0-3-10 15,6 3-15-15,-6-4-19 0,7 1-21 16,0 3-19-16,-1-4-18 0,8 1-18 16,-2-1-13-16,8-4-9 15,5 5-4-15,2-1-3 0,-1 1 0 16,0-2 0-16,0 3-2 15,7-2 1-15,-1 4 0 0,-6 0 0 16,1 0-2-16,-1 4 1 0,-7-2 2 16,1 3 0-16,-8-2-2 0,2 4 0 15,-8 1-3-15,0 3-1 0,-12-1-1 16,0 2 0-16,0-1 0 16,-8 4 2-16,1-5 1 0,-7 1-2 15,8 0 2-15,-8 1-4 0,0-2 2 16,7-2 0-16,0-1 1 15,0-1 3-15,7-1 2 0,-8-2 3 16,14 1 2-16,-6 1 2 0,6-5 3 16,0 0 4-16,0 3 1 15,0-3 4-15,6 0 2 0,-6 0-1 16,14 0 0-16,-1 0 0 0,6-3-1 16,1 3-4-16,-1 0-1 0,7 0 1 15,-6 0 0-15,7 3-1 16,-9-3 2-16,2 3 2 0,-1 1 6 15,-5 0 3-15,-2 2 4 16,2 6 7-16,-8-5 4 0,-6 4 3 16,-6 0 2-16,0 3 3 15,-8-2-1-15,-6-1-3 16,-5 0-5-16,-1 1-8 0,-7-2-6 16,1 0-7-16,-1-1-8 15,7 1-5-15,-6-3-6 16,5-3-3-16,1 4-15 0,6-5-22 15,8-3-31-15,5 4-43 16,0-4-57-16,1 3-71 0,6-3-86 16,13-3-41-16,0 3-3 15,13-7 26-15,0 3 48 16</inkml:trace>
  <inkml:trace contextRef="#ctx0" brushRef="#br0" timeOffset="117197.1255">32123 1206 146 0,'-6'0'131'0,"-7"0"-25"0,0 0-21 16,-6 0-10-16,-1 0-7 0,0 3-3 15,1 0-1-15,-1 5-8 16,0 3-2-16,8-4-10 16,-2 4-7-16,1 4-8 0,13-5-3 15,0 5 0-15,13-3-1 16,1-3 3-16,6-1 7 0,-2 1 9 16,9-3 6-16,-1 2 3 15,0-5 2-15,0 0 2 0,-1-3 4 16,2 0-6-16,-7-3-4 15,-1 0-2-15,0-5 0 16,-5 2 2-16,-1-3 2 0,-7 1 7 16,-6 2 6-16,0-5 2 15,-6-1 5-15,-7 2-3 0,-7-1-12 16,-6 3-12-16,7-2-15 16,-7 3-20-16,0-2-35 0,6 3-47 15,-7-2-73-15,9 5-110 0,-2 0-90 16,-7 3-40-16,1-5-3 0,-6 1 26 15</inkml:trace>
  <inkml:trace contextRef="#ctx0" brushRef="#br0" timeOffset="118007.6663">31296 1131 39 0,'-13'0'72'0,"0"-3"15"16,0 3 6-16,-1-4 12 0,8 4 4 16,-6-3-1-16,-2 3-6 0,8-4-7 15,-7 4-6-15,-1-3-6 16,8 3 1-16,-7 0 5 0,6 0 1 16,1 0 0-16,6-4 8 0,-6 4 0 15,6 0 3-15,-7 0-6 16,7 0 0-16,0 0-4 0,0 0-6 15,0 0-2-15,0 0-8 0,0 0-10 16,0 0-8-16,7 0-14 0,-7 0-12 16,6 0-13-16,0 0-9 15,8 4-3-15,-2-4-6 0,2 3 0 16,5 1 0-16,7-1 0 0,-6 1 2 16,13-1-2-16,-7 1 2 15,-1 0 1-15,1 0-1 0,0-1-1 16,1 4 0-16,5-2-1 0,-12 1-1 15,-1 2-1-15,1 0 1 16,-8 1 1-16,-4-1-4 0,-8 4 1 16,0-1 0-16,-8 4 3 15,-10-5 2-15,-2 1 0 0,-13 4 5 16,1-1 3-16,-1-3-2 16,1 3-3-16,-7-2-2 15,6-1 0-15,7 3-1 0,-6-5-2 16,12 1-2-16,-7-3-12 15,8 1-24-15,6-1-43 0,7-3-59 16,-1-1-66-16,7 2-69 16,7-3-77-16,5-2-30 15,8 4 13-15,19-8 43 0</inkml:trace>
  <inkml:trace contextRef="#ctx0" brushRef="#br0" timeOffset="119149.8692">32534 1146 94 0,'0'0'167'0,"0"5"-22"0,0-5-55 16,0 2-33-16,0 3-7 0,0 1 14 15,0 2 14-15,0 3 12 16,-6 0 5-16,6 4 3 0,0 2-3 16,0 2-10-16,-7 0-7 15,7 2-11-15,0-2-1 0,-7-1-6 16,1 1-9-16,0-1-10 16,6-4-8-16,-8-2-3 15,2-2-10-15,0 1-3 0,6-3 2 16,0-1 5-16,-7-3 11 15,1 0 10-15,6-2 10 0,-13-2 2 16,6 0 1-16,-5 0-9 16,4-2-11-16,-4-6-14 15,-2 1-8-15,1-1-8 0,1-3-5 16,5-3-2-16,-6-4-1 16,13 2-3-16,-6-4 3 15,-1-3 9-15,7 0 4 0,7-6 5 16,-1 3 2-16,0 1 2 0,1-4-3 15,12-4-5-15,1 4-4 0,7-1-4 16,-2 1-1-16,7-4-2 16,2 4 0-16,5 4-1 0,-7-1 0 15,-6 4-2-15,1 3 0 16,-2 4-1-16,-5 1-5 0,0 6-2 16,-8 1-5-16,2 0-4 0,-2 7-6 15,1 0-1-15,-6 0-1 0,6 3-1 16,-7 5 1-16,-6-5 2 15,0 5 7-15,0 0 2 0,-12-2 3 16,5 6 4-16,-6-5 0 0,0 4 2 16,-1-4 5-16,2 4-2 15,-1 0 1-15,0 0 0 0,0 1 1 16,6-6 0-16,0 5-2 0,7 1 2 16,-6-4 0-16,6-2-1 0,0 2 2 15,0-5-2-15,0 5 0 16,0-4-1-16,0-2 2 0,0 6-1 15,-6-1-3-15,0 1 4 0,-2-1 0 16,-4 4 0-16,5-4 0 16,1 4 0-16,-1-3 0 0,-6-1-3 15,7 1 1-15,-1-5 0 0,0 4 2 16,1-3 1-16,6-4 1 16,-6 3 3-16,6-3 1 0,0 4 2 15,0-4 0-15,0 0-1 0,0 0 4 16,0 0-1-16,0 0-1 0,0 0-2 15,0 0-1-15,0 0 1 16,0 0-2-16,0 0-1 0,0 0-3 16,0 0-16-16,0 0-46 0,-7-4-93 15,7 4-120-15,-7 0-70 16,1-3-36-16,-7-1-5 0,0 1 36 16</inkml:trace>
  <inkml:trace contextRef="#ctx0" brushRef="#br0" timeOffset="119899.7666">32390 791 150 0,'0'-7'210'0,"7"3"-26"0,-7 0-48 16,0 1-51-16,0-1-36 0,0 4-19 15,0 0-1-15,6 4 5 16,-6 3 10-16,0 4 11 0,7 0 23 16,-7 7 18-16,7 8 13 15,-1 0 5-15,0 7-3 0,2 3-5 16,-2 4-17-16,-6 5-24 0,0-5-19 15,-6 8-14-15,-2-2-10 16,-4 3-7-16,5-2-5 0,-6-2 0 16,0-5-2-16,0-4-3 15,6-3-2-15,1-7 0 16,0-4 0-16,-1-3 4 0,0-5 8 16,7-3 5-16,-13-4 6 15,7 0 0-15,-7-7 3 16,0-3-4-16,7-4-6 0,-2-1-3 15,2-6-1-15,6-2 0 16,6-1-4-16,8-5-3 16,5-5 0-16,7-2-5 0,7 3-2 15,6-3-1-15,0-4-4 0,0 4-3 16,1-1 0-16,-1 5 1 0,-7 0-3 16,1 2 0-16,-1 5 1 15,-6 4-4-15,-6 3-7 0,-7 3-9 16,-1 1-5-16,2 3-3 0,-8 4 1 15,1 0 3-15,-14 4 7 16,-5 3 10-16,-2 5 5 0,-5-2 4 16,-1 1 2-16,0 5 0 0,2-7-1 15,-2 3 1-15,7-1 0 16,-1 0 4-16,2 1-4 0,5-2-2 16,0-3 1-16,7 5 1 15,0-5 2-15,7 3-1 0,6-2 4 16,0-1 5-16,7 0 3 15,0 0-1-15,5-3 0 16,-5 0 0-16,0 0-10 0,-2-4-31 16,2 0-55-16,0-4-81 15,-1 0-102-15,1 0-57 0,-7-3-20 16,0 0 10-16</inkml:trace>
  <inkml:trace contextRef="#ctx0" brushRef="#br0" timeOffset="120465.5222">32840 1128 81 0,'0'0'188'0,"0"-4"-11"15,0 4-36-15,0 0-23 16,0 4-12-16,-6-1 4 0,-1 9 11 16,0-2 8-16,1 5-1 15,0 4-10-15,-1 3-12 0,0 0-15 16,1-1-14-16,6 6-13 15,-6-5-8-15,6-5-12 16,-7 6-10-16,7-8-9 0,0-1-4 16,0-3 4-16,0-4 8 15,0 0 18-15,-7-2 16 0,7-3 9 16,-6 2 1-16,6-8-5 16,-7 2-12-16,-5-6-21 15,4-3-16-15,2 0-13 0,-6-3-4 16,5-5-6-16,-6-3 4 15,13 0 0-15,-7 0 3 0,14-4 3 16,-7 1 0-16,13-1 3 0,6-4-4 16,7 5-4-16,1-4-3 0,11 4-6 15,-5-5-6-15,13 5-4 16,-7-2-4-16,7 5 0 0,-7 5-3 16,0-2-2-16,-7 4 0 0,1 8-4 15,-7 0-3-15,-6 0-3 16,-8 3 0-16,2 4 5 0,-14 0 6 15,0 7 8-15,-20 0 5 16,7 4 5-16,-19 0 5 0,6 0 0 16,-14 4 2-16,7-4-3 0,1 4 1 15,-1-1 0-15,1 1-1 0,-1-5 0 16,7 2-3-16,0 3-10 16,0-5-20-16,7 1-30 0,-1 0-40 15,7 0-55-15,0 1-71 0,0-2-76 16,7 5-41-16,6-3-1 15,6 1 23-15,0-5 47 0</inkml:trace>
  <inkml:trace contextRef="#ctx0" brushRef="#br0" timeOffset="120896.5695">33166 1197 186 0,'0'0'212'0,"0"-3"-28"16,-13 3-30-16,6 0-26 16,-5-5-21-16,-2 5-17 0,2 5-20 15,-8-2-16-15,7 1-13 0,0 4-18 16,0 3-12-16,7 0-8 16,-2 0-6-16,8-1 0 0,0 2-3 15,0-2 5-15,8-3 3 16,-2 1 7-16,0-4 21 15,1-1 23-15,6 2 19 16,0-5 15-16,-1-5 15 0,2 2 15 16,-1-1 1-16,0-4 0 0,0-2-2 15,0-1 2-15,-6 3 0 16,-1-2-8-16,0 3-15 0,8-2-20 16,-8 3-18-16,7-2-17 0,0 5-15 15,0 0-13-15,13 3-9 0,0 0-4 16,1 0-4-16,-1 0 0 15,6 3-6-15,1 0-13 0,-1 5-31 16,1-5-33-16,6 9-48 16,-7-5-67-16,1 3-92 0,-7 2-93 15,-13 3-25-15,-6-1 5 16,-21 1 33-16,-18-1 59 16</inkml:trace>
  <inkml:trace contextRef="#ctx0" brushRef="#br0" timeOffset="121934.2096">31308 2044 97 0,'0'-4'242'15,"-6"0"28"-15,6 2-36 0,0-3-33 16,-6 2-21-16,6-1-13 15,-6 1-17-15,6-5-12 16,0 4-16-16,0 0-16 0,6 1-18 16,-6 0-21-16,6-2-17 15,8 1-15-15,-2 1-12 16,1 0-10-16,7 3-8 0,-7-4-6 16,6 4 2-16,-5 4-2 15,-1-1 1-15,-1 0 2 16,-5 6 3-16,0-3 6 0,-7 10 0 15,-7-1 3-15,-6-1 3 16,0 1 1-16,-13 2 1 16,6-2-3-16,-6-1 1 0,1-2-3 15,-1 2 0-15,6-6-2 16,0-1-2-16,1 0 1 16,5-3-1-16,8-1 3 0,0 2 2 15,6-5-1-15,0 0-2 16,0-5-9-16,6-2-11 15,8-3-9-15,4-5-8 0,9 1-10 16,-1-5-7-16,0-3 0 16,7-4 4-16,5 1 4 0,-5-1 7 15,-1 0 19-15,-5 4 20 16,-1 4 15-16,-6 3 7 16,-8 5 5-16,-5 2-4 15,6 1-12-15,-6 3-14 0,-1 4-6 16,0 0-4-16,-6 8-1 15,7-1 2-15,0 7 1 0,5-3 1 16,-5 1 1-16,0 2-2 16,6-3-4-16,0 0-12 15,-7-4-13-15,7 0-19 0,1 1-28 16,-2-5-39-16,8 1-62 16,6-4-98-16,0 0-72 15,0-4-26-15,0 1 4 0,-6-9 26 16</inkml:trace>
  <inkml:trace contextRef="#ctx0" brushRef="#br0" timeOffset="122167.5841">31706 1959 48 0,'-6'4'195'0,"-1"-4"5"16,7 4-39-16,0 0-40 0,0-4-7 15,7 3 9-15,6 1 18 16,0-4 13-16,7 4 0 16,6-1-20-16,-1-3-36 0,1 0-49 15,7 0-62-15,-1 0-73 16,-6 0-84-16,1 0-92 0,-1 0-53 16,-6 0-9-16,-20 0 18 15</inkml:trace>
  <inkml:trace contextRef="#ctx0" brushRef="#br0" timeOffset="122720.2745">31772 2176 144 0,'-14'0'297'15,"14"0"20"-15,-6 0 6 16,0 0-112-16,-1 0-84 16,7 0-42-16,0 0-18 0,0 0-13 15,7 0-6-15,5 0-3 16,-5 0-5-16,6 0-11 16,6 0-7-16,-5 0-8 0,6 0-4 15,-2-4-18-15,2 4-38 16,-1-3-58-16,7-2-78 15,7 5-96-15,-7-3-51 0,0-3-11 16,-6-2 19-16</inkml:trace>
  <inkml:trace contextRef="#ctx0" brushRef="#br0" timeOffset="123180.2742">32234 1974 83 0,'7'-7'260'0,"-7"-1"24"16,0 5-17-16,-7-1-63 15,1 1-54-15,-8 3-39 16,2 0-32-16,-2 0-22 0,-5 7-14 16,-1 0-14-16,-6 4-6 15,7 3-5-15,-1 1-2 0,0 1-1 16,14-1-4-16,-6 2 0 15,12-3-2-15,0-2-1 16,6-1-3-16,0 0 2 16,8-4 1-16,-2 0 6 0,8 1 0 15,5-8 1-15,-5 0 3 16,7 0-3-16,-1-3-4 16,-7-6-4-16,1 2-1 0,-1 0-1 15,-12-4-1-15,-1 0 3 16,0-3 9-16,-12-1 12 0,0 0 19 15,-1 0 17-15,-6 1 10 16,7-1 5-16,-7 1-7 16,6 2-16-16,0 5-31 0,-5 0-38 15,5 0-42-15,7 3-43 16,-7 0-53-16,1 1-78 16,6 3-98-16,-6 3-38 0,-7-3-1 15,6 4 20-15,0 0 40 16</inkml:trace>
  <inkml:trace contextRef="#ctx0" brushRef="#br0" timeOffset="123583.1929">32528 2059 94 0,'12'0'255'16,"-5"0"21"-16,-1 4-1 15,1-4-71-15,0 0-55 16,-7 2-25-16,0-2-16 0,6 0-14 16,-6 0-19-16,6 5-17 15,-6-5-16-15,0 3-15 16,0-3-8-16,0 4-5 0,0-1-5 15,0-3-2-15,0 4 1 16,0 0 1-16,0-4 3 0,-6 0 7 16,6 4 10-16,-6-4 4 15,6-4-1-15,-14 4 1 16,8-4-4-16,-7 0-8 0,7 1-21 16,-8-4-45-16,8-4-62 15,0 3-84-15,6-3-90 16,0 5-68-16,0-6-24 15,0 4 21-15,0 1 50 0</inkml:trace>
  <inkml:trace contextRef="#ctx0" brushRef="#br0" timeOffset="124171.98">32749 1871 223 0,'-6'-10'295'0,"6"2"19"16,-14 5-36-16,8-5-98 16,-7 1-63-16,0 3-40 0,-7 1-28 15,7-1-19-15,1 4-9 16,-8 4-9-16,0 3-8 15,1 0-9-15,-1 4-1 16,0 0-1-16,7 4-4 0,7-4-5 16,6 4-4-16,0-1-5 15,6-6-13-15,7 3-19 16,7-4-16-16,6 0-12 0,0-3-9 16,1-4 1-16,5 0 11 15,-6-4 18-15,-1 1 24 0,-5-4 26 16,0-1 32-16,-7-3 38 15,0 1 35-15,0 2 34 16,-7-3 37-16,1 3 36 0,-7-2 25 16,0 1 7-16,7 3-8 15,-7 2-23-15,6 0-34 16,-6 1-44-16,7 3-44 0,-1 0-36 16,-6 3-23-16,13 1-11 15,-6 3-3-15,-1 5-3 0,8 2 2 16,-14 1 0-16,6 3 0 15,-6 1 1-15,-6-2-4 16,6 6 2-16,-14-5-5 16,8 4-8-16,-8-8-19 0,2 1-32 15,-1-1-41-15,6-2-56 16,-6-1-71-16,7-4-88 16,-1 0-85-16,7 0-26 0,-7-3 16 15,7-4 38-15</inkml:trace>
  <inkml:trace contextRef="#ctx0" brushRef="#br0" timeOffset="124677.8412">32990 1806 62 0,'7'-4'155'15,"-1"0"-22"-15,-6 0-29 0,0 2-9 16,0 2 2-16,6 0 7 16,-6-4 2-16,7 4-4 0,-7 0-2 15,7 0 3-15,-7 0 11 16,12 4 11-16,2-4 6 15,12 0 1-15,-1 0-13 0,9 0-20 16,5-4-28-16,-1 4-23 16,1-4-20-16,-6 0-14 15,-7 4-6-15,0-3-6 16,-6 3-2-16,-1 0 0 0,-5 0 6 16,-8 7 7-16,8 1 4 15,-14 2 5-15,0 9 5 0,-8 2 0 16,-4 1-2-16,-2 8-6 15,-5-1-6-15,5 0-4 16,2 1-4-16,-8-5-1 0,7 4-3 16,0-2-2-16,6-6-1 15,1 1-13-15,6-4-38 16,0-4-71-16,6 3-108 16,1-8-104-16,6-1-51 0,0 0-16 15,-6-8 22-15</inkml:trace>
  <inkml:trace contextRef="#ctx0" brushRef="#br0" timeOffset="133835.5809">25288 4396 12 0,'-6'0'108'0,"-1"0"20"15,0 0 13-15,7-4 2 16,0 0-8-16,0 4-19 15,0-3-25-15,-6-1-26 16,6 1-18-16,0 3-17 0,0-4-9 16,0 1-8-16,0-5-6 15,0 4 7-15,0 1 6 16,0-5 4-16,6 2 2 16,-6-6 4-16,14-2 1 0,-2-2-2 15,8-2 0-15,0-4 6 16,-1-3 5-16,7-1 3 15,-6-8-2-15,-1 2-6 16,1-8-8-16,0 3-14 0,-1-7-10 16,7-4-12-16,0-6-9 15,0-2-8-15,13-2-1 16,0-9-2-16,7 2 1 16,7-4 4-16,5-2 10 15,-6-1 10-15,6 2 7 0,-5-3 14 16,-1 0 17-16,7-2 17 15,-8 0 21-15,2 0 20 16,-7 0 14-16,-1 4 9 16,1-2-3-16,-7 8-3 0,0-2-12 15,-1 5-18-15,-5 3-12 16,-7 5-17-16,7 2-14 16,-7 8-10-16,0 0-10 15,0 3-5-15,0 5-7 0,1 0 0 16,-1 7 0-16,-7 0-1 15,1 6-2-15,0 0 0 0,-8 3 1 16,1 4 0-16,-6 2-2 16,6 3-5-16,-13-1-10 15,6 6-10-15,-6-2-8 0,6 5-11 16,-6-1-3-16,8 0-1 16,-8 4-2-16,0-4-14 15,0 4-31-15,-8-2-71 0,8 2-115 16,0 0-66-16,-12 0-27 15,-14 2 1-15,-7-2 30 16</inkml:trace>
  <inkml:trace contextRef="#ctx0" brushRef="#br0" timeOffset="134234.8333">26005 2155 50 0,'13'-5'143'0,"7"2"-42"16,12-6-35-16,1 3-16 0,12-2-3 15,1 5 6-15,6-5 7 16,0 1 9-16,6 3 1 15,-5 1 1-15,-1-1-5 0,0 4-2 16,-6 0-7-16,-1 7-4 16,1 0-6-16,-7 8-4 0,1 4-3 15,-8 2-7-15,1 9-5 16,-7 3-6-16,-7-1-3 16,1 6-4-16,-14 2-5 15,-12 0 0-15,-1 4-3 0,-19-1-19 16,0 3-53-16,-13-2-78 15,7-5-71-15,-2-5-39 16,-5-5-21-16,0-4 7 16</inkml:trace>
  <inkml:trace contextRef="#ctx0" brushRef="#br0" timeOffset="135285.6993">26441 1066 90 0,'-6'-4'303'0,"-8"1"19"0,8-1 9 16,-6 0-85-16,-8 4-109 0,0-4-67 16,-5 4-36-16,-15 0-15 0,1 0-11 15,-6 4-5-15,-1-4 0 16,7 4 0-16,-7 0-2 0,7 3-1 15,6-7 2-15,1 7 0 16,-1-4-2-16,7 1-2 0,6 1 2 16,1-2-2-16,6 0-2 0,0-3-2 15,0 4 2-15,0 0 0 0,7-1-1 16,-2 5 3-16,2-4 2 16,-6 3-1-16,5 0-1 0,0 0 2 15,-6 1-1-15,7 0-1 0,0-1-2 16,6 3 0-16,-8 2 1 0,8-5-1 15,0 7-5-15,0-3-2 16,8 0-2-16,-2 4-2 16,7-8-4-16,0 4-3 0,0-3 3 15,-1-1 4-15,2-4 4 16,6 2 6-16,5-3 12 16,-5-2 8-16,13-2 8 0,-1-3 12 15,1 2 7-15,-1-1 4 16,8 1 1-16,-8-1-1 0,7-4-4 15,0 5-10-15,1-1-6 0,-1 1-5 16,-1 3-7-16,-5 0-4 16,-1 3 1-16,1 1 4 0,-1 3 3 15,-5 4 2-15,-1 3 0 16,-6 1 2-16,-1-1 0 16,-6 6-5-16,-6-3-4 0,-7-1-3 15,-13 2 3-15,-1 1-1 16,-5-5-2-16,-14 1-3 15,-6-1 2-15,0 1 0 0,-13-5-3 16,0-1-4-16,0 1-6 16,-7-3-16-16,7-3-24 0,0 0-48 15,6-4-82-15,8 4-112 16,11-8-55-16,8 4-18 16,12-8 7-16,14-2 37 0</inkml:trace>
  <inkml:trace contextRef="#ctx0" brushRef="#br0" timeOffset="136065.7037">26826 1172 235 0,'6'-4'262'0,"1"4"6"0,-1 0-71 16,1 0-83-16,-7 0-50 16,7 0-20-16,-7 4-4 0,6 4 3 15,0-1 7-15,-6 3-1 16,0 9-3-16,0 3-7 0,-6 0-12 16,0 3-5-16,6-2-7 15,-7 2-5-15,-6-2-2 0,6-2 0 16,1-3-1-16,0-3-2 15,-1-4 2-15,7-1 6 16,-7-2 7-16,1-4 15 0,6 4 7 16,-6-8 1-16,-2 0 3 15,2 0-5-15,0-8-6 16,-1 4-13-16,1-6-6 0,6-2-1 16,0 1-1-16,0-3 0 15,0-1 2-15,0-3 2 16,6 3-1-16,1-7 4 0,13 4 1 15,-8-1-4-15,8 1-4 0,-7 3-4 16,7 5-4-16,-8-1-7 0,2 0-6 16,-2 3-8-16,2 5-9 15,-1 0-7-15,7 3-9 0,-8 0-2 16,1 0 1-16,-6 0 2 0,6 0 6 16,-7 0 10-16,1 0 7 15,0 0 5-15,-1 0 3 0,0 0 9 16,0 0 6-16,-6 0 1 0,8-5 3 15,-8 1 4-15,6 1 4 16,0-4 5-16,1 0 4 0,-1-5 7 16,1 2 7-16,0-2-2 0,-1-3-2 15,6 1 4-15,2-1 7 0,-1 4 8 16,-6 0 3-16,-1 4 2 0,1 0-5 16,-1 3-12-16,0 1-17 15,2 3-12-15,-8 3-9 16,6 1-2-16,-6 6-3 0,6 5 3 0,0 4 2 15,2-1-2-15,-8 5-5 16,12 2-3-16,-5-4 0 16,-1 2-1-16,8-1 2 0,-8 0-1 15,6-5-4-15,-4-2-16 16,-2-1-30-16,0-2-48 16,-6-1-66-16,7-3-79 0,0-5-97 15,-1 0-45-15,7-3-3 16,-7 0 30-16,1-3 56 15</inkml:trace>
  <inkml:trace contextRef="#ctx0" brushRef="#br0" timeOffset="136633.0711">27568 1135 20 0,'0'-4'198'0,"7"4"4"15,-7-3-40-15,0 6-57 0,-7-3-42 16,7 8-24-16,-6-1-7 16,0 5 2-16,-8 2-3 0,8 1-6 15,0 4-7-15,-1-2-4 16,7 2-6-16,0-1-1 0,0-4-4 16,7 5 1-16,-1-8 0 15,0 0 2-15,8 1 1 16,-8-6 1-16,14-2 6 0,-7-4 1 15,7 0 2-15,-1-4 1 16,0-2 4-16,-6-3 4 16,7-1 9-16,-7-2 19 0,0-3 16 15,-7 1 16-15,1-1 18 0,0 5 12 16,-1-6 0-16,1 10-13 16,-1-5-17-16,0 3-20 0,2 4-24 15,4 1-23-15,8 3-16 0,6 3-7 16,-1 1 2-16,15 4-9 15,-1 3-7-15,0 0-1 0,7 0-3 16,-1-1-5-16,1 5-5 16,-1-8 5-16,-5 4 4 15,-1-3 6-15,-13-5 15 0,0 2 13 16,-7-5 13-16,1 0 16 16,-7-8 18-16,0 0 17 0,-6-3 4 15,-7-3 2-15,0-1-3 0,-7 1-4 16,1-5-12-16,-8 4-17 0,2-2-17 15,-2 1-17-15,-5-2-32 16,6 7-64-16,-6 0-103 0,5 4-146 16,-6 4-73-16,-5 3-32 0,-7 0 4 15,-2 7 44-15</inkml:trace>
  <inkml:trace contextRef="#ctx0" brushRef="#br0" timeOffset="143576.1673">24108 9220 6 0,'-6'-2'245'16,"0"-3"13"-16,6 5 9 15,-14-3-79-15,8 3-62 0,-7 3-34 16,0 2-3-16,0 1 11 16,0 5 21-16,-6 1 20 15,-1 9 11-15,0 1 4 16,1 7-6-16,5 8-14 15,2 4-21-15,5 2-24 0,1 6-18 16,-1 1-15-16,7-2-12 16,7 4-10-16,-7-6-7 15,6-5-6-15,-6-4-16 16,7-4-19-16,-7-8-41 16,0-10-91-16,6-4-162 15,-6-11-106-15,-6-7-50 0,-14-8-16 16,7-4 19-16,-7-10 82 15</inkml:trace>
  <inkml:trace contextRef="#ctx0" brushRef="#br0" timeOffset="143805.0049">23437 9232 228 0,'7'-19'268'0,"13"5"42"15,12 3-46-15,27 4-40 16,19 0-19-16,14 2-7 16,24 1-4-16,15 1-27 15,12 3-33-15,7 0-45 16,7 3-75-16,-21-3-112 0,-6 9-152 16,-12-2-113-16,-27 3-61 15,-19 2-19-15,-20-2 31 16</inkml:trace>
  <inkml:trace contextRef="#ctx0" brushRef="#br0" timeOffset="144289.071">24519 9858 43 0,'-13'-7'267'16,"-6"3"31"-16,-7-3 15 0,0 3-81 16,-7 0-63-16,1 4-41 15,-7 8-24-15,5-1-26 16,9 4-10-16,5 4-14 15,8 0-18-15,12-1-9 16,12 1-10-16,8-1 9 16,13-3 1-16,-1 0 2 15,13 1 1-15,1-9-2 16,-1-3 1-16,-5-3-11 0,5-5-9 16,-6-7-4-16,-6-3 3 15,-7 0 19-15,-13-7 22 16,-6 2 21-16,-14-3 17 15,-6 0 11-15,-13 1 3 16,0 4-16-16,-7-2-21 0,8 5-31 16,5 7-56-16,0-3-92 15,14 5-124-15,-1 3-136 16,7 2-75-16,7 0-28 16,-1 1 20-16,1-1 69 15</inkml:trace>
  <inkml:trace contextRef="#ctx0" brushRef="#br0" timeOffset="144526.6433">25021 9554 101 0,'32'-4'307'0,"-6"1"20"15,7 3 19-15,-7 0-82 16,13 0-91-16,-7 0-65 15,8 0-32-15,-1 3-21 16,7-3-37-16,-1 4-57 16,-6-4-81-16,7 4-97 15,-13 2-79-15,-13-1-42 0,-14 2-2 16,-12 4 31-16</inkml:trace>
  <inkml:trace contextRef="#ctx0" brushRef="#br0" timeOffset="144698.8003">25256 9711 131 0,'-20'8'306'0,"7"4"56"16,-1-6-6-16,8-3-38 16,0 1-47-16,6 0-52 15,6-4-53-15,8 4-50 16,12-4-45-16,6 0-49 16,7-4-65-16,0 4-90 15,7-8-131-15,-7 5-104 16,-7-3-49-16,-5-2-7 0,-7-4 31 15</inkml:trace>
  <inkml:trace contextRef="#ctx0" brushRef="#br0" timeOffset="145091.247">25705 9503 225 0,'27'-18'266'16,"5"7"23"-16,1-3-64 15,5 6-60-15,1-4-37 16,14 5-16-16,-7 3-21 0,-1 4-18 16,-13 0-12-16,-12 8-6 15,-14 7-6-15,-18 2-8 16,-14 10 0-16,-14 2 3 16,-12 0 4-16,-6 4-3 15,-1-1-1-15,0-2 2 16,7 0-3-16,7-5-3 0,5-3-4 15,7 0-5-15,15-7 0 16,4-1 5-16,8-2 9 16,12-1 2-16,14-8 2 15,12 0-3-15,7-3-4 16,7-3-17-16,7 0-38 16,4-8-50-16,2-1-73 0,7-2-101 15,-1-1-126-15,-6 0-61 16,0-3-11-16,-8 0 24 15,1-4 59-15</inkml:trace>
  <inkml:trace contextRef="#ctx0" brushRef="#br0" timeOffset="145632.175">26813 9393 144 0,'0'-11'231'0,"-7"4"10"15,-5 2-64-15,-15-1-55 16,1 2-34-16,-6 4-23 16,6 0-15-16,-13 0-5 15,12 0-10-15,-5 4-10 0,6 2-6 16,0-1-6-16,-7 2-4 16,13 0-2-16,-6 4-3 15,13-4-3-15,-7 0-1 16,8 2 0-16,6-3 0 0,-8 2-1 15,14-2-1-15,-6 3 3 16,12-1 2-16,-6-2 0 16,14 2 1-16,-2-1 3 15,8 1 2-15,-1-6 2 16,14 3 4-16,0-2 12 0,-1-3 13 16,7 4 11-1,-6-4 15-15,6 3 13 0,-7 1 7 16,2 0 3-16,-2 3-2 15,-7 0-3-15,2 0-9 16,-1 5-5-16,-13-5-5 16,0 8-3-16,-7-3-1 15,-12-3 0-15,-7 3 1 0,-7-2-3 16,-12 5-4-16,-7-7-8 16,-13 3-8-16,-7-4-8 15,0 0-9-15,1 1-4 16,5-5-9-16,8 1-13 15,-1-8-33-15,13 1-51 16,7-1-66-16,14-7-79 0,5 0-87 16,14-4-84-16,13-6-22 15,-2-4 21-15,15-6 50 16</inkml:trace>
  <inkml:trace contextRef="#ctx0" brushRef="#br0" timeOffset="146013.3653">26982 9162 73 0,'39'-26'260'0,"-13"8"29"0,1 3 0 16,-9 1-69-16,-4 3-62 15,-1 3-41-15,-13 5-34 16,0-1-27-16,0 8-24 16,-7-1-15-16,1 5-4 15,0 3-4-15,-8-1-4 16,8 2 0-16,6 3-1 0,0-5-1 15,0-2-3-15,0-1 3 16,6 0 2-16,0-3-2 16,8-4 2-16,-1-4 1 0,0 1 6 15,0-5 5-15,1 1 7 16,-2-5 11-16,-6 2 8 16,2-5 8-16,-8 1 4 15,0 3-2-15,-8-4-5 16,-4 5-11-16,-8 2-12 0,1 1-22 15,-1-1-32-15,-6 8-36 16,6 0-59-16,1 8-79 16,5-1-98-16,8 4-44 15,0 0-8-15,12 4 14 0,0 0 46 16</inkml:trace>
  <inkml:trace contextRef="#ctx0" brushRef="#br0" timeOffset="146337.2016">27588 9279 45 0,'-6'-3'275'0,"-8"-1"35"0,-18 4 32 16,-1 0-70-16,-5 4-48 15,-8 6-32-15,0 1-22 16,0 8-24-16,8-1-22 15,-1 8-24-15,6-1-29 0,13 4-17 16,8-3-6-16,12 0-4 16,12 4-3-16,8-5-4 15,13-2-1-15,6-6-5 16,6 3-13-16,1-7-11 16,6-1-14-16,-7-6-34 15,1-1-61-15,-1-3-101 0,-6-4-136 16,1-3-78-16,-14-5-33 15,0-5 7-15,-7 1 50 16</inkml:trace>
  <inkml:trace contextRef="#ctx0" brushRef="#br0" timeOffset="146540.6137">27940 9349 134 0,'26'-10'303'0,"-13"2"20"15,6 1 12-15,-5 2-96 16,5 2-83-16,1-1-51 16,6 0-28-16,0 4-21 15,0-3-40-15,1 3-84 16,-2 0-123-16,-5 0-90 0,-8 0-50 16,-12 0-20-16,-6 3 13 15</inkml:trace>
  <inkml:trace contextRef="#ctx0" brushRef="#br0" timeOffset="146732.7963">27842 9452 12 0,'-12'14'320'15,"-2"-6"61"-15,14-1 56 16,0-3-14-16,0 0-81 16,14-4-74-16,4 0-65 0,9-4-61 15,5 0-60-15,14-3-77 16,7-1-97-16,-2 2-122 15,8-2-145-15,-7-1-77 16,1 3-35-16,-15-2 12 16,-5-3 55-16</inkml:trace>
  <inkml:trace contextRef="#ctx0" brushRef="#br0" timeOffset="147105.6172">28403 9305 276 0,'13'-15'314'0,"0"1"29"16,6-1-59-16,7 3-61 16,1 2-58-16,5 3-41 15,7-1-29-15,-7 4-24 0,8 2-18 16,-15 4-11-16,-5 6-2 16,-20 7 0-16,-20 3-2 15,-5 7-1-15,-21 1-2 16,-6 7-3-16,0-3-6 0,0 2-5 15,-1-2-4-15,8-1-3 16,-1 1-1-16,14-8 0 16,13-1-2-16,-1-2 2 15,14-4 1-15,6-1 0 16,12-7 0-16,8 1-1 16,19-4-4-16,0-4-24 0,13 0-49 15,7-8-71-15,6 0-105 16,0 1-113-16,0-7-59 15,1-1-10-15,-1 0 29 16,-6-3 61-16</inkml:trace>
  <inkml:trace contextRef="#ctx0" brushRef="#br0" timeOffset="147536.4485">29152 9339 113 0,'0'-23'281'15,"-7"4"46"-15,-5 1-9 16,-8 0-35-16,-6 4-38 0,0-1-45 15,-7 7-41-15,0 4-41 16,-5 4-39-16,5 4-32 16,1 4-24-16,5 3-10 15,8 3-12-15,12 1-11 0,7 3-17 16,7 0-26-16,12-2-24 16,-6-1-23-16,13-5-12 15,-6 1-3-15,-1-3 10 16,7-6 21-16,-6-2 23 0,0 0 24 15,-1-6 24-15,1-2 25 16,-7-3 27-16,0-3 33 16,0 2 36-16,-7-2 25 15,1 2 19-15,0 2 6 0,-1 3-10 16,0-1-22-16,-6 4-31 16,0 4-22-16,0 4-21 15,-6 4-17-15,0 6-11 16,-1 4-5-16,7 5-1 15,0-1-7-15,13 7-8 0,1-4-10 16,-2 5-24-16,1-5-35 16,0 2-46-16,6-6-58 15,1-3-72-15,6-2-72 16,-6-2-67-16,5-8-20 16,2-1 17-16,-7-5 43 15</inkml:trace>
  <inkml:trace contextRef="#ctx0" brushRef="#br0" timeOffset="148037.9209">29608 9305 115 0,'0'-22'246'16,"-13"-4"11"-16,-7 8-5 16,1 3-25-16,-7 1-24 15,-6 7-33-15,5-1-29 16,1 4-32-16,0 4-29 0,6 4-28 15,1 4-16-15,6-1-11 16,6 3-6-16,7 5-5 16,7-1-5-16,0 1 1 0,12 4 4 15,1 3-2-15,6-3-1 16,6 2-3-16,-5 2 3 16,5-2-3-16,1 1-3 15,-7-4-3-15,-7 1-1 16,1-1 0-16,-8-3-1 15,-4 0-1-15,-8-5 0 16,-14-2 1-16,-12 3 2 0,-7-8 2 16,1 1 3-16,-1-1 3 15,-6-6 9-15,13-1 8 16,0 1 5-16,13-8 4 16,6 0 0-16,21-3-2 15,12-6-9-15,13-1-7 0,7-1-9 16,5-4-3-16,2 1-3 15,-1-1-4-15,0 4-3 16,-13 0-4-16,0 3-15 16,-13 5-30-16,1-1-53 0,-9 7-68 15,-4 2-73-15,5 2-79 16,-5 0-46-16,-8 4-1 16,-6 0 36-16,0 0 59 15</inkml:trace>
  <inkml:trace contextRef="#ctx0" brushRef="#br0" timeOffset="148321.1343">30051 9184 188 0,'7'-8'292'16,"-1"1"10"-16,-6 3-10 16,7 1-26-16,-7 3-25 15,0 0-32-15,-7 7-34 16,1 5-31-16,-1 2-21 0,-5 9-15 15,4 2-23-15,2 4-21 16,0 4-20-16,0 1-17 16,-2-3-10-16,2-1-8 15,0 3-10-15,6-6-15 16,0-2-33-16,0-4-49 0,0-2-71 16,6-5-98-16,0-3-109 15,2-7-48-15,4 0-1 16,-6-12 32-16,2-3 61 15</inkml:trace>
  <inkml:trace contextRef="#ctx0" brushRef="#br0" timeOffset="148623.2974">30351 9224 111 0,'0'-6'196'16,"-6"1"-11"-16,-14 5-18 15,-6 7-9-15,-7 1-1 16,1 3-4-16,-1 4-19 16,7-1-27-16,6 4-22 0,8-2-23 15,5-2-18-15,14 1-12 16,-1-1-6-16,0 1-5 16,14-5-2-16,0 2-2 15,-7-1 0-15,6-4 0 0,8 0-3 16,-2-3-1-16,8 3-8 15,0-7-30-15,-1 0-69 16,7 5-108-16,-6-5-79 16,-7-5-44-16,0 5-17 15,-7-4 17-15</inkml:trace>
  <inkml:trace contextRef="#ctx0" brushRef="#br0" timeOffset="197756.4675">3082 1308 179 0,'-7'-7'237'0,"7"2"19"15,-7-2-74-15,1 3-48 0,-7 0-25 16,6-3-4-16,1 4-5 16,-7-1-2-16,6 1 2 15,-6-1 1-15,7 0 2 0,0 0-10 16,-1 1-16-16,-6-1-16 16,-7 4-20-16,-12-3-14 15,-1 3-13-15,-12 0-7 0,-1 3-5 16,-7 1 3-16,2-1 0 15,5 1 0-15,1 0 0 16,-1 3-2-16,7 0-3 0,6 4-2 16,7 0-2-16,13 1-3 15,13-2 1-15,13 2 2 16,7 2 3-16,13-2-1 0,12-2 1 16,13 5 4-16,1-4-3 15,6 3-1-15,6-3-2 16,-5 3 3-16,-1-2-1 0,0 7-1 15,-12-4 5-15,-8 2 7 16,-13 5 10-16,-12-3 3 16,-7 6 10-16,-13-2 12 15,-13-2 11-15,-13 5 3 0,-13 0 3 16,-13-4 0-16,-7 3-3 16,-6-7-10-16,-6 1-13 15,-1-4-7-15,0-1-11 16,0-6-4-16,7 3-6 0,6-7-7 15,14-4-51-15,6-4-97 16,13-4-139-16,20-7-108 16,18-2-54-16,8-6-27 0,19-6 31 15,0 0 88-15</inkml:trace>
  <inkml:trace contextRef="#ctx0" brushRef="#br0" timeOffset="198085.8401">3381 1209 164 0,'20'-8'230'16,"-8"1"15"-16,-4 2-82 15,4 3-56-15,-5 2-17 0,-7 0 21 16,0 7 12-16,0 5 9 15,0 5 10-15,-7 5 12 0,7 7-14 16,-6 5-36-16,6-1-30 16,0 3-23-16,0 1-15 15,0 0-12-15,6-4-7 0,1 4-8 16,-7-8-8-16,7-4-4 16,6 1-10-16,-7-4-26 15,0-8-46-15,1-3-92 16,0-3-116-16,-7-8-60 0,0-8-27 15,-7 2 8-15,0-9 34 16</inkml:trace>
  <inkml:trace contextRef="#ctx0" brushRef="#br0" timeOffset="198305.2705">3245 1308 176 0,'0'-23'251'16,"12"-2"23"-16,8 7-68 0,0-1-52 15,12 2-33-15,14-2-18 0,0 4-25 16,5 1-16-16,2 2-14 0,5 1-9 16,1 0-11-16,0 1-7 15,-7 2-7-15,-1 1-10 0,-4 3-27 16,-9 0-45-16,-11 4-57 0,-1 0-72 16,-6 4-68-16,-14 3-31 0,-12 5 3 15,-8-5 31-15</inkml:trace>
  <inkml:trace contextRef="#ctx0" brushRef="#br0" timeOffset="198483.5987">3492 1385 106 0,'6'3'176'0,"8"1"-3"15,5-4-5-15,7 3-7 16,7-6-30-16,13 3-37 0,-1-4-34 15,7 1-63-15,-7-1-80 16,1 0-90-16,-1 0-46 0,-5-3-22 16,-7 0-7-16</inkml:trace>
  <inkml:trace contextRef="#ctx0" brushRef="#br0" timeOffset="198754.8729">4268 1256 141 0,'6'0'238'0,"0"4"35"0,-6 0-29 15,0 6-44-15,0 5-18 0,7 4-5 16,-7 3-8-16,6 7-24 16,-6 0-30-16,7 0-31 15,0 5-23-15,-1-1-20 0,8-1-12 16,-8-2-13-16,0-1-10 15,0 0-8-15,8-6-31 0,-8-2-47 16,1-6-64-16,-7-5-120 16,6-2-76-16,-6-8-39 0,-6-3 6 15,-7-4 35-15</inkml:trace>
  <inkml:trace contextRef="#ctx0" brushRef="#br0" timeOffset="198976.2813">4118 1308 199 0,'0'-23'212'16,"6"9"-13"-16,1-1-69 0,5 4-39 15,8 1-12-15,6-2-5 0,0 5-3 16,13 0-3-16,0-1-8 0,7 1-13 16,-1 0-18-16,1 3-13 15,0-3-9-15,-7 3-8 0,0 0-6 16,-6 0-26-16,-7 4-34 0,0 0-39 15,-13 0-38-15,-7 4-52 0,-12 4-38 16,-7-1-1-16,-7-1 21 16</inkml:trace>
  <inkml:trace contextRef="#ctx0" brushRef="#br0" timeOffset="199171.5343">4261 1327 130 0,'0'6'183'0,"0"-6"-34"15,13 4-37-15,0-4-26 16,13 0-16-16,6 0-11 0,7-4-18 16,1 4-16-16,-1-3-10 15,-7 3-24-15,1 0-31 0,-7 3-47 16,0 1-50-16,-13 3-40 16,-6 5-23-16,-14-2 4 0</inkml:trace>
  <inkml:trace contextRef="#ctx0" brushRef="#br0" timeOffset="199361.09">4268 1663 106 0,'6'4'220'0,"0"0"-4"16,14-4-15-16,7 0-25 15,5 0-34-15,7-4-38 0,6-4-36 16,7 1-28-16,1-1-30 15,-1-2-46-15,0-1-74 16,-6 0-92-16,-1 0-44 0,-5-1-23 16,-15-6 0-16</inkml:trace>
  <inkml:trace contextRef="#ctx0" brushRef="#br0" timeOffset="199606.8353">4945 1260 120 0,'0'-4'239'0,"-6"0"8"0,6 4-23 16,-7 4-67-16,0 4-36 15,1 2-17-15,6 9 1 0,0-2 3 16,0 10-14-16,6-5-17 16,1 4-20-16,0-1-18 15,6 1-12-15,0 0-13 0,0-4-8 16,-1 0-12-16,2-5-40 15,-8 2-72-15,7-9-120 0,-6 2-60 16,-1-9-32-16,-6-3-11 16,0-3 31-16</inkml:trace>
  <inkml:trace contextRef="#ctx0" brushRef="#br0" timeOffset="199829.4161">4775 1274 93 0,'8'-22'228'0,"-2"8"11"16,0-1-32-16,14 1-76 0,-1 2-40 16,1 2-17-16,6-1-3 15,7 3 0-15,-1 0-1 0,1 1-8 16,6 0-13-16,0 4-13 0,0-1-16 16,0-4-14-16,-7 5-16 0,1 3-28 15,-7-4-37-15,0 4-38 0,-13 4-40 16,-6-1-50-16,-14 5-42 15,-6-1-6-15,-13 0 21 0</inkml:trace>
  <inkml:trace contextRef="#ctx0" brushRef="#br0" timeOffset="200054.0507">4840 1392 178 0,'14'3'236'15,"6"-3"-17"-15,5 5-44 0,1-5-44 16,14-5-37-16,-7 5-32 16,-1 0-24-16,7-3-18 0,-7 3-17 15,-5 0-19-15,-1 0-24 16,-7 3-27-16,-12 2-29 0,-1 1-28 16,-19 5-26-16,-6 3-29 15,-14 9-15-15,-13 0 9 0</inkml:trace>
  <inkml:trace contextRef="#ctx0" brushRef="#br0" timeOffset="200239.5853">4749 1696 96 0,'14'7'238'0,"6"-3"21"16,5-1-21-16,1-3-30 16,7 0-26-16,6-3-27 0,7-1-28 15,0-3-27-15,5-1-30 16,1 1-27-16,1-3-29 15,-2 2-57-15,-5-7-87 0,-7 4-116 16,1-3-60-16,-7-5-28 16,-7 4-7-16,-7-7 36 0</inkml:trace>
  <inkml:trace contextRef="#ctx0" brushRef="#br0" timeOffset="200469.9392">5766 1153 211 0,'6'-7'341'16,"-6"0"25"-16,0-1 17 16,7 5-134-16,-7-1-89 0,0 1-63 15,0-1-46-15,7 1-49 0,-7 3-53 16,0 0-48-16,6 0-55 0,1 0-77 15,5 7-72-15,2 0-19 0,-8 0 15 16,1 1 27-16</inkml:trace>
  <inkml:trace contextRef="#ctx0" brushRef="#br0" timeOffset="200658.8953">5754 1527 172 0,'12'15'238'15,"-6"0"-6"-15,8-5-34 16,-8-2-17-16,1 0-23 0,5-5-29 16,-4 0-26-16,11-3-37 15,-6 0-80-15,6 0-154 16,1-3-83-16,0 0-44 0,-8-5-23 16,2-3 0-16</inkml:trace>
  <inkml:trace contextRef="#ctx0" brushRef="#br0" timeOffset="208171.0456">18785 2147 78 0,'-6'-4'99'15,"6"4"1"-15,-7-5-2 0,7 5-8 16,0-3-9-16,-7 3-4 15,7 0-6-15,0 0-7 16,-6 0-11-16,6 0-7 0,0 0-7 16,0 0-5-16,0 0-8 15,0 0-3-15,0 0-3 16,0 0-3-16,0 0-3 0,0 0 1 16,-6 8 14-16,6-1 7 15,-7 4 8-15,0 8 2 16,7 2 5-16,0 5-3 0,0 0-17 15,0 3-11-15,7 3-10 16,0-2-5-16,-1 0-5 16,0-1-2-16,1-4-9 0,0-2-5 15,-1-2-17-15,-6-2-35 16,7-9-52-16,-1 6-84 16,0-9-41-16,1-7-17 15,-7 0 5-15</inkml:trace>
  <inkml:trace contextRef="#ctx0" brushRef="#br0" timeOffset="209878.1599">18830 2051 49 0,'-6'-3'101'16,"-7"-1"-2"-16,6 0 2 0,1 4 0 15,-7-4-1-15,7 2-9 16,-8 2-17-16,2 0-14 15,-2 0-16-15,-12 2-15 0,-7 6-12 16,1-1-3-16,-13 5 4 16,-1 2 4-16,-6 4 2 15,6 8-1-15,-6 0-1 0,13 7-3 16,0 0-2-16,13-1 0 16,6 5 9-16,7 3 8 15,20 1 5-15,6-5 4 16,6 4-1-16,14-3-6 0,7-3-9 15,5-2-11-15,7-3-4 16,13-3-5-16,0-4-3 16,0-4-1-16,7 1 1 15,6-8 0-15,-7-1 1 0,2-6 0 16,-2 0-1-16,1-4 3 16,-7-8 7-16,0 1 15 15,-6-3 17-15,-8-5 21 16,-4-8 22-16,-9 2 21 0,-5-9 12 15,-7-2 7-15,-6-9 5 16,-14 1-2-16,-6-4-11 16,-6-4-14-16,-14 1-14 0,-6-1-17 15,-7 4-14-15,1 3-10 16,-13 5-5-16,5 4-3 16,-5 2-8-16,-1 5-7 0,1 2-11 15,-1 9-20-15,7 2-25 16,-6 5-26-16,-1 3-29 15,7 4-43-15,-7 4-50 0,13 3-59 16,7 5-64-16,7 2-67 16,13 1-42-16,12 3 6 15,13-3 34-15,1 3 61 0</inkml:trace>
  <inkml:trace contextRef="#ctx0" brushRef="#br0" timeOffset="211237.7228">24181 5729 148 0,'0'0'164'16,"6"0"-52"-16,-6-3-27 16,0 3-13-16,0 0 0 15,0 0 5-15,0-5 3 16,6 5-5-16,-6 0-6 0,7 0-6 15,-7 0-5-15,13 0-4 16,0 0-5-16,1 5-4 16,4-5-5-16,9 3-9 0,-7 1-5 15,6 4-3-15,-7-1-1 16,-13 0 4-16,1 8 11 16,-14-4 16-16,-6 7 4 15,-7 0 7-15,2 1-1 16,-15-1-2-16,7 0-9 0,-7-4-11 15,7 2-10-15,0-5-8 16,6 0-7-16,1-1-6 16,-1-2-3-16,14-1 1 15,-8 0 0-15,14-2 3 16,0 1 1-16,0-2 3 16,8 0 0-16,4-4 4 0,1 3-2 15,7-3-2-15,6 0-9 16,6-3-31-16,7 3-62 15,7-8-82-15,-1-3-110 0,8 1-67 16,-7-9-27-16,-7 5 10 16,0-5 46-16</inkml:trace>
  <inkml:trace contextRef="#ctx0" brushRef="#br0" timeOffset="211942.6931">24096 5579 108 0,'-26'12'177'0,"-13"2"13"16,-1 4-3-16,-11 5-10 15,-2-2-18-15,-5 4-22 16,5 4-27-16,2 2-22 16,5-2-9-16,7 3 1 15,6 1 2-15,13 0-5 0,8 1-3 16,12-5-5-16,12 4-15 16,15-8-15-16,11 5-18 15,8-8-8-15,6 0-6 16,14-4-6-16,-1-3-4 0,0-4 1 15,6-4-2-15,-6-4-3 16,0-3-1-16,-6-3 2 16,0-4 4-16,-13 0 6 15,-1-8 12-15,-13 1 14 16,2-5 17-16,-15-8 15 0,-6 2 15 16,-6-8 11-16,-14-3 9 15,0-4 8-15,-5-5 7 16,-8 1-4-16,-7 1-6 15,2 2-11-15,-7 1-9 16,6 3-17-16,-7 5-23 0,7 6-14 16,-7 3-14-16,7 2-24 15,6 6-46-15,8 5-59 16,-2 1-71-16,8 3-79 0,-1 2-85 16,7 4-96-16,0 4-22 15,13-1 27-15,1 0 53 16,12-3 71-16</inkml:trace>
  <inkml:trace contextRef="#ctx0" brushRef="#br0" timeOffset="213177.1042">27308 4590 165 0,'-7'-4'228'0,"1"0"-27"16,0 1-22-16,-1-1-12 15,1 1-13-15,6-2-19 0,0 3-18 16,-7 2-11-16,7-4-12 16,0 0-13-16,7 4-11 15,-7 0-10-15,6 0-7 16,1-4-9-16,12 1-8 16,0 3-8-16,8-4-11 0,5 0-7 15,1 4-5-15,6-4-5 16,-6 4-4-16,-8 0-2 15,1 4-2-15,0 4-4 16,-12-1-3-16,-14 3 0 16,0 2 2-16,-14 2-1 0,-12 2 3 15,0 2 4-15,1-3 2 16,-8 0-2-16,0-5 3 16,8 1-2-16,5-1-8 15,0-2-8-15,1-1-7 16,12 1-5-16,0-4-6 15,1-1-1-15,6 1 5 0,0-1 5 16,6-3 10-16,8 5 7 16,5-5 6-16,7 0 6 15,0 4 5-15,7-4 5 16,-7 2 6-16,6 2 9 16,-5-1 6-16,-1 5 9 0,-7 0 6 15,1 3 4-15,0-1-3 16,-14 2-6-16,0-1-3 15,-6 3-4-15,-6-3-1 16,-8 0-4-16,-5 5-6 0,-7-6-7 16,0 1-21-16,6-3-27 15,-5-1-41-15,-1 0-66 16,-1-4-93-16,8-3-81 16,0-3-27-16,11-4-3 0,2-4 23 15</inkml:trace>
  <inkml:trace contextRef="#ctx0" brushRef="#br0" timeOffset="213757.8239">27262 4432 49 0,'-58'22'161'16,"-1"4"-9"-16,-6 3-11 15,6 8-10-15,-6-1-17 16,13 1-9-16,7 3-10 15,12-3-8-15,13 3-11 0,14-3-15 16,12-1-14-16,14-2-14 16,13-1-12-16,19-4-7 15,6-4-5-15,8-2-1 16,11-1-5-16,-4-8 0 0,-2 1-1 16,0-7 0-16,-6-2 1 15,-6-2 3-15,0-8 8 16,-7 1 9-16,-7-8 8 15,-5-4 10-15,-1-3 3 0,-13-4 5 16,0-7 0-16,-13 0-4 16,1-5-4-16,-14-2-2 15,0-1 6-15,-14-4 3 16,-5 1 2-16,-1 4 0 0,-6-1 2 16,-7 0-5-16,1 9-11 15,6 1-11-15,-1 6-13 16,9 3-28-16,-2 2-26 15,0 10-29-15,1 2-37 16,5 0-56-16,2 8-67 0,-2 0-68 16,8 2-26-16,-1-1-2 15,7-1 26-15</inkml:trace>
  <inkml:trace contextRef="#ctx0" brushRef="#br0" timeOffset="215294.5561">30749 640 28 0,'-7'-6'171'0,"1"2"-23"0,6 0-32 16,0-3-15-16,-7 3-20 0,7 0-9 16,-7 2-8-16,7 2 1 0,0-6 6 15,0 4 9-15,0 2 8 16,0-4 0-16,0 1-3 0,0 3-10 16,-6 0-13-16,6 0-14 0,0 0-13 15,-6 0-7-15,6 3 0 16,-14 1 9-16,2 6 12 0,-2 5 8 15,-11-1 4-15,5 5 0 16,0 3-10-16,-6 0-10 0,7 0-12 16,-1 0-10-16,7 0-2 0,0-3-3 15,6-1 1-15,7 0 2 0,0-3 3 16,7-1-1-16,-1-2-1 16,8-1 3-16,12-1 0 0,0-2-1 15,7 3-2-15,5-7-1 0,15-1-3 16,-8 1-4-16,1-4-1 15,5 0-3-15,-11-4-4 0,-1 1 0 16,0-1-2-16,-7-4-5 0,1 1-16 16,-7-1-22-16,-6-2-36 15,0-2-43-15,-8 1-42 0,1 1-45 16,-6-1-34-16,-7 3-23 0,0-3 2 16,0 4 16-16,-7 0 21 15,1 0 34-15</inkml:trace>
  <inkml:trace contextRef="#ctx0" brushRef="#br0" timeOffset="215528.564">31016 761 69 0,'-6'0'111'0,"6"0"2"0,-8 0 9 15,2 0 4-15,6 4 8 16,-6 4 12-16,-8-5 9 0,8 9 5 16,-7-2-12-16,7 1-12 0,-8 4-16 15,2 0-20-15,5 3-21 16,-6 1-22-16,6-5-15 0,-6 5-14 15,13-2-9-15,-6-2-8 0,-1 3-4 16,1-3-4-16,6 0-7 0,0-3-11 16,0-3-26-16,6-1-37 15,7 0-54-15,0-2-91 0,0-1-75 16,7-5-32-16,0 0 5 16,-1-5 22-16</inkml:trace>
  <inkml:trace contextRef="#ctx0" brushRef="#br0" timeOffset="216374.3923">30951 465 12 0,'-20'-4'52'0,"-13"4"-10"0,7-3-1 16,0-2 3-16,0 5 4 0,0 0 0 15,0 0 0-15,-6 0 2 16,6 0 1-16,0 5 4 0,-1 2 1 16,-5-3 6-16,-7 7 7 0,-1-1 4 15,8 2 2-15,-13 3 1 16,5 2 1-16,-5 5-5 0,6 0-6 15,-7 3-4-15,13 2-5 0,-6 2-10 16,7 0-3-16,-8 5 4 0,15-1-5 16,-1-4-4-16,12 4-5 15,2-4-3-15,5 1-6 0,14-1-10 16,-1-4-1-16,14 4-2 16,-1-7 0-16,7 0-2 0,6 1 0 15,8-5-2-15,5 0-1 0,8-4 1 16,-2 1-6-16,8-4 1 0,7-3-1 15,-1-1-2-15,-6-3 0 16,6-1-4-16,-7 1 3 0,1-4 0 16,0-4 0-16,-1 1 0 0,0-4-2 15,-5-1 3-15,-1 1 0 0,-7-4 0 16,1-1-1-16,-1-2 1 16,-5-4 0-16,-7 4 0 0,-7-6 0 15,-1 3 1-15,-5-6 1 16,0 2-3-16,-8-2 2 0,-5-2 0 15,0 0 1-15,-7-2 2 0,-7 2 6 16,-6-1 12-16,0 1 9 16,0-1 10-16,-7 1 5 0,-5 2 2 15,-1-2-4-15,-1 3-7 0,1 4-7 16,-6-5-4-16,-1 6-3 0,1 1-1 16,-1 3-1-16,1 1-4 15,-8 1-6-15,1 3-3 0,6 5-8 16,-5-1-9-16,-2 1-12 0,1 3-22 15,0 3-20-15,7 1-32 16,-7-1-36-16,13 5-44 0,0-1-68 16,-1 4-57-16,15-4-16 0,-2 0 10 15,14 1 28-15</inkml:trace>
  <inkml:trace contextRef="#ctx0" brushRef="#br0" timeOffset="225529.5034">2677 2842 115 0,'-12'-3'205'0,"-2"3"15"16,-5-4-63-16,-1 4-29 16,0-4-4-16,2 4-5 15,4-4-1-15,1 4-2 16,0-2-19-16,0 2-18 15,7 0-21-15,0 0-14 0,-2-4-11 16,8 4-9 0,0 0 0-16,-6 0-2 15,0 0 5-15,-1 0 0 0,-6 0-3 16,0 4-2-16,-7-2-5 16,-6 6 1-16,-7 3 5 15,-5 5 5-15,-7 9 8 16,-2 0 6-16,2 9 1 0,6 5-1 15,6 1-4-15,14 4-1 16,6-3-5-16,13 3-6 16,13-4-3-16,12-7-2 15,15 0-6-15,5-4-6 16,14-6-5-16,0-5 0 16,12-7 1-16,1 0 0 15,0-8-3-15,-1-6 3 0,-5-4 0 16,-1-4 2-16,-14-4 6 15,-5-3 7-15,-13-1 7 16,-7-7 3-16,-13 1 8 16,-13-4 5-16,-13-4-2 15,-7-4-4-15,-19-3-3 16,-7 0-1-16,-5-5-8 16,-8 5-6-16,1 0 3 0,-7 3 1 15,12 9-4-15,1 1-10 16,0 9-13-16,12 7-17 15,2 7-24-15,-7 8-36 16,11 3-42-16,2 11-46 16,13 5-35-16,-1 2-35 0,7 5-48 15,6 2-61-15,1-2-8 16,-1-1 25-16,1 1 34 16</inkml:trace>
  <inkml:trace contextRef="#ctx0" brushRef="#br0" timeOffset="225809.8067">2189 3146 171 0,'6'0'204'0,"14"-4"-34"15,-7 1-33-15,0-1-16 16,6 1-10-16,1-1-7 16,6 4 3-16,7 4 10 15,-1-1-1-15,14 8-5 16,-1 5-7-16,2-2-11 0,4 4-15 15,1 5-23-15,1-6-17 16,5 5-14-16,-6 0-9 16,0-3-3-16,1-1-7 15,-1-7-2-15,-7 4-14 16,1-8-37-16,-7 0-81 16,0-7-127-16,0-7-66 0,-6-3-31 15,-8-9-7-15,-17-3 25 16</inkml:trace>
  <inkml:trace contextRef="#ctx0" brushRef="#br0" timeOffset="226094.6512">2677 2571 88 0,'-19'-15'321'0,"6"1"36"15,-7 3 27-15,7 0-78 16,1 1-91-16,4 1-73 16,2 6-56-16,0 0-65 0,6-1-82 15,0 0-71-15,12 4-86 16,2 4-92-16,12 3-45 15,0 1 6-15,-7-1 42 16</inkml:trace>
  <inkml:trace contextRef="#ctx0" brushRef="#br0" timeOffset="226433.1308">3375 3142 160 0,'6'12'322'15,"1"-4"24"-15,0-1 21 0,5-5-99 16,8 3-85-16,6-5-51 15,13 0-24-15,7 0-15 16,6-5-15-16,6 3-17 16,1 2-17-16,6-7-11 15,-6 7-12-15,6-5-20 0,-7 2-37 16,-5 0-55-16,6-2-80 16,-7 1-110-16,-1 1-78 15,2-4-33-15,-7 0 9 0,-1-5 41 16</inkml:trace>
  <inkml:trace contextRef="#ctx0" brushRef="#br0" timeOffset="227062.947">4542 2871 212 0,'0'-7'261'15,"-8"0"14"-15,2 4-78 16,6 3-49-16,-13 0-22 0,7 10-10 16,-14 1-10-16,7 8-5 15,-6 3-6-15,5 3-13 0,1 1-25 16,7-1-23-16,6 2-14 16,6-2-9-16,1-2-7 15,6 2-7-15,6-7-15 16,7 0-12-16,7-4-9 0,-1-2-2 15,8-4-3-15,-1-1 2 16,0-7 10-16,0 0 10 16,-7-7 7-16,2-1 8 0,-9 0 12 15,1-6 24-15,-12 3 27 16,-2-4 38-16,-5 5 33 16,0-2 17-16,-1 1 1 15,-6 7-22-15,7-3-27 0,-1 7-36 16,0 5-32-16,14-3-24 15,0 6-7-15,6 3-1 16,-1-1-5-16,8 5-6 16,0-3-5-16,6-2-4 0,6-3 0 15,-5 2-1-15,-1-6 4 16,0 0 4-16,-1-3 6 16,-4-3 5-16,-1 0 6 15,-15-9 10-15,2 1 10 0,-7-7 11 16,-6 0 15-16,-14-5 20 15,-6-2 17-15,-19-4 15 16,-1-4 2-16,-19-1-2 16,-1 2-9-16,-5 3-28 0,-1-4-55 15,1 6-83-15,6-2-92 16,0 4-102-16,6 2-132 16,7 6-83-16,6-6-14 0,1 9 38 15,5-5 67-15</inkml:trace>
  <inkml:trace contextRef="#ctx0" brushRef="#br0" timeOffset="227267.2649">4607 2510 156 0,'-14'-12'328'0,"8"9"28"16,-7-5 15-16,13 5-118 15,-7 0-95-15,0-2-82 16,14 1-63-16,0 4-49 16,12 4-51-16,13-4-69 0,15 8-102 15,11-5-38-15,7 5-12 16,0-2 6-16</inkml:trace>
  <inkml:trace contextRef="#ctx0" brushRef="#br0" timeOffset="227526.9829">5629 2813 86 0,'0'4'270'0,"0"4"16"16,0-6 8-16,0-2-103 15,13 4-78-15,0-4-46 0,7 0-21 16,6 0-15-16,7-4-22 16,5 2-52-16,1 2-88 15,1-4-88-15,-7 4-46 16,-1-4-25-16,-19 4 1 0</inkml:trace>
  <inkml:trace contextRef="#ctx0" brushRef="#br0" timeOffset="227724.795">5596 3088 71 0,'0'8'204'0,"8"-1"17"16,4-4-53-16,1-3-42 15,13 0-28-15,14 0-26 0,-1-3-26 16,19-2-47-16,1-1-84 15,6-2-81-15,0 1-45 16,-6-3-19-16,-7-2-9 16</inkml:trace>
  <inkml:trace contextRef="#ctx0" brushRef="#br0" timeOffset="228459.7337">7056 2667 209 0,'7'-15'318'0,"-1"-3"20"16,1 6 6-16,-1 2-112 15,-6 3-67-15,0-1-40 16,0 4-26-16,-6 1-13 0,-7 10 5 15,0 1-11-15,-6 9-22 16,-14 13-12-16,0-1-5 16,0 8-8-16,-6 3-19 15,7 0-13-15,-7 1 4 0,7-5 2 16,5 1-5-16,1-3-7 16,6-9-4-16,1-4-6 15,12-1 0-15,-6-11 0 16,7 3 5-16,6-8 2 0,0-1-3 15,0-6-3-15,6-9-2 16,1-1 0-16,-1-7-3 0,8-5 3 16,-2-1 13-16,2-6 14 15,-2-2 12-15,2-2 9 16,-1-5 8-16,7 1 6 16,-8 0-4-16,8-1-4 0,6 5 2 15,-1 3-4-15,9 1-3 16,-9 5-5-16,8 13-2 15,0 3-4-15,6 7-8 16,0 11-4-16,0 12-4 0,-7 6 2 16,-6 9 2-16,0 2-1 15,-6 4-12-15,-1 4-25 16,1 0-37-16,-6-3-46 16,-2-1-56-16,-5-3-68 15,-7-1-72-15,-7-7-68 0,-5 1-15 16,-8-8 17-16,-6-5 42 15</inkml:trace>
  <inkml:trace contextRef="#ctx0" brushRef="#br0" timeOffset="228664.462">6808 3110 59 0,'-38'3'263'0,"5"5"41"16,7-8 1-16,6 4-63 0,7-4-54 15,7 3-42-15,6-3-36 16,6 0-37-16,7-3-23 15,19 3-15-15,2-4-13 0,17-4 5 16,8 5 1-16,6-9-5 16,1 6-17-16,12-5-38 15,0-1-52-15,0-2-92 16,-6-1-112-16,0 0-52 16,-7-6-13-16,-7-1 21 0</inkml:trace>
  <inkml:trace contextRef="#ctx0" brushRef="#br0" timeOffset="229208.0941">7747 2469 103 0,'0'-7'234'16,"6"-4"17"-16,-6 3-29 15,0 0-67-15,0 6-38 16,0-3-23-16,7 3-18 16,-7 2 7-16,0 2 11 0,0 9 13 15,0 5 14-15,0 10 15 16,-7 3 17-16,1 7-11 16,-1 8-20-16,-5 3-21 15,5 5-24-15,0-1-21 0,1 0-14 16,0 4-8-16,6-3-8 15,0-4-6-15,0-5-3 16,0-7-1-16,6-6-7 16,-6-4-5-16,6-9 6 15,1-2 8-15,0-3 3 0,5-9-8 16,8-3-6-16,7-7-9 16,-2-8-16-16,7-3-16 15,2-3-8-15,5-2 5 16,-7-6 4-16,7 3 5 0,-13 0 7 15,7 4 7-15,-1 8 2 16,-6-1 2-16,7 8 3 16,-1 7-1-16,7 4 7 15,-5 3 0-15,-2 8 2 0,-7 6 1 16,9-2-17-16,-9-1-29 16,8 5-51-16,0-5-60 15,-8 0-76-15,2 1-97 16,-1-5-55-16,-6-3-7 15,-8 3 27-15,-12-7 47 0</inkml:trace>
  <inkml:trace contextRef="#ctx0" brushRef="#br0" timeOffset="232179.7372">9115 2520 114 0,'20'-3'245'0,"-7"-1"34"16,-6 1-10-16,5-1-40 15,-12-1-23-15,7 5-13 16,-7-3-17-16,0 3-29 16,0 0-38-16,0 3-25 15,-7 6-14-15,-5 1-6 0,-8 9 0 16,0 2 1-16,-12 4 5 15,-1 6-11-15,-6-2-14 16,0 3-13-16,-7-3-16 16,8 2-21-16,11-6-31 0,-5-3-35 15,6-4-47-15,-1 1-66 16,-5-9-89-16,-1-2-92 16,1-5-33-16,-7-6 1 0,7-5 27 15,-2-2 58-15</inkml:trace>
  <inkml:trace contextRef="#ctx0" brushRef="#br0" timeOffset="232406.3523">8477 2619 206 0,'13'-11'232'16,"0"0"-13"-16,0 7-35 16,13 1-21-16,0-2-19 15,6 10-4-15,14-2-5 0,-1 5-11 16,8 3-21-16,-1 4-25 15,13-1-25-15,0 5-23 16,0-2-26-16,8 2-46 16,-8 3-64-16,0-3-93 15,0-1-88-15,0 0-46 0,-13 0-12 16,-7-7 23-16</inkml:trace>
  <inkml:trace contextRef="#ctx0" brushRef="#br0" timeOffset="233140.1188">9643 2923 17 0,'-7'-7'247'16,"1"0"17"-16,6-4 13 0,0 3-73 15,0-7-63-15,6 4-37 16,8-3-10-16,6-1-8 16,-1 1-3-16,7-1-12 15,0 4-17-15,0 0-13 0,0 4-15 16,7-1-11-16,-7 8-9 16,7 0-7-16,-8 4 0 15,8 7-1-15,-14 0 0 16,7 4-5-16,-6 0-8 15,-7-1-6-15,7 1-8 0,-8-5-7 16,-5 5 2-16,6-7 2 16,-13-1 16-16,7-1 20 15,-1-6 13-15,-6 5 11 16,0-10 6-16,0 3 3 0,6-6-8 16,-6-3-10-16,8 0-4 15,-2-3 2-15,-6 2 4 16,6-3 4-16,0 5 3 15,2-1-2-15,-2 0-12 16,0 7-7-16,1 1-15 0,6-1-9 16,0 4-15-16,7 4-14 15,-1-1-7-15,1 4-13 16,0 1-12-16,-8 3-7 16,8-3 4-16,-7-2 6 0,0 2 11 15,0-1 15-15,-7-3 20 16,8-4 18-16,-8 4 12 15,-6-8 18-15,6 0 19 16,1 0 18-16,-1-7 8 0,8 1 14 16,-2-5 11-16,2 0-5 15,-2 1-7-15,8 3-3 16,-7-5-10-16,7 9-14 16,0-3-14-16,-1 6-1 15,0 0-11-15,0 4-9 0,8 4-8 16,-1 0-3-16,-6 3-8 15,6 1-18-15,0-1-25 16,-7 4-40-16,7-4-52 0,-6 0-73 16,-7 1-86-16,0-5-33 15,-13-3 0-15,7-3 24 16</inkml:trace>
  <inkml:trace contextRef="#ctx0" brushRef="#br0" timeOffset="233427.0612">10327 2201 72 0,'-19'-3'404'0,"-1"-1"50"0,8 1 42 15,-2-2 25-15,8 5-136 16,0-2-93-16,-2-2-58 16,2 4-37-16,6 0-47 0,0 0-71 15,0-4-102-15,6 4-139 16,8-4-197-16,12 4-143 16,7-3-65-16,18-5-9 15,-5 2 41-15,-7-6 92 0</inkml:trace>
  <inkml:trace contextRef="#ctx0" brushRef="#br0" timeOffset="238951.0351">21327 3388 4 0,'0'4'34'0,"-7"-4"-12"15,7 0-7-15,0 0-6 16,0 0-2-16,0 0-14 0,0 0-35 15</inkml:trace>
  <inkml:trace contextRef="#ctx0" brushRef="#br0" timeOffset="243894.2222">5655 4304 45 0,'-13'4'290'0,"7"-4"22"16,-7 0 12-16,13 3-68 15,-7-3-79-15,1 0-51 16,6 0-24-16,0 0-6 0,-6 0 3 16,6 0-2-16,0 0-3 15,0 0-8-15,0 0-3 16,0 0-7-16,6 0-6 16,-6 0-7-16,13 0-5 0,6 0-5 15,14 5-7-15,6-5-6 16,13 3-8-16,7 1-13 0,6-4-32 15,0 2-43-15,-6 3-52 16,6-5-60-16,-13 3-71 16,0 1-82-16,-6-4-71 15,0 5-12-15,-20-2 19 0,-7 0 45 16</inkml:trace>
  <inkml:trace contextRef="#ctx0" brushRef="#br0" timeOffset="244105.6559">5720 4642 157 0,'-6'10'198'0,"6"-3"-8"16,6 1-15-16,8-1-20 15,6-3-24-15,12 0-21 0,13 0-26 16,8-4-36-16,5 0-52 15,14-4-74-15,-7 0-104 16,13 0-56-16,-6-3-29 16,0-1-7-16</inkml:trace>
  <inkml:trace contextRef="#ctx0" brushRef="#br0" timeOffset="245176.3743">6900 4682 132 0,'-13'0'215'0,"7"-4"-7"16,-2 4-18-16,2 0 3 16,0-4 8-16,0 1 0 0,6 3-6 15,-7-4-12-15,0 0-11 16,1 0-14-16,6 4-15 15,-7-7-18-15,7 4-20 16,7-1-21-16,-1-3-19 0,8-1-22 16,-2-3-17-16,2 1-14 15,12-1 9-15,-7 3 6 16,1-3-2-16,6 4 3 0,-13 2 0 16,13 3 0-16,-6 2-16 15,5 2-12-15,1 3-3 16,-6 5-8-16,6 6-6 15,-7-1-12-15,7-1-5 16,-6 4-7-16,-7 0-8 0,0-3-3 16,0 0-3-16,-7-1 4 15,2-3 3-15,-2-4 9 16,0 2 11-16,-6-3 17 16,7-3 18-16,-7-3 9 15,7 0 6-15,-7-3 2 0,6-3 1 16,-6-3-6-16,6-5-8 15,1 3-1-15,6-3 1 16,0 2-3-16,-7-3 0 16,8 8-3-16,-2-3-4 15,2 6 0-15,-1 0-2 0,7 4-2 16,-2 4-4-16,2 0-4 16,7 3-8-16,-1 3-10 15,-7-2-16-15,1 3-13 16,-1-1-12-16,0 2-4 15,-5-5 1-15,-1 1 8 0,-1-5 21 16,-5 4 24-16,0-7 18 16,-7 0 13-16,0-3 19 15,0-4 19-15,0-5 13 16,6-3 6-16,0-2 11 16,2-2 16-16,-2 1 4 0,13 0 1 15,-6 0-6-15,0-1-8 16,1 7-13-16,5 2-17 15,-6 3-16-15,6 3-17 16,15 4-13-16,-9 0-10 16,7 7-19-16,8 1-30 0,-7 3-41 15,-1-1-52-15,1 1-76 16,-7 0-111-16,0 1-97 16,-7-5-31-16,-5-3 8 15,-14-4 34-15,0 0 70 0</inkml:trace>
  <inkml:trace contextRef="#ctx0" brushRef="#br0" timeOffset="245393.0353">7584 4337 288 0,'-20'-14'362'0,"1"7"17"0,6-5 3 15,0 4-174-15,6 5-133 16,7-1-89-16,0 1-63 16,7 3-71-16,12 3-84 15,7 1-57-15,13-1-9 0,1 1 5 16,5 0 21-16</inkml:trace>
  <inkml:trace contextRef="#ctx0" brushRef="#br0" timeOffset="246296.8543">8914 3824 123 0,'12'-14'316'16,"-12"-5"36"-16,0 4 18 15,-12 1-106-15,-14 3-86 0,-1 3-63 16,-25 4-45-16,0 2-34 16,-14 4-17-16,-11 6-9 15,-2 4-6-15,2 9-4 16,-2 5 3-16,8 3 0 15,12 8-1-15,7 7-1 0,19 7 2 16,13 0 3-16,14 5-5 16,12-1 2-16,14 3-1 15,6 1 2-15,7 3 0 16,-1-3-3-16,1 3-1 16,6 1-2-16,0-5-6 15,-6 5-4-15,-1 2-7 0,-13-3 0 16,1 1 27-16,0 2 26 15,-7 1 16-15,0 0 14 16,-6 4 12-16,-14 3 3 0,0 0-22 16,-6 2-25-16,0-7-13 15,-6 2-8-15,5 0-6 16,2-5-7-16,-1-6-2 16,6-4 0-16,1-4 5 15,12-7 9-15,1-7 9 0,12-5 10 16,7-5 7-16,7-5 3 15,19-4-3-15,1-7-7 16,12-4-7-16,6-7-8 16,0 0-17-16,8-10-28 0,-1-5-46 15,0-4-75-15,1-3-117 16,-8-7-106-16,-12-7-46 16,-7-5-6-16,-7-3 29 15,-12-7 65-15</inkml:trace>
  <inkml:trace contextRef="#ctx0" brushRef="#br0" timeOffset="246775.3134">9539 4271 106 0,'-13'-21'287'0,"-1"-5"29"15,2 7 22-15,-1 1-101 16,0 4-68-16,6 7-41 15,-6-5-30-15,-6 12-25 0,-7 0-10 16,-13 14-5-16,-14 9 1 16,-5 13 7-16,-14 12 9 15,0 10 4-15,7 9-6 16,6 6 0-16,7 4-1 16,13 3-6-16,13 1-1 0,20 0 0 15,12-8 6-15,26 0-7 16,21-11-7-16,18-3-9 15,20-8-10-15,21-7-19 16,5-7-33-16,13-12-45 16,1-6-65-16,-7-12-114 0,-14-4-151 15,-5-13-73-15,-28-5-20 16,-12-10 14-16,-25-8 48 16</inkml:trace>
  <inkml:trace contextRef="#ctx0" brushRef="#br0" timeOffset="247246.5506">9976 4517 13 0,'-14'-18'259'0,"2"2"30"15,-2 2 14-15,8 8-88 16,-7-3-72-16,0 6-36 0,0 10-21 15,-7 4-16-15,1 12-5 16,-7 6 0-16,12 7 0 16,-5 0-15-16,6 5-14 15,0 3-12-15,0-7-7 16,0 3-6-16,-1-7-3 0,8 0 0 16,0-8 0-16,6-6 6 15,-6-4 7-15,6-1 7 16,6-10-5-16,-6-4-1 15,12-4-4-15,8-6-8 0,-6-6-12 16,5-2-7-16,1-4 3 16,6-3 1-16,-7 2 6 15,-6 2 7-15,6 2 5 16,-5 4 0-16,-8 5 0 0,7 2-3 16,0 4-5-16,0 8-5 15,7 7-6-15,-7 5 0 16,6 1-9-16,-6 5-22 15,7 0-37-15,-6 4-52 16,4-1-78-16,-4-3-95 0,5 1-42 16,-5-5-6-16,4-3 24 15</inkml:trace>
  <inkml:trace contextRef="#ctx0" brushRef="#br0" timeOffset="247581.7546">10483 4872 195 0,'0'8'268'16,"0"-2"31"-16,0 2-41 15,0 3-66-15,0 8-43 16,0-5-16-16,0 5-21 0,0-1-26 16,0 4-22-16,0-4-18 15,0 1-13-15,8-4-10 16,-8-1-9-16,0-3-12 16,6 0-27-16,-6-4-33 15,6-4-60-15,-6 1-121 0,0-4-73 16,7-4-31-16,-1-3 0 15,1-3 25-15</inkml:trace>
  <inkml:trace contextRef="#ctx0" brushRef="#br0" timeOffset="247890.0553">10764 4759 92 0,'7'0'280'0,"-1"-4"9"0,0 4 8 16,-6 0-109-16,7-4-89 15,6 4-49-15,0 0-24 16,13 0-12-16,0 0-5 15,7 0-1-15,-1 0-4 16,7 0-25-16,1-3-45 0,5-2-68 16,-5 2-82-16,-1-3-43 15,-7-6-17-15,-6 1 9 16</inkml:trace>
  <inkml:trace contextRef="#ctx0" brushRef="#br0" timeOffset="248330.0178">11233 4502 105 0,'0'-14'254'16,"0"3"17"-16,-6 3-48 15,6 2-60-15,0 1-41 16,0 5-20-16,0 8-14 16,0 3-4-16,0 7 3 15,0 8 4-15,0 3-10 0,0 3-20 16,0 5-17-16,0-4-8 15,0 3-11-15,-7 1-5 16,7-3-1-16,-7-1-3 16,1-4-1-16,0-7-2 0,-1 0 17 15,1-7 23-15,6-4 10 16,-14-8 6-16,8 1 1 16,0-8-3-16,-2-4-23 15,2-6-27-15,0-1-14 16,12-3-8-16,0 0-4 0,2-4 1 15,-2 0 7-15,7 4 2 16,-6 2 2-16,-1 3-4 16,1 1-5-16,5 9-1 15,-5-1-7-15,6 11-5 0,-7 0-18 16,8 8-25-16,-1 4-42 16,6 2-56-16,-6 2-71 15,1-2-92-15,-2 1-40 16,1 0 0-16,0-4 29 15,0-3 49-15</inkml:trace>
  <inkml:trace contextRef="#ctx0" brushRef="#br0" timeOffset="248804.1429">11494 4942 57 0,'0'0'95'15,"0"0"18"-15,0 0 12 16,0 0-1-16,0 0 1 16,0 0-3-16,0 0-8 0,0 0-10 15,0 0-11-15,0 0-8 16,0 0-7-16,0 0-10 15,0 0-12-15,0-4-7 16,0 4-11-16,0 0-7 16,0-4-14-16,0 4-16 0,0 0-22 15,0 0-25-15,0 0-27 16,0 0-31-16,0 0-36 16,0 0-52-16,0 0-44 15,0 0-11-15,0-4 10 0</inkml:trace>
  <inkml:trace contextRef="#ctx0" brushRef="#br0" timeOffset="250088.1592">10236 4964 200 0,'0'0'244'0,"0"-4"-7"15,0 4-21-15,-6 0-25 16,6 0-29-16,-7 0-30 0,7-3-33 16,-6 3-32-16,6 0-26 15,0-4-22-15,-7 4-11 16,7 0-6-16,0 0-1 16,0 0-3-16,0 0-1 15,0 0 0-15,0 0 1 0,0 0 2 16,0 0 0-16,0 0 7 15,0 0 11-15,7 0 15 16,-7 0 15-16,0 0 12 16,6-4 8-16,1 4-1 0,-1-4-8 15,8 1-13-15,-2-5-13 16,8 2-12-16,6-2-11 16,-7 1-5-16,14 3-15 0,-7-4-8 15,0 5-5-15,7-1-1 16,-1 1 0-16,1-2-1 15,-1 10 11-15,1-2 6 16,-1 1 4-16,-6 3 1 16,-6 8 1-16,0-1 3 0,-14 9 4 15,-6 2 3-15,-6 0 3 16,-14 9 2-16,0-5 0 16,1 0 0-16,-7 0-1 15,0 1 9-15,6-9 8 16,-6 1 0-16,7 1 6 0,-1-9 2 15,7 2 5-15,6-6-2 16,-5-3 4-16,12 1 7 16,-7-1 1-16,7-2 4 15,7-3-1-15,-7 2-12 16,12-1-13-16,8-3-9 0,6 0-7 16,13 0-10-16,7 0-27 15,19-3-47-15,0-1-92 16,20-3-141-16,-7-5-99 0,13 2-51 15,-6 0-7-15,-6-9 34 16</inkml:trace>
  <inkml:trace contextRef="#ctx0" brushRef="#br0" timeOffset="251537.1676">11545 4861 142 0,'0'-4'224'0,"0"2"-2"0,0-3-7 15,8 1-6-15,-8 1-1 16,0 3-5-16,0-4-22 16,0 4-30-16,0 0-31 15,0 0-28-15,0 0-25 0,0 0-19 16,0 0-16-16,0 0-13 15,0 0-9-15,6 0-6 16,-6 0 5-16,0 4 5 16,6 3 7-16,1 0 8 15,-7 4 9-15,6 1 6 0,1 2 1 16,-7 5-4-16,7-2 1 16,-7 10 1-16,6-2 0 15,-6 5-4-15,6-1-3 16,-6 4-5-16,6-4-7 15,-6 1-8-15,0-5-5 0,8-4-4 16,-2-1-11-16,-6-6-13 16,0-3-17-16,6-4-63 15,-6-7-121-15,0 0-145 16,7-7-68-16,-7-8-30 16,0-7-5-16,0 0 51 0</inkml:trace>
  <inkml:trace contextRef="#ctx0" brushRef="#br0" timeOffset="252252.6687">11344 3920 70 0,'6'-4'102'16,"1"4"-11"-16,13 4-2 15,-1 3 5-15,13 4 19 16,8 7 15-16,11 7 5 0,8 10-8 16,13 4-10-16,0 9-4 15,0 3-6-15,-1 8 5 16,-6 3-3-16,0 11-4 15,0 0-7-15,0 5-11 16,1 5-11-16,-1 6-18 0,-6-1-13 16,-8 3-10-16,-11 1-2 15,-7 0-3-15,-7-9-4 16,-20 1-1-16,-6-6-2 16,-6-8-1-16,-8-5-3 0,-12-9-4 15,-13-10-6-15,1-1-8 16,-21-8-13-16,-6-8-29 15,-7-4-54-15,-6-6-76 16,-1-5-108-16,-6-7-71 16,1-7-28-16,6-7 7 15,7-3 40-15</inkml:trace>
  <inkml:trace contextRef="#ctx0" brushRef="#br0" timeOffset="253949.7748">12771 4743 11 0,'0'-3'202'16,"-7"3"23"-16,1 0-9 15,-1 0-15-15,1-4-10 16,6 4-12-16,-6 0-23 15,6 0-23-15,-8 0-32 0,8 0-26 16,-6 0-17-16,6 0-13 16,-6 0-3-16,6 0-1 15,0 0 4-15,0 0 5 16,0 0 2-16,6 0 2 16,-6 0-3-16,6-2-9 0,8 2-9 15,-8 0-10-15,14 0-9 16,6 0-6-16,7 0-6 15,6 0-2-15,6 0-1 16,1 0 1-16,-1 0 0 16,7 0 0-16,7-4-1 0,-6 4 0 15,-1-5-6-15,-7 5-15 16,-6-3-18-16,-7 3-22 16,-5-4-34-16,-8 4-71 15,-6-3-80-15,-6-1-73 16,-7 4-35-16,-13-4-6 15,0-3 23-15</inkml:trace>
  <inkml:trace contextRef="#ctx0" brushRef="#br0" timeOffset="254272.9646">13012 4582 67 0,'-7'-3'243'0,"1"-1"13"16,-1 1-16-16,1-2-29 0,6 3-37 16,0 2-39-16,-6 0-33 15,6 2-5-15,0 6 5 16,6 7 8-16,-6 8 1 16,6-2 4-16,1 8-4 15,-1 4-19-15,8 1-26 0,-2-1-24 16,-6-4-12-16,8 3-9 15,-1-6-19-15,0 0-33 16,-6-4-46-16,5 0-64 16,2-8-75-16,-8 1-79 0,8-4-71 15,-2-4-15-15,-5-3 19 16,6-8 49-16</inkml:trace>
  <inkml:trace contextRef="#ctx0" brushRef="#br0" timeOffset="254800.1934">14699 3843 205 0,'-12'-4'219'0,"-8"4"-2"0,1 4-76 16,-15 7-46-16,2 10-5 16,-13 13 11-16,-1 6 14 15,-6 15 19-15,0 11 8 16,-7 7-1-16,7 8-14 0,-7 11-26 16,8-1-18-16,5 8-17 15,7-4-18-15,19 0-6 16,7-3-8-16,20-8 4 15,12-3-2-15,8-8-7 16,18-7 1-16,7-8-5 16,13-7-3-16,0-7-8 0,14-6-18 15,12-9-37-15,7-7-64 16,5-11-102-16,-5-4-124 16,0-7-59-16,-6-11-20 15,-8-3 15-15,-18-13 52 0</inkml:trace>
  <inkml:trace contextRef="#ctx0" brushRef="#br0" timeOffset="255437.0931">15240 4363 53 0,'7'-15'273'0,"-1"4"16"16,1 4 8-16,-7 0-92 15,7 7-58-15,-7 2-28 16,-7 10-8-16,0 10 3 16,1 4 12-16,-7 3 1 15,7 3-10-15,-8 5-21 0,2 1-18 16,-2-2-14-16,1-3-14 16,0 0-7-16,0-4-12 15,1-3-6-15,4-1-7 16,2-10-3-16,0 1 5 15,-1-7 22-15,7 3 26 0,-6-8 12 16,6 0 4-16,6-8-1 16,-6-4-15-16,7 0-30 15,5-5-34-15,8-6-21 16,-7-4-11-16,13 2-4 16,0-1 0-16,-6 0 4 0,6 3 5 15,-7 5 1-15,7-1 2 16,-6 7 3-16,6 6 3 15,1 4 0-15,-8 6 1 16,7 7 7-16,-6 8 1 0,6-2 1 16,-7 4 1-16,-6 2-10 15,6-2-27-15,-5-2-42 16,-1 2-60-16,-7-4-71 16,7-2-89-16,0-1-87 15,-7-3-24-15,2-1 14 0,-2-5 44 16</inkml:trace>
  <inkml:trace contextRef="#ctx0" brushRef="#br0" timeOffset="255953.1163">15690 4788 82 0,'6'0'241'16,"-6"-4"16"-16,7 4-20 16,-7 4-40-16,0 0-26 15,-7 3-17-15,1 3-5 0,0 5-2 16,6 4-14-16,-7-1-27 16,7 5-29-16,0-2-21 15,0 2-20-15,0-2-12 16,7-3-7-16,-7-3-6 0,6 0-7 15,0-5-5-15,1-2-2 16,-7-1 1-16,7-3-2 16,-1-1 1-16,7-6 4 15,1-5 4-15,4-3 3 16,-4 1 10-16,-1-9 19 0,0 5 31 16,0-5 36-16,-1 2 39 15,-4-2 31-15,-2 4 12 16,0 1-10-16,1 6-28 15,-1 1-35-15,-6 3-39 16,14 4-36-16,-8 7-20 0,7 1-10 16,0 7-1-16,7-1-6 15,-7 5-15-15,-1-5-28 16,2 5-35-16,-2-1-53 0,2-4-67 16,-1-3-78-16,0 1-89 15,-6-6-98-15,5-2-31 16,-12-4 15-16,6-4 47 15,2-7 72-15</inkml:trace>
  <inkml:trace contextRef="#ctx0" brushRef="#br0" timeOffset="256193.4813">16166 4715 232 0,'6'-8'307'0,"1"4"15"16,-1 1-26-16,8-1-109 16,5 1-68-16,13 3-39 15,1-5-25-15,13 5-13 0,12 0-7 16,1-2-13-16,0 2-22 16,6 0-57-16,0-4-91 15,-6 0-102-15,-1 0-55 16,-5-3-26-16,-8-1-4 15</inkml:trace>
  <inkml:trace contextRef="#ctx0" brushRef="#br0" timeOffset="256665.2201">16908 4337 158 0,'0'-14'310'0,"-6"-1"20"15,6 3-10-15,0 9-84 0,6 3-60 16,-6 7-37-16,7 9-15 16,-1 5-2-16,1 9 3 15,-7 3-6-15,0 3-20 16,0 5-22-16,0-1-21 16,-7 0-15-16,-6-4-13 15,7 1-11-15,0 0-3 16,-8-8-2-16,8-3-2 0,0-5-1 15,-2-1 5-15,8-10 12 16,-6 1 4-16,0-7-2 0,6-4-4 16,0-4-6-16,0-3-11 15,6-7-20-15,0-1-11 16,14-8-4-16,0 5 1 16,-1-1 3-16,1 2 8 15,0-2 4-15,-7 9 5 0,0 2 3 16,-7 4 0-16,7 4 0 15,1 4-1-15,-2 7 1 16,2 3-7-16,-2 5-24 16,8 3-31-16,-7 0-47 15,0-1-61-15,6 2-79 0,-5-1-95 16,-1-1-40-16,-7-6-1 16,8 0 29-16,-2-4 53 15</inkml:trace>
  <inkml:trace contextRef="#ctx0" brushRef="#br0" timeOffset="257203.6526">17253 4843 65 0,'8'-4'276'0,"-8"4"22"16,6-3 6-16,0-1-88 15,7 4-78-15,1-4-53 16,5 4-37-16,14-4-23 16,-1 4-15-16,1 0-9 0,0 0-7 15,-15 0-3-15,2 4-3 16,-6 0-2-16,-14 3 2 16,0 0 1-16,-14 4 3 15,2 0 0-15,-8 1 2 16,-6-1 4-16,7-1-1 15,-1 2 2-15,6-5 0 0,2 1 2 16,-1-6 3-16,6 6 5 16,0-4 7-16,7-4 6 0,0 3 3 15,7-3 0-15,6 0 0 16,6-3-3-16,1 3-3 16,-6 0-5-16,5-4 0 15,7 4 3-15,-6 4 3 16,-1-1 6-16,7 1 9 15,-6 7 8-15,6 0 10 0,-7 0 7 16,-6 0 7-16,0 3 2 16,1-3-7-16,-8 0-6 15,-6 1-9-15,6-2-15 0,-12-2-20 16,0-1-20-16,-8-3-38 16,-5 0-73-16,-21 0-94 15,-11-8-108-15,-8 0-50 16,0-3-17-16,-6-5 15 15,7-5 57-15</inkml:trace>
  <inkml:trace contextRef="#ctx0" brushRef="#br0" timeOffset="257764.3829">17502 3824 120 0,'-7'-7'234'16,"7"0"12"-16,-7-1-60 16,7 5-68-16,7-1-40 15,6 8-12-15,6 3-3 16,14 8 8-16,19 14 10 0,7 8 14 15,12 14 8-15,8 7-8 16,12 12-13-16,14 3-11 16,-8 9-8-16,-6 1-3 15,-6 1-2-15,-20 8 1 0,-13 0 1 16,-20-1 2-16,-18 1 0 16,-14 3-3-16,-20-7-7 15,1-4-8-15,-13-7-9 16,-8-6-10-16,1-13-11 15,-7-12-11-15,-12-8-29 16,-14-9-56-16,-13-7-80 0,1-10-115 16,-15-9-91-16,8-11-44 15,-6-6 0-15,12-15 37 16</inkml:trace>
  <inkml:trace contextRef="#ctx0" brushRef="#br0" timeOffset="258852.2807">17912 3289 34 0,'79'3'80'16,"12"6"3"-16,6-6 1 0,-6 5-5 15,7-1-14-15,0 0-15 16,-7 1-13-16,-6 3-9 16,-7-4-4-16,-6 0 0 15,-1 4 3-15,-5 0 1 16,-1 4 5-16,0-1 11 0,0 6 4 16,0 1 6-16,0 8 17 15,0 8 20-15,1 6 15 16,-15 15 14-16,-4 9 14 15,-15 18 1-15,-12 5-9 16,-14 17-14-16,-12 11-20 0,-14 2-25 16,-6 5-14-16,0-4-11 15,-1 0-8-15,1 0-5 16,1-5-1-16,5 3 0 0,-6-13-1 16,0-1 4-16,-1-9 2 15,-5-9 6-15,6-5 3 16,1-7 0-16,-2-8-3 15,7-5-5-15,1-10-7 16,0-5-8-16,5-10-8 16,1 0-3-16,7-8-6 0,-7-3-1 15,6-5 1-15,1 1 0 16,0-7-1-16,-2 4 1 16,8-5 3-16,0 5-3 15,0-4-4-15,0-1-4 16,8 1-6-16,-2-1-3 0,0-3-5 15,1 0 1-15,-1-1-1 16,-6-1 4-16,7-2 12 16,-7-4 17-16,-7 1 17 15,-6 0 12-15,-7-4 7 0,-31 0 3 16,-14 4-4-16,-40-4-20 16,-19-4-25-16,-32 4-29 15,-20 0-38-15,-19-4-70 0,-14 4-92 16,1-4-133-16,5 4-62 15,15-3-20-15,25-1 13 16,13-3 56-16</inkml:trace>
  <inkml:trace contextRef="#ctx0" brushRef="#br0" timeOffset="265047.6332">2807 2564 148 0,'-12'4'260'16,"5"-1"30"-16,-6 2-7 15,7-2-70-15,-1 1-42 16,7-4-14-16,-6 0-5 16,6 2-11-16,0-2-16 0,0 0-8 15,6 0 1-15,-6 0 0 16,7 0 4-16,-1 0 0 15,7 0-5-15,6-2-19 16,8 2-19-16,5-7-21 0,14-1-26 16,-1 0-46-16,8-3-67 15,-7 1-83-15,-1-5-99 16,1 8-131-16,-7-4-79 16,-7 3-14-16,-19 5 31 15,-13 3 68-15</inkml:trace>
  <inkml:trace contextRef="#ctx0" brushRef="#br0" timeOffset="265273.3406">2873 2714 172 0,'-7'11'250'0,"7"-3"25"16,0-1-60-16,7-4-48 15,6 2-29-15,7-5-25 16,12 0-22-16,1-5-25 15,12 2-29-15,7-4-62 16,7-5-102-16,0 1-103 0,0-3-54 16,-1-5-27-16,-5-2-5 15</inkml:trace>
  <inkml:trace contextRef="#ctx0" brushRef="#br0" timeOffset="265611.8726">3778 2374 21 0,'0'-11'275'0,"-6"3"22"0,0 1 15 16,-14 3-69-16,7 4-85 15,-13 4-52-15,0-1-37 16,0 9-16-16,7 2-11 16,-1 5-8-16,7-1-9 0,13 3-3 15,6 2 3-15,14-5-5 16,6 4 0-16,0-7-2 15,6-1 0-15,8-2-4 0,-1-5-2 16,0-4-1-16,-1-3-1 16,2-3 14-16,-13-1 12 15,-1-3 20-15,-7-1 26 16,-6-2 31-16,-6-1 29 0,-1 0 6 16,-12-3-1-16,-8-3-12 15,-5 4-23-15,-7-3-38 0,0 7-53 16,-1-3-76-16,1 1-122 15,7 4-159-15,6 7-114 16,-6 0-54-16,11 3-8 0,-4 1 39 16,6-1 100-16</inkml:trace>
  <inkml:trace contextRef="#ctx0" brushRef="#br0" timeOffset="266492.9781">3466 4736 5 0,'-13'-2'331'0,"0"-2"32"16,-6-1 21-16,11 2 5 0,2 3-134 15,0-4-74 1,0 4-32-16,6-3-14 0,6 3-7 16,0 0-8-16,8 0-17 15,5 0-16-15,13 0-30 16,14 3-21-16,-1-3-17 16,14 4-16-16,0-4-10 15,-1 0-5-15,1 0 6 0,0-4-9 16,0 4-30-16,-7-3-45 15,-1-1-65-15,-4-4-88 16,-9 1-126-16,1-1-63 16,1 2-9-16,-14-5 26 0,-1-1 53 15</inkml:trace>
  <inkml:trace contextRef="#ctx0" brushRef="#br0" timeOffset="267156.951">4542 4483 60 0,'0'0'224'0,"0"0"18"0,-8 0-21 15,2 5-44-15,-7 2-36 16,-7 7-18-16,1 1-12 16,6 7-12-16,-7-1-20 0,1 5-22 15,13 0-19-15,-1 0-20 16,7 3-17-16,0-7-17 16,7 0-20-16,-1 0-20 15,7-7-17-15,0 0-2 0,0-5 3 16,0-2 10-16,0-8 15 15,7 0 18-15,-7-4 18 16,-1-3 15-16,2-7 18 0,-2 2 27 16,-5-3 38-16,0-3 40 15,-1 3 39-15,1 0 24 16,-7 5 4-16,6-1-17 16,-6 3-42-16,7 1-46 0,0 7-45 15,5 0-32-15,8 5-25 16,-1 1-16-16,7 2-6 15,0 3-7-15,1 0-10 16,5-1-12-16,1 2 0 0,-1-5 4 16,8-4 9-16,-8 6 11 15,7-9 12-15,-6-4 12 16,-1-1 8-16,1-5 7 16,-7-2 8-16,0 2 17 0,-13-9 28 15,0 2 28-15,-6-2 30 16,-14-3 31-16,0-1 14 15,-12 2-5-15,-7-1-17 0,-7 0-28 16,1 3-44-16,-7 2-66 16,-1-2-76-16,8 0-88 15,-1 8-103-15,7-3-131 0,0 6-70 16,1-3-9-16,11 4 31 16,-6 0 63-16</inkml:trace>
  <inkml:trace contextRef="#ctx0" brushRef="#br0" timeOffset="267581.072">4645 4216 100 0,'0'0'258'16,"-6"0"6"-16,6 5-2 16,0-5-117-16,-6 3-74 0,-2-3-36 15,8 3-13-15,-6 1 2 16,6 0 4-16,0-1 7 16,0-3 2-16,0 4 4 15,0 0 6-15,0-4 10 0,0 0 17 16,0 4 22-16,0-4 30 15,0 0 27-15,0 0 25 0,0-4 6 16,0 4-8-16,0 0-22 16,0-4-28-16,0 0-34 15,0 4-34-15,0-3-24 16,0 3-17-16,0-4-26 0,0 4-40 16,0 0-59-16,-6-4-92 15,6 4-123-15,0 0-112 16,0 0-42-16,6 8 3 15,-6-8 40-15,0 0 80 0</inkml:trace>
  <inkml:trace contextRef="#ctx0" brushRef="#br0" timeOffset="269459.8215">2515 8185 263 0,'-14'0'390'16,"-5"-6"32"-16,13 4 28 16,-1-2-98-16,-6 1-105 15,13-9-61-15,0 5-24 16,0-4-16-16,13 0-20 15,0-4-25-15,14 1-22 16,-2-1-22-16,1 4-19 0,0 1-16 16,0 2-11-16,7 8-6 15,-1 0-5-15,-5 8-5 16,-1 2-4-16,0 9-4 16,-7 2-1-16,1 1-2 15,0 0-6-15,-8 5-9 16,2-6-8-16,-2-3-4 15,-5 1-5-15,6-5 4 0,-13-2 10 16,7-6 26-16,-1 2 21 16,-6-5 14-16,6-6 12 15,-6-1 9-15,0-3 5 16,0-4-8-16,8-4-3 16,4-3-3-16,1 4-1 0,0-5-5 15,6 3-11-15,-5 2-10 16,6 3-7-16,-1 8-8 15,7-5-6-15,0 8-13 16,0 8-13-16,1-5-18 16,5 8-19-16,-6 1-15 15,-1 2-16-15,-5-3-8 16,7 1-1-16,-8-2 13 0,-6-2 17 16,0-1 26-16,-6-3 24 15,6-4 26-15,-7-4 25 16,0-7 24-16,8-1 25 15,-8-2 14-15,8-9 19 16,5 6 11-16,1-5 7 16,-2 0-3-16,-4 4-16 0,6-1-21 15,-7 8-25-15,6-1-26 16,-6 10-35-16,7-5-37 16,-7 7-50-16,6 3-53 0,-6 1-62 15,1-2-71-15,-2 6-101 16,-5-4-72-16,-7 0-8 15,0-4 25-15,0-4 47 16</inkml:trace>
  <inkml:trace contextRef="#ctx0" brushRef="#br0" timeOffset="269662.269">3368 7686 60 0,'-32'-33'407'0,"-1"8"46"16,1-1 24-16,6 3 3 16,-1 9-234-16,15-1-196 15,18 4-141-15,13 4-175 16,33 7-110-16,21-4-51 16,11 4 9-16,7 0 55 15</inkml:trace>
  <inkml:trace contextRef="#ctx0" brushRef="#br0" timeOffset="269900.9347">5296 8049 268 0,'14'7'383'16,"-1"-7"16"-16,7 2 3 0,12-2-128 16,14-2-173-16,6-2-158 15,6 1-153-15,7-5-95 0,-19 4-49 16,0 0-18-16,-14 0 21 16</inkml:trace>
  <inkml:trace contextRef="#ctx0" brushRef="#br0" timeOffset="270102.6753">5290 8257 111 0,'-26'18'345'0,"1"-3"31"15,11-4 27-15,2-4-53 16,12 0-104-16,6-2-74 16,14-5-45-16,19 0-27 15,19-5-30-15,20 2-62 16,13-3-111-16,20-2-175 0,7 0-94 15,-1-3-52-15,-13-4-22 16,-7 4 22-16</inkml:trace>
  <inkml:trace contextRef="#ctx0" brushRef="#br0" timeOffset="270771.5596">9376 7843 192 0,'-26'0'361'0,"0"0"37"16,7-4 29-16,5 4-93 16,2 0-88-16,-2 0-63 15,8-3-35-15,6 3-26 0,6 0-19 16,8 0-15-16,5 0-12 16,20 0-9-16,13 0-10 15,13 0-8-15,20 0-6 16,19-4-12-16,14 0-11 15,12-3-7-15,14 0-33 0,-2-4-54 16,-4-4-68-16,-8 5-80 16,-27-2-102-16,-10 1-118 15,-22-4-34-15,-12 4 17 16,-21-3 49-16,-11-4 70 16</inkml:trace>
  <inkml:trace contextRef="#ctx0" brushRef="#br0" timeOffset="271317.8783">10907 7466 80 0,'7'-11'323'16,"-7"0"24"-16,0-1 11 15,-7 9-78-15,1-1-90 16,-7 8-68-16,-1 3-42 16,2 9-16-16,-8 5-5 15,7 5-3-15,7 7-13 0,-1 0-14 16,14-1-14-16,-1 6-22 15,7-2-34-15,1-4-32 16,11-2-27-16,-5-5-17 16,12-5-1-16,1-3 11 15,-1-5 23-15,8-5 28 0,-8-7 25 16,-5-7 21-16,-2-1 24 16,-5-6 39-16,-8-1 48 15,-4 0 46-15,-2-3 43 0,0 3 28 16,-6 4 0-16,0 0-30 15,0 4-49-15,14 3-48 16,-1 4-45-16,6 4-35 16,0 6-19-16,14 2-17 15,-1 2-12-15,8 6-14 0,-1-3-12 16,0-2-12-16,1-1-4 16,-8-2 9-16,1-1 14 15,-1-8 17-15,1 0 15 16,-1-3 16-16,1-6 11 15,-7-5 17-15,-6-8 17 0,-1-3 18 16,-6-4 26-16,-6 1 14 16,-1-8 7-16,-12 0-1 15,-1-3-11-15,-6 2-33 16,-6-2-65-16,-1 0-84 16,-6 2-120-16,-1 2-171 0,1 2-89 15,-6 1-29-15,5 4 16 16,-5-1 53-16</inkml:trace>
  <inkml:trace contextRef="#ctx0" brushRef="#br0" timeOffset="271538.956">11331 7059 305 0,'-27'-14'461'0,"2"-6"53"15,-1 3 32-15,6 3-95 16,0 2-157-16,8 5-141 0,5-1-139 16,1 1-112-16,6 7-97 15,6 4-120-15,1 3-120 16,12 4-33-16,-12 3 29 16,-1 5 43-16,-12 3 55 15</inkml:trace>
  <inkml:trace contextRef="#ctx0" brushRef="#br0" timeOffset="272501.7465">6575 8935 79 0,'71'4'139'0,"6"-1"3"16,28-3 0-16,19 0-4 0,26-3-6 16,20-1-3-16,19 1 13 15,25-9 1-15,34 5 1 16,38-3-4-16,34-5-13 16,25-1-16-16,33-1-7 15,26 2-5-15,13 0-7 16,13 1-5-16,6-5 3 0,8 5 1 15,-14-1-13-15,-13 3-19 16,-19 2-9-16,-14-1-11 16,-6 0-8-16,-13-1-9 15,-7 2-10-15,-19 3 1 16,-7-5-5-16,-26 5-4 0,-26 0-4 16,-25 0 0-16,-27 2-2 15,-20-1 0-15,-19 2 0 16,-19-3 0-16,-14 3-2 15,-6-4-2-15,-14 5 8 0,8-4 4 16,-13 3 1-16,-1-4 3 16,-13 5 4-16,-6-5-5 15,-7 4-23-15,-19-3-26 16,-7 4-30-16,-13-1-27 0,0 1-30 16,-6-1-19-16,-1 4-7 15,1-4 2-15,0 4 5 16,0-4 7-16,-7 4 10 15,0 4 9-15,-7-4 0 0,-6 0-21 16,-6 4-49-16,-7 0-30 16,-6-1-11-16,-20-3 2 15</inkml:trace>
  <inkml:trace contextRef="#ctx0" brushRef="#br0" timeOffset="273633.2796">7747 9382 148 0,'6'-7'174'15,"-6"2"-25"-15,0 5-17 16,0 8-3-16,-6-1 21 0,6 5 33 16,-7 9 28-16,7 4 4 15,0 9-14-15,-6 3-22 16,6 7-29-16,-6 0-36 15,6 7-35-15,0-4-28 16,-7 5-16-16,0-4-10 16,1-1-11-16,-8-6-10 15,14-2-9-15,-6-5-7 0,0-9 0 16,6-2 5-16,0-9 3 16,0-6 6-16,6-8 9 15,0-5 10-15,8-6 4 16,-1-3-2-16,0-8 1 15,6-4-1-15,7-3-1 16,1-1-3-16,11-3-7 0,-4-3-5 16,5 3-3-16,-1 4 2 15,1-1-3-15,1 8 0 16,5 5 0-16,-6 5 1 16,1 12 1-16,-8 3-4 15,7 9 4-15,-13 6 2 16,7 7 0-16,-7 2-4 0,0 2-20 15,0 0-41 1,-7 0-70-16,14 1-109 0,-13-1-126 16,6-3-63-16,0-4-17 15,-13-4 23-15,0-7 57 16</inkml:trace>
  <inkml:trace contextRef="#ctx0" brushRef="#br0" timeOffset="274071.4664">8516 10034 127 0,'0'-3'207'0,"7"-2"-24"15,-1 2-24-15,7-1-23 0,6 0-10 16,8-2-6-16,5 1-8 15,1 5-6-15,5-3-6 16,2 6-6-16,-1 2-11 16,-6 1-12-16,-7 2-11 15,-7 7-6-15,-12 3-4 16,-7 0-5-16,-14 4 0 16,-12 4-3-16,-6-4-5 15,-1 3-2-15,1-2-6 0,5-1-3 16,1-4-4-16,7 1-2 15,-1-5 3-15,8-3 2 16,12 0 5-16,0-1 4 16,6-6 2-16,7 0-1 15,13 0-7-15,6-4-6 16,15-4-12-16,5 0-32 0,-1-3-57 16,2-5-97-16,-1 2-139 15,-7-1-72-15,-12-4-35 16,-7-3 6-16,-6-4 41 15</inkml:trace>
  <inkml:trace contextRef="#ctx0" brushRef="#br0" timeOffset="274350.8071">9056 9888 176 0,'8'-4'296'0,"4"4"17"15,1-3-12-15,13 3-96 16,7-5-71-16,6 5-46 16,13 0-29-16,0 0-17 15,7 0-27-15,0 0-47 16,-1-3-72-16,-5 3-90 15,-2-4-77-15,-18 0-40 0,-1-3-9 16,-12-4 25-16</inkml:trace>
  <inkml:trace contextRef="#ctx0" brushRef="#br0" timeOffset="274782.9971">9682 9594 134 0,'-6'-21'277'0,"6"2"9"0,0 0-23 15,0 9-29-15,6 6-30 16,7 8-27-16,1 3-29 16,-2 11-16-16,2 5-7 15,-2 6-20-15,2 8-28 16,5-1-22-16,-13 0-17 0,8 5-13 16,-14-4-8-16,0-5-11 15,0 1-14-15,0-3-9 16,0-8-5-16,0-7 0 15,0-5-4-15,0-2 7 16,6-8 9-16,7-8 6 0,0-2 1 16,7-5-2-16,5-3 2 15,2-9 5-15,-1 6 9 16,6-4 16-16,-6 2 15 16,1 0 10-16,-1 10 6 15,-7 1 0-15,7 5-7 16,-6 7-14-16,6 7-15 15,0 9-7-15,-7 1-7 16,1 6-20-16,6 2-40 16,-7 1-74-16,7-1-105 0,1 5-129 15,-7-5-68-15,-2 1-18 16,2-8 19-16,0 1 62 16</inkml:trace>
  <inkml:trace contextRef="#ctx0" brushRef="#br0" timeOffset="275007.1902">10601 9931 309 0,'0'-7'396'16,"6"0"26"-16,-6 7 29 16,0 4-124-16,7 2-118 15,0 9-73-15,5 4-33 16,8 2-23-16,0 6-24 0,5 2-35 15,-5 0-50-15,6 0-69 16,-6 0-95-16,-1-3-139 16,-12-1-84-16,0-6-29 15,-1-4 15-15,-12-8 50 16</inkml:trace>
  <inkml:trace contextRef="#ctx0" brushRef="#br0" timeOffset="275232.9833">10966 9888 41 0,'32'-15'272'16,"8"0"21"-16,5 4 17 0,20 0-76 16,7 4-72-16,20-1-56 15,5 2-30-15,7-3-21 16,7 6-32-16,-7-4-65 15,-13 3-104-15,-6 1-95 16,-26-5-52-16,-20 1-27 16,-32 0 2-16</inkml:trace>
  <inkml:trace contextRef="#ctx0" brushRef="#br0" timeOffset="275456.9954">11350 9619 111 0,'-19'-7'254'16,"0"1"38"-16,5 6-6 0,1 4-35 16,13 5-38-16,0 7-24 15,0 9-16-15,7 0-30 16,5 9-40-16,8 3-32 16,6-1-29-16,7 4-48 0,-1 1-73 15,1-1-137 1,-1 0-108-16,7-3-55 0,-13-8-26 15,1-3 12-15</inkml:trace>
  <inkml:trace contextRef="#ctx0" brushRef="#br0" timeOffset="276215.462">12419 9302 68 0,'0'-12'202'0,"6"5"44"16,-6 7-17-16,0 3-10 15,0 13 1-15,0 6 9 0,-6 3 5 16,0 11-30 0,-8 2-37-16,1 1-35 0,1 2-32 15,-2 3-25-15,2-1-22 16,-8-2-12-16,0-4-13 15,1-5-9-15,5 1-9 16,2-10-1-16,-1-2-1 0,6-6-2 16,-6-7 1-16,7-5-3 15,6-6-4-15,12-5-4 16,8-10-4-16,7 0-5 16,5-7-3-16,13-6-1 15,1 2 2-15,6 0 3 16,0-3 2-16,0 5 2 0,-6 2 2 15,-7 6 2-15,0 12-1 16,0 3 2-16,-6 15 3 16,6 4 2-16,-6 7 5 15,-1 8 2-15,-5 6 4 16,5 1 1-16,-13-1-18 16,7 5-41-16,-6-5-72 15,-7-3-108-15,7 0-123 0,-8-3-68 16,2-8-18-16,-8-11 21 15,0-5 56-15</inkml:trace>
  <inkml:trace contextRef="#ctx0" brushRef="#br0" timeOffset="276683.6582">13266 9832 57 0,'6'0'255'0,"1"4"51"15,-7 4 26-15,0-1-50 0,-7 7-43 16,7 2-22-16,-6 1-30 16,0 6-41-16,6-2-44 15,-7 2-33-15,7-6-23 16,7 5-17-16,-7-7-8 15,6 0-14-15,0-4-16 16,8 0-27-16,5-11-32 0,7 0-25 16,0 0-20-1,0-11-6-15,1 0 6 0,-1-4 19 16,-7-3 31-16,7-1 33 16,-6-2 48-16,-8 2 57 15,2 1 51-15,-8 0 35 16,7 6 15-16,-7 2 2 15,2 7-17-15,-2 6-33 0,-6 3-41 16,13 6-26-16,-6 7-14 16,-1-1-9-16,13 4-24 15,-5-1-45-15,5 6-60 16,-6-5-88-16,7-5-127 16,-1 2-117-16,7-8-52 15,-6-3 1-15,-1-8 37 16,-5-4 74-16</inkml:trace>
  <inkml:trace contextRef="#ctx0" brushRef="#br0" timeOffset="276920.9782">13905 9760 150 0,'12'-8'281'0,"8"0"23"15,6 1 6-15,13 3-94 16,1 2-74-16,11 2-42 16,2 0-18-16,12-5-28 15,0 5-61-15,0-3-101 16,1 3-120-16,-1-4-64 16,0 0-36-16,-13-7-11 0,-7 1 28 15</inkml:trace>
  <inkml:trace contextRef="#ctx0" brushRef="#br0" timeOffset="277395.0092">14882 9308 34 0,'0'-18'259'15,"6"4"21"-15,-6 2 29 0,7 9-34 16,0 6-33-16,5 5-21 15,-4 10-10-15,10 11-5 16,-4 5-30-16,-1 6-40 16,7 4-38-16,-14 4-24 15,0 2-17-15,-18 5-14 0,-2-3-8 16,-12 0-7 0,1-2-7-16,-9-5-8 0,9-5-4 15,5-11-3-15,0-3 6 16,7-8 2-16,0-3 0 15,7-11-1-15,6-4-6 16,13-11-8-16,6-5-13 16,1-2-14-16,12-7-7 15,7-5-5-15,1 5 3 0,5-8 5 16,-6 7 9-16,1 0 10 16,-8 5 7-16,1 6 1 15,-7 8 5-15,0 3 4 16,-1 11 1-16,-5 4-7 15,0 4-32-15,-1 3-54 16,-5 4-76-16,5 1-107 0,1 2-114 16,-8-4-52-16,2 5 1 15,-2-4 40-15,-4-7 64 16</inkml:trace>
  <inkml:trace contextRef="#ctx0" brushRef="#br0" timeOffset="277864.4288">15599 9861 69 0,'6'-14'224'16,"1"3"15"-16,12-4-45 16,14 0-52-16,6-2-44 15,13 2-33-15,7 1-23 0,-7 2-14 16,7 4-9-16,-14 1-5 15,-6 7 1-15,-13 4 7 16,-12 3 14-16,-14 5 6 16,-14 1 8-16,2 3 1 15,-15 2-2-15,1 0-11 16,6 1-15-16,1-5-5 0,6 5-6 16,6-8-4-16,7 3-6 15,14-2 1-15,5-5-1 16,1 0-1-16,6-4-3 15,7 1-1-15,-1 1 7 16,-6 1 10-16,7-2 17 16,-7 0 24-16,-7 3 33 0,-6 4 32 15,0 0 24 1,-13 4 17-16,0 2 8 0,-13-2-7 16,0 4-17-16,-6-1-21 15,-1 5-23-15,-12-6-23 16,-1-2-29-16,-13 3-71 15,7-3-133-15,-13 0-201 16,0-5-108-16,-6-2-59 16,-15-4-19-16,-4-8 35 0</inkml:trace>
  <inkml:trace contextRef="#ctx0" brushRef="#br0" timeOffset="290548.9363">2124 11737 34 0,'0'0'164'16,"-7"-3"3"-16,7 3 0 16,-6-4 0-16,6 4-2 15,0 0 4-15,0 0-1 16,-7 0-5-16,7-4-11 15,0 4-14-15,0 0-19 16,0-4-25-16,0 4-20 16,0-3-18-16,0 3-14 15,0 0-13-15,0-4-9 16,0 4-7-16,0 0-8 16,-6 4 0-16,6 3 5 0,0 9 11 15,-7 5 11-15,1 5 10 16,-1 11 10-16,0 3 5 15,1 7-6-15,6 1-9 16,-6 7-7-16,-1 0-7 16,0 0-5-16,1-1-5 15,-7 1-2-15,7-3-1 16,-8-8-3-16,8-7-3 16,0-4-1-16,-2-12-1 0,2 1 14 15,6-11 9-15,0 1 7 16,6-9 2-16,8-6 0 15,-1-9-4-15,0-2-13 16,6-5-13-16,7-2-9 16,1-5-8-16,11-1-9 15,2-1-4-15,-1-1-7 16,0 0-5-16,1 6-4 16,-8 5 6-16,1 7 6 15,-1 7 7-15,-6 8 11 16,-7 11 14-16,-5 3 9 0,-8 8 6 15,0 3 6-15,-6 4-2 16,0 0-4-16,0 4-14 16,-6-5-44-16,0 2-73 15,-1-1-115-15,7 0-146 16,-7-7-79-16,7-1-33 16,7-7 15-16,-7-7 58 15</inkml:trace>
  <inkml:trace contextRef="#ctx0" brushRef="#br0" timeOffset="290809.3555">2534 12475 357 0,'0'-8'411'0,"0"4"23"15,0 4 19-15,0 4-135 16,-7 10-103-16,7 1-63 15,-6 7-27-15,6 3-14 16,6 1-15-16,-6 1-23 16,7 2-24-16,0 0-27 15,-1-4-52-15,-6-4-64 16,7 2-78-16,-1-5-98 16,1-4-135-16,0-6-59 0,-1-8 0 15,0-4 35-15,-6-9 63 16</inkml:trace>
  <inkml:trace contextRef="#ctx0" brushRef="#br0" timeOffset="291050.9397">2873 12100 137 0,'19'-11'303'15,"8"4"15"-15,-1 0 10 0,13 0-110 16,7-1-92-16,6 4-53 16,6 1-31-16,0-2-34 15,8 2-63-15,-8 3-97 16,-5 3-91-16,-7-3-50 16,-20 5-23-16,-13-5 5 0</inkml:trace>
  <inkml:trace contextRef="#ctx0" brushRef="#br0" timeOffset="291235.9084">2957 12317 173 0,'-19'25'327'0,"19"-7"60"16,0 1 3-16,19-8-39 16,8 0-39-16,5-8-54 0,14 1-59 15,7 0-70 1,5-4-101-16,14-4-130 0,5 4-172 15,8-4-121-15,-6 1-66 16,-2-1-21-16,-18 0 31 16,-13 1 80-16</inkml:trace>
  <inkml:trace contextRef="#ctx0" brushRef="#br0" timeOffset="292149.3809">2294 13602 189 0,'0'-7'231'15,"0"-1"-23"-15,-8 1-37 16,-4 3-19-16,-8-3-18 15,-6 7-14-15,-13 0-16 16,0 4-4-16,-13-1 0 16,-1 8-2-16,2 0 1 15,-2 3-7-15,7 3-14 0,14-3-12 16,5 1-11 0,9-1-1-16,11 1 2 0,7-1 1 15,13 4 1-15,7-7-1 16,12 4-4-16,7-1-9 15,7-2-11-15,6-2-9 16,-6 2-6-16,-7-1-6 16,7 0-5-16,-14-1-2 15,1 5 3-15,-14-4 10 16,0 4 13-16,-6 3 12 16,-13-2 11-16,-6-2 4 15,-13 4 1-15,-7-4-6 0,-7 5-13 16,-7-5-10-1,-5 1-15-15,-1-4-29 0,7 0-50 16,-6 0-73-16,5-4-105 16,8-3-152-16,6 0-75 15,7-4-19-15,11-4 20 16,8 0 59-16</inkml:trace>
  <inkml:trace contextRef="#ctx0" brushRef="#br0" timeOffset="292445.6876">2326 13958 185 0,'6'0'360'0,"1"0"22"15,-7 3 11-15,0 1-83 16,6 3-122-16,0 5-71 15,2 2-28-15,4 1-16 16,-6 2-5-16,8 3-13 0,-1 1-16 16,0 1-13-1,0-4-17-15,0 5-27 0,0-6-37 16,-7 2-42-16,1-5-60 16,0-3-77-16,6-3-102 15,-1-4-37-15,8-8 1 16,6-4 26-16,1-3 49 15</inkml:trace>
  <inkml:trace contextRef="#ctx0" brushRef="#br0" timeOffset="292749.3924">3251 13587 335 0,'13'-11'395'0,"0"4"22"16,7-4 11-16,5 4-158 0,9-5-116 15,-2 6-84-15,7 2-60 16,6-3-69-16,1 3-91 15,7 0-128-15,-15 4-76 16,1 0-28-16,-13 0 0 16,-6 0 36-16</inkml:trace>
  <inkml:trace contextRef="#ctx0" brushRef="#br0" timeOffset="292967.7989">3388 13866 8 0,'19'11'234'16,"1"-4"39"-16,-7 1 19 16,7 0-58-16,-1-6-52 0,7-2-38 15,7 0-44-15,6-2-86 16,13-2-169-16,6-4-100 15,8 0-41-15,-1-3-22 16,-6-4-4-16</inkml:trace>
  <inkml:trace contextRef="#ctx0" brushRef="#br0" timeOffset="294015.6006">1948 14933 277 0,'-13'-15'352'0,"7"4"17"16,-8 3 2-16,14 0-154 15,-6 8-76-15,6 5-34 16,0 6-6-16,6 10 5 15,0 5 8-15,8 11 5 16,-8-1-11-16,7 5-20 0,1 3-25 16,-8-1-21-16,0 2-14 15,0-2-8-15,2-2-7 16,-8 2-4-16,6-7-2 16,-6-1-4-16,6-7 2 15,1-6-1-15,-7-3 2 16,7-4 19-16,-7-5 19 15,6-2 9-15,1-8 5 16,-1-8 2-16,0-2-1 16,14-5-19-16,0-11-19 15,6 1-12-15,7-1-4 0,-1-3-6 16,-6 2-2-16,0 6-7 16,0 3-6-16,0 7-3 15,-6 3-3-15,6 11 3 16,-7 5-4-16,1 3-13 15,0 11-25-15,-1 0-42 16,1 5-53-16,-1 2-79 16,0-1-99-16,1 5-87 15,-1-2-24-15,-5-6 14 16,-8-3 42-16</inkml:trace>
  <inkml:trace contextRef="#ctx0" brushRef="#br0" timeOffset="294404.6138">2684 15605 187 0,'13'-2'365'16,"-6"-6"30"-16,-1 1 19 0,7-4-88 16,0 3-116-16,7 1-76 15,-1-4-46-15,7 4-32 16,7 3-19-16,-1 4-17 15,-6 4-17-15,1 3-6 16,-1 8 6-16,-14 3 10 16,-12 9 12-16,-6 2 15 15,-13 0 17-15,-1 0 16 16,-6-3 4-16,0-1 3 16,0 1-2-16,7-8-11 15,5 0-11-15,1-7-4 0,0 0-2 16,13 1 2-16,0-9 0 15,7 0 2-15,18-3-3 16,9-3-24-16,17-4-54 16,14-4-83-16,1-8-134 15,6 1-176-15,-7-8-91 16,0-3-34-16,-13 0 17 16,-13-8 57-16</inkml:trace>
  <inkml:trace contextRef="#ctx0" brushRef="#br0" timeOffset="294661.6166">3413 15137 255 0,'8'-8'385'16,"11"1"18"-16,-6 0 8 16,6 0-133-16,7 3-139 0,7 0-105 15,-1 4-102-15,8 0-122 16,5 0-108-16,-6 0-44 16,1 4-22-16,-14 0 6 15</inkml:trace>
  <inkml:trace contextRef="#ctx0" brushRef="#br0" timeOffset="294851.0211">3551 15375 238 0,'-13'19'356'0,"0"-1"53"16,6-7 55-16,7 0-111 16,13-4-78-16,13 0-48 15,20-7-40-15,6 0-62 0,6 0-111 16,21-3-137-16,-2 3-201 15,16-4-107-15,-9 0-57 16,-6 1-16-16,-19-1 41 16</inkml:trace>
  <inkml:trace contextRef="#ctx0" brushRef="#br0" timeOffset="295829.0935">2156 16702 10 0,'13'-12'280'16,"-6"5"41"-16,-1-1 30 15,-6 2-55-15,0-2-56 16,0 1-51-16,0-1-37 16,0 6-37-16,-6-3-29 15,6 2-29-15,-13-1-26 16,0 4-19-16,-7 7-9 16,-6-2-7-16,0 5 0 0,-7 1 1 15,8-1 0-15,5 5-5 16,0 0-4-16,14-4-6 15,0 4-4-15,6-8-4 16,12 4-2-16,14 0 4 16,1-4 2-16,11 0 5 15,8-2 5-15,0 2 4 16,6-3 3-16,-7 2 3 0,-5-2 2 16,-1 4 4-16,-7-1 6 15,-6 1 14-15,-6-1 9 16,-1 0 10-16,-5 4 10 15,-8 0 6-15,-12-1 3 0,-8 2-2 16,2-1-4-16,-15 4-6 16,1-1-7-16,-6-3-7 15,-7 4-9-15,-1-4-8 16,1 0-20-16,0 0-35 16,7-1-51-16,-7-1-70 0,13-3-107 15,0 2-112-15,12-5-46 16,14-3 0-16,0 0 32 15,7-7 59-15</inkml:trace>
  <inkml:trace contextRef="#ctx0" brushRef="#br0" timeOffset="296377.3673">2625 17042 190 0,'0'0'340'0,"-6"-6"31"0,6 6 22 16,0-8-115-16,0 4-86 16,6-4-58-16,8 5-41 15,-2-5-30-15,2 5-21 0,5 0-19 16,1 3-15-16,-1 0-8 16,0 3-3-16,1 4 1 15,-13 4 5-15,-1 5 7 16,-6-3 12-16,-13 10 13 15,1-1 10-15,-8 4 7 0,0-1 4 16,1-4 4-16,-7 6 2 16,6-2-4-16,0-2-4 15,7-6-4-15,1-2-2 16,-2-1-4-16,14-2-2 0,-6-5 1 16,12 1 5-16,0-2-1 15,8-2-3-15,19-4-6 16,-1 0-10-16,13-4-31 15,1-2-60-15,13-6-85 16,6 1-150-16,0-3-136 16,0-5-69-16,-6-3-17 0,-1-7 29 15,-5 0 70-15</inkml:trace>
  <inkml:trace contextRef="#ctx0" brushRef="#br0" timeOffset="296684.4107">3909 16823 14 0,'7'0'351'15,"-1"-4"30"-15,0 4 13 0,2 0-4 16,-2-4-164-16,6 4-108 16,2 0-62-16,5 0-25 15,1 0-17-15,12 0-19 0,1 0-38 16,-1 0-55-16,-5 0-76 16,5 0-112-16,-6 0-57 15,0 0-19-15,-7 0 18 0,-11 4 45 16</inkml:trace>
  <inkml:trace contextRef="#ctx0" brushRef="#br0" timeOffset="296893.6469">4027 16994 207 0,'-14'11'308'0,"8"-3"37"16,0-1-19-16,6 1-53 15,6-5-43-15,0 2-31 0,8-5-29 16,11 0-28-16,1 0-32 15,14-5-32-15,5-2-33 16,7-4-66-16,13 0-121 0,7-1-166 16,0-5-89-16,-1-2-45 15,1-3-19-15,-20 1 32 16</inkml:trace>
  <inkml:trace contextRef="#ctx0" brushRef="#br0" timeOffset="298843.0959">11956 11584 116 0,'-19'-8'252'0,"6"-3"34"15,-1 8-41-15,2-4-37 0,5 3-30 16,1 0-28-16,6 0-27 16,-7 1-31-16,7 3-25 15,-6 3-13-15,6 5-3 16,0 3 1-16,-7 11 6 16,7 3 20-16,7 8 20 15,-1 7 6-15,7 4-6 0,0 1-14 16,1 6-10-16,-8-4-19 15,0 5-20-15,-6-1-12 16,0-4-8-16,0-2-1 16,0-9-7-16,0-3-3 15,0-6-1-15,0-10-4 16,7-5-12-16,-1-5-15 16,1-12-8-16,6-1-12 0,0-9-12 15,0-7-10-15,7 0 2 16,-1-7 14-16,1-4 10 15,6-1 8-15,-7 5 12 16,7 4 11-16,-6 3 7 16,0 3-1-16,5 8 3 15,-5 5-1-15,0 9-2 16,6 4 0-16,-7 8-6 0,-5 3-19 16,-2 4-33-16,1 3-46 15,-6-3-65-15,-1 8-86 16,1-5-69-16,-1 2-20 15,1-2 13-15,6-7 35 16</inkml:trace>
  <inkml:trace contextRef="#ctx0" brushRef="#br0" timeOffset="299403.4894">12855 12239 197 0,'14'-6'210'15,"12"-6"-40"-15,6 5-42 16,7-1-37-16,7 0-26 15,6 6-20-15,0-3-12 0,-13 10-6 16,1 2-3-16,-14 0-3 16,-13 8 0-16,-7-1 2 15,-6 5 1-15,-19-1-3 16,5 0 1-16,-12-2-4 16,0 1-5-16,1-5-2 0,5-3 5 15,0-1 5-15,7-4 8 16,7 0 2-16,6-8 12 15,6 0 6-15,13 2 8 16,7-10 4-16,7 5 7 16,7-5 9-16,-1 1 3 15,-1 4 4-15,2 3-5 16,-1 1-2-16,-7 3-1 16,-5 7 4-16,-8 0 4 0,-6 4 5 15,-7 5 6-15,-6-1-3 16,-6-1-8-16,-7 3-13 15,-13 2-16-15,0-4-19 16,-14-1-33-16,8-3-47 16,-13 0-68-16,6-6-94 15,5-2-141-15,2-6-86 0,13-5-30 16,5-3 15-16,8-8 48 16</inkml:trace>
  <inkml:trace contextRef="#ctx0" brushRef="#br0" timeOffset="299659.6066">13996 11876 225 0,'32'-7'324'0,"7"-4"22"15,7 4-9-15,-1-1-105 16,8 1-87-16,5 0-48 0,7-4-33 16,8 4-52-16,-8-1-101 15,-6 2-142-15,-8 2-74 16,-19-4-40-16,-12 8-21 16,-20 0 20-16</inkml:trace>
  <inkml:trace contextRef="#ctx0" brushRef="#br0" timeOffset="299858.4143">14055 12048 132 0,'0'12'337'0,"12"-4"38"16,2-1 28-16,18-7-89 16,7 0-90-16,7-4-70 0,19 1-52 15,0-5-47-15,14 1-90 16,12-1-155-16,-7 2-120 15,-5-3-61-15,-8 2-34 16,-12 0-5-16,-13 3 50 16</inkml:trace>
  <inkml:trace contextRef="#ctx0" brushRef="#br0" timeOffset="300838.849">12823 13510 108 0,'13'-10'154'15,"-7"1"4"-15,1 3 0 0,6-2-1 16,-6 2-7 0,-1 1-10-16,0 1-19 0,-6 1-19 15,0-1-13-15,0 4-10 16,-12-3-12-16,-8 3-11 16,-6 0-15-16,-13 0-15 15,0 3-10-15,-13 1-7 0,-7-1-5 16,6 6 1-1,2-6-1-15,-1 8-3 0,6-5-2 16,13 6 0-16,0-5-4 16,15 5-7-16,4-1-5 15,14 3-2-15,14-3-4 16,12 0 1-16,-1-4 5 16,21 4 8-16,6-3 5 15,13 3 4-15,-6-5 3 0,0 3 2 16,0 1 2-16,-8-2 1 15,-5 3 9-15,-13-3 13 16,-1 6 18-16,-12-3 22 16,-14 3 20-16,-6-3 12 15,-13 8 2-15,-12-4-7 16,-15-1-17-16,1 1-21 16,-7-1-37-16,-6 1-48 15,0-4-63-15,7 0-93 0,-8 0-128 16,15-4-71-16,11 1-25 15,1-5 12-15,20-6 44 16</inkml:trace>
  <inkml:trace contextRef="#ctx0" brushRef="#br0" timeOffset="301396.6291">13207 13793 72 0,'14'-4'213'16,"-1"0"16"-16,6-2-45 16,7-2-48-16,0 1-39 15,6 2-23-15,-5-2-17 16,-1 7-14-16,0-4-15 15,-6 8-12-15,-1 0-3 0,-6 4 3 16,-13 3 10 0,-7-1 4-16,-6 1 4 0,-6 4 7 15,-14-1 0-15,1 1-6 16,-7-1-10-16,0-2-4 16,6 2-4-16,1-2-6 15,12-4-5-15,0-2-1 16,20 2 2-16,0-5 1 15,14 1 5-15,18 0 4 0,7-4 9 16,7 0 8-16,-1 0 3 16,8 0 5-16,-8 4 2 15,1-1 2-15,-7 1 1 16,-13 3 7-16,0 0 19 16,-13 1 13-16,-13-1 13 15,-7 3 8-15,-12 2 4 0,-14-1-12 16,-12 4-17-16,-1-5-21 15,-6-3-19-15,-6 5-30 16,5-4-46-16,7-1-58 16,7-5-97-16,13-2-149 15,7 0-87-15,12-7-29 16,14-3 9-16,12-5 37 0</inkml:trace>
  <inkml:trace contextRef="#ctx0" brushRef="#br0" timeOffset="301634.6017">14289 13459 131 0,'39'-7'296'16,"-6"3"17"-16,13-3 8 15,-7 3-116-15,13 0-87 16,-1-3-54-16,-4 7-61 16,5-3-95-16,-7 3-111 0,-12 0-60 15,-1 0-34-15,-18 3-15 16</inkml:trace>
  <inkml:trace contextRef="#ctx0" brushRef="#br0" timeOffset="301837.5786">14250 13683 124 0,'-7'14'304'0,"7"-3"34"15,14-3 18-15,12-5-77 16,7 1-76-16,5-4-52 16,15-4-39-16,-2 4-53 15,8-3-116-15,6-5-170 16,1 4-91-16,-15-3-47 0,-5 0-27 15,-7-4 7-15</inkml:trace>
  <inkml:trace contextRef="#ctx0" brushRef="#br0" timeOffset="302936.575">12731 14954 76 0,'14'-7'276'0,"-14"-1"21"16,6 2 12-16,-6 1-74 15,0 2-50-15,0 6-26 16,0 5-7-16,-6 3 3 16,0 7 5-16,-8 4-5 15,1 3-10-15,-6 5-9 16,6-1-8-16,-13 8-13 0,12-1-17 16,2 4-18-16,-8-3-17 15,7 4-20-15,-7-1-15 16,7-4-9-16,7-3-7 15,-7-4-5-15,6-3-2 16,7-4-1-16,0-7-1 16,7-8-1-16,-1-2 1 15,14-5-2-15,6-8-1 16,7-4-1-16,-1-6-8 0,7 0-9 16,7-3-6-16,-7-6-5 15,7 6 0-15,-7-4-2 16,-1 5 5-16,-5 2 8 15,-7 7 7-15,0 4 4 16,-6 3 0-16,5 8 6 16,-5 6 0-16,0 6 0 15,-7 5-15-15,13 1-33 0,-12 3-49 16,5 2-71-16,1-1-97 16,-8-1-114-16,2 1-65 15,-8-1-8-15,0-6 26 16,1-1 58-16</inkml:trace>
  <inkml:trace contextRef="#ctx0" brushRef="#br0" timeOffset="303375.0081">13337 15459 208 0,'0'-6'347'16,"0"1"35"-16,0 2 31 0,0 3-111 15,0 3-85-15,0 2-62 16,8 5-34-16,-2 2-31 16,0-3-28-16,7 7-21 15,-6-1-24-15,6-1-18 16,0 1-19-16,0-4-15 16,7-4-10-16,-8 0-5 15,1 1-2-15,7-8 6 0,-6 0 10 16,4-8 12-16,-4 1 8 15,5-4 4-15,-5-3 12 16,-2-2 24-16,2 2 36 16,-8 3 42-16,0-1 35 15,1 3 25-15,-1 4 5 16,-6 2-11-16,14 3-25 16,-8 3-38-16,7 5-34 0,6 6-19 15,1 1-16-15,-1 4-31 16,1-1-46-16,6 0-60 15,1 0-84-15,-1 1-126 16,-1-5-133-16,-5-2-53 16,0-5 1-16,-8-3 38 0,2-8 68 15</inkml:trace>
  <inkml:trace contextRef="#ctx0" brushRef="#br0" timeOffset="303611.9763">14472 15086 75 0,'39'-11'289'0,"-7"-1"18"15,1 3 10-15,-1 1-93 16,8 4-89-16,-1 0-67 15,6 4-72-15,7-4-105 16,1 4-103-16,-8 0-56 0,-5 0-28 16,-22 0-10-16</inkml:trace>
  <inkml:trace contextRef="#ctx0" brushRef="#br0" timeOffset="303818.7947">14472 15350 133 0,'0'11'303'16,"12"-1"34"-16,8-6 13 15,13 4-97-15,6-5-84 16,13 1-48-16,7 0-53 16,6-4-109-16,13 4-161 15,-6-2-87-15,-1-2-46 0,-6 5-27 16,-6-5 3-16</inkml:trace>
  <inkml:trace contextRef="#ctx0" brushRef="#br0" timeOffset="304664.6726">13012 16387 149 0,'0'-12'224'0,"7"5"22"0,-7 0-50 15,0 0-27-15,-7 2-15 16,0-1-9-16,-6 6-3 15,-7 0-10-15,-6 0-22 16,1 6-22-16,-7-1-13 16,-2 6-9-16,2-1-9 15,6 2-9-15,0 3-9 0,6-1-11 16,14-3-11-16,0 3-4 16,12-3-5-16,7 0 1 15,6 0-1-15,14 1 0 16,6-2 4-16,1 2-1 15,5-5 1-15,7 1 0 16,-1-2-1-16,2 2-1 0,-7-1-1 16,-1-3-3-16,-12 2 2 15,-1-1 6-15,-6 2 14 16,-12 0 15-16,-1 4 15 16,-20-4 10-16,1 4 7 15,-20 0-2-15,0 0-9 16,-7 1-15-16,-6-2-14 15,7 2-12-15,-8-1-12 16,1-5-18-16,0 2-31 0,13-1-42 16,-6 1-60-16,12-4-68 15,7-1-101-15,-1-3-95 16,14 0-30-16,0-7 10 16,14-1 39-16,5-2 62 15</inkml:trace>
  <inkml:trace contextRef="#ctx0" brushRef="#br0" timeOffset="305280.8266">13598 16508 168 0,'7'0'284'15,"-1"-4"24"-15,-6 4-30 16,0 0-33-16,-6 0-28 0,-1 4-30 16,1-1-34-16,-7 9-27 15,6-2-15-15,1 5-13 16,-8-1-17-16,8 1-16 15,0 3-15-15,6-3-11 16,0 4-12-16,0-2-10 16,6-2-6-16,-6-1-3 15,14-2-6-15,-8-1-3 16,7 0-1-16,0-4 0 0,0-4-4 16,7-3 1-16,-1-3 2 15,0-1 1-15,8-6 0 16,-7-2 0-16,-2 2 1 15,9-5 1-15,-7 0 0 16,-2-3 14-16,-4 7 19 16,5-3 23-16,-12 2 17 0,6 5 7 15,-7 0 8-15,1 7 0 16,6 0-7-16,-7 7-12 16,1 4-8-16,0 3-4 15,6 2-7-15,-7 5-10 16,0-2-20-16,1 2-16 15,6-2-14-15,-7 3-22 16,2-4-36-16,-2-4-43 0,0 2-43 16,1-5-50-16,-1-5-75 15,7 2-117-15,0-4-61 16,1-8-4-16,-2-4 23 0,-5-2 43 16</inkml:trace>
  <inkml:trace contextRef="#ctx0" brushRef="#br0" timeOffset="305548.1306">14498 16349 222 0,'19'-6'311'15,"-5"2"13"-15,4 0-14 16,9 0-111-16,-1 2-83 0,6 2-47 16,7 0-25-16,1 0-16 15,5 2-29-15,-6 2-59 16,1-4-94-16,-8 4-97 16,-6-4-50-16,-7 4-22 15,-11-4 2-15</inkml:trace>
  <inkml:trace contextRef="#ctx0" brushRef="#br0" timeOffset="305751.0948">14726 16479 90 0,'-7'10'292'0,"7"-3"51"16,0 5 14-16,7-9-37 15,6 4-41-15,6-2-42 0,14-5-50 16,6 0-45-16,13-5-50 15,0 2-77-15,13-1-115 16,0-3-149-16,8-1-113 16,-8-2-61-16,0-2-27 15,0-2 23-15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0:03.119"/>
    </inkml:context>
    <inkml:brush xml:id="br0">
      <inkml:brushProperty name="width" value="0.05292" units="cm"/>
      <inkml:brushProperty name="height" value="0.05292" units="cm"/>
      <inkml:brushProperty name="color" value="#FF0000"/>
    </inkml:brush>
  </inkml:definitions>
  <inkml:trace contextRef="#ctx0" brushRef="#br0">4215 11972 110 0,'-19'-11'129'0,"0"0"6"0,-1 0-2 16,-6 0 1-16,6 1-5 16,1-2 0-16,-7 1-4 15,6 3-12-15,1 1-10 16,-1-1-8-16,7 2-12 16,6 2-7-16,-6 0-8 0,7 1-7 15,0-1-2-15,-2 4-3 16,8-4-1-16,-6 4-6 15,6 0-8-15,-6-4-11 16,6 4-8-16,0 0-5 16,6 0-6-16,0 0-4 15,14-3-1-15,0-1-2 0,13-3-3 16,6 0 1-16,-1 3-2 16,1-3-3-16,1 3-4 15,-8 4-1-15,-5 4-1 16,-1-1-3-16,-7 12 1 15,-13-1 0-15,1 9 4 0,-14-2-3 16,-6 10 4-16,-6-6 1 16,0 4 1-16,-8 0 2 15,1-3-1-15,6-5 4 0,1 2-3 16,6-5-3-16,-6-3 0 16,12-5-1-16,0 2-2 15,7-5-1-15,0-3 2 16,0 0 2-16,14-4-1 15,5 0 1-15,-6-4 2 0,6 4-1 16,1-4 2-16,6 4 1 16,1-4 1-16,5 4 0 15,-6 4 0-15,7 0 2 16,-1 2-1-16,1 2 1 16,-1 7 1-16,-5 4 2 15,-8-1 3-15,-6 4 2 0,-7 3 3 16,-6 1 0-16,-12-1 0 15,-8 1-1-15,0 1-3 16,-12-2-1-16,-7-3-3 16,0-4-2-16,6 1-8 0,1-5-27 15,-2-6-75-15,9-1-134 16,-1-4-75-16,6-10-38 16,7-4-15-16,6-8 16 15</inkml:trace>
  <inkml:trace contextRef="#ctx0" brushRef="#br0" timeOffset="636.9804">4495 11880 34 0,'14'-8'151'0,"-1"-2"-24"0,7 3-55 16,-2 3-31-16,9-4-20 16,-1 8-10-16,6 0-3 15,-5 0-3-15,5 8 0 16,-6-1 1-16,-13 4 1 15,-7 4 0-15,-6-1 0 0,-12 9 3 16,-15-1 2-16,-5-1-2 16,-7 2 0-16,7-2-2 15,-1 1-3-15,1-4-2 16,12-2-2-16,0-5-2 16,7-1-3-16,0-2 5 0,13-1 7 15,13-3 6-15,0 4 12 16,13-6 13-16,0 2 10 15,7 0 11-15,-1 3 8 16,7 1 2-16,1-2-2 16,-1 2-2-16,7 3 2 0,-14 4-1 15,1-1 1-15,-1 1 5 16,-13 4 6-16,-5-5 10 16,-8 5 3-16,-12-1 0 15,-8 4-3-15,-18 0-8 16,-1-3-12-16,-12 2-16 0,-1-2-16 15,1-1-12-15,5-3-18 16,1-5-30-16,7 1-61 16,-1-3-113-16,21-8-104 15,-2 0-55-15,20-11-22 16,14-7 10-16</inkml:trace>
  <inkml:trace contextRef="#ctx0" brushRef="#br0" timeOffset="1142.8835">5381 11939 40 0,'-32'-15'206'15,"-1"0"10"-15,-5 4-40 16,-1 4-59-16,5 0-39 15,-5 3-26-15,1 0-9 16,5 4-8-16,1 4-3 0,5 7-9 16,1 1-12-16,0 3-7 15,13 2-5-15,7 2-6 16,6-5-1-16,0 1-1 16,6-5 0-16,1 2 0 15,5-5 4-15,8-3 1 16,6-1 0-16,-6-6 2 0,6-5 4 15,0-3 3-15,-6-3 1 16,6-1 11-16,-7 1 38 16,-6-1 38-16,0 4 27 15,-7 1 17-15,2 1 4 0,-2 3-6 16,-6 6-23-16,0 3-25 16,0 9-18-16,0 9-10 15,0 4-1-15,0 8 1 16,0 0-9-16,0 8-10 0,6-5-13 15,8 5-7-15,-8 0-7 16,0-2-8-16,14-3-11 16,-7-2-31-16,7-5-58 15,6-2-99-15,7-6-124 16,-1-11-64-16,7-2-29 16,7-8 11-16,-7-8 46 0</inkml:trace>
  <inkml:trace contextRef="#ctx0" brushRef="#br0" timeOffset="1621.3215">5981 12008 17 0,'6'-25'208'0,"-6"-1"21"0,-6 1-24 15,-6 2-28-15,-2 1-20 16,-5 4-24-16,-1 0-22 15,-6 7-18-15,-7 4-27 16,1 3-23-16,-1 4-22 16,-5 7-11-16,4 4-9 15,2 4-3-15,13-1-6 16,-1 1-4-16,13 0-5 0,14 0-15 16,-1-4-27-16,14 0-37 15,0-4-29-15,5-3-20 16,1-1-10-16,0-6 9 15,1-1 27-15,-1-3 39 16,0-8 39-16,-13 0 53 0,7 0 60 16,-8 1 53-16,-5-1 48 15,6 4 32-15,-13 0 11 16,6 7-21-16,1-3-41 16,0 11-36-16,-1 3-35 15,1 8-24-15,-1 7-9 0,8 3-4 16,-8 9-1-16,0 2-7 15,0 4-9-15,1 5-6 16,0-5-6-16,-1 4-8 0,-6-1-24 16,7-1-50-1,-7-6-105-15,6-4-124 0,1-6-65 16,6-5-31-16,7-5 1 16,-1-9 40-16</inkml:trace>
  <inkml:trace contextRef="#ctx0" brushRef="#br0" timeOffset="1829.7607">6275 12235 224 0,'0'-14'369'16,"0"-1"45"-16,0 0 36 16,0 4-108-16,-8 1-97 15,8 0-72-15,0 1-50 16,0 1-51-16,0 6-65 15,0-6-85-15,8 4-129 0,-2 4-138 16,7-3-70-16,-6 3-29 16,-7 0 10-16,13 0 51 15</inkml:trace>
  <inkml:trace contextRef="#ctx0" brushRef="#br0" timeOffset="2214.2737">6405 11800 148 0,'0'-11'183'0,"0"4"-6"15,0 7-10-15,-13 3-1 0,0 9 15 16,-7 9 16-16,1 4 15 15,-1 12-15-15,1 4-28 16,-1 2-31-16,6-2-33 16,2 2-21-16,5 2-21 15,14-5-17-15,-1-7-12 0,8-1-6 16,12-5-9-16,6-2-5 16,1-6-5-16,18-5-6 15,2-6-13-15,-1-5-25 16,7-3-50-16,0-7-73 0,-8-4-104 15,1-3-93-15,-13-9-45 16,-5 2-2-16,-15-1 34 16</inkml:trace>
  <inkml:trace contextRef="#ctx0" brushRef="#br0" timeOffset="2410.1263">6757 12075 10 0,'-14'-11'266'0,"2"3"38"15,-2 5 8-15,2-2-32 16,5 5-43-16,0 8-33 15,-6 7-26-15,7 3-13 0,6 7-5 16,-6 4-16-16,6 8-27 16,6 1-26-16,-6 2-22 15,6 0-22-15,7 1-19 16,-6-5-14-16,0 4-30 16,-1-3-67-16,0-4-119 0,-6-4-150 15,6-3-77 1,-6-4-40-16,-6-8 1 0,0 1 50 15</inkml:trace>
  <inkml:trace contextRef="#ctx0" brushRef="#br0" timeOffset="3787.844">6060 12143 93 0,'0'-2'159'0,"0"2"1"16,0-4-6-16,0 4-3 0,0-4 0 16,0 4-5-16,0 0-4 15,0-4-2-15,0 4-6 16,0 0-12-16,0-3-19 15,0 3-17-15,0 0-17 0,0 0-19 16,0 0-14-16,0 0-13 16,0 0-7-16,0 0-5 15,0 0-4-15,0 0-3 16,0 0-1-16,0 0-2 16,0 3-2-16,0-3 0 0,0 0-2 15,6 4-1-15,-6-4-2 16,6 0-1-16,-6 0 3 15,7 4 0-15,-7-4-1 16,0 0 2-16,0 0 4 16,0 0 2-16,0-4 0 0,0 4 1 15,0-4 1-15,-7 1 1 16,7 3-1-16,-6-4 1 16,6 0-1-16,0 0-2 0,0 2-2 15,0 2 2-15,0-5-3 16,0 5 1-16,0 0 0 15,0-3-1-15,0 3 0 16,0 0-1-16,0 0 0 16,0 0-2-16,0 0-1 15,0 0 2-15,0 0-1 0,0 0 1 16,0 0 0-16,0 0-7 16,0 0-43-16,6 0-121 15,-6 0-108-15,7-4-58 16,6-3-28-16,-6-1-10 0,-7-2 35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0:27.295"/>
    </inkml:context>
    <inkml:brush xml:id="br0">
      <inkml:brushProperty name="width" value="0.05292" units="cm"/>
      <inkml:brushProperty name="height" value="0.05292" units="cm"/>
      <inkml:brushProperty name="color" value="#FF0000"/>
    </inkml:brush>
  </inkml:definitions>
  <inkml:trace contextRef="#ctx0" brushRef="#br0">4802 13203 22 0,'-7'-4'233'0,"-5"4"24"16,12-3 6-16,-8 0-69 0,8 3-48 16,-6 0-26-16,6-5-16 15,0 1-17-15,6 4-16 16,2-3-18-16,-8-2-10 16,6 5-6-16,0-2-2 15,-6-2 1-15,0 0 5 0,0 4 7 16,0-4 7-16,-6 4 6 15,0-3 5-15,-8 3 5 16,-6 0 6-16,8 0-2 16,-15 0-6-16,1 3-10 15,0 1-10-15,-13 4-4 0,-6 2-2 16,-1 13 5-16,-13 2 7 16,8 9 4-16,-2 5 2 15,1 6-5-15,13 6-9 16,7 0-11-16,12 0-8 15,13 0-1-15,14-3-1 0,5-7-1 16,8-1 5-16,13-4 1 16,7-7 1-16,-2-6-3 15,8-1-5-15,6-7-1 16,-6-5-3-16,-7-3-2 16,6-3-3-16,-13-4 2 0,-5-4 9 15,-7-3 11-15,-8 0 17 16,-12 0 29-16,-6-4 24 15,-14-1 20-15,-5 2 8 16,-8-2-1-16,-7 5-11 16,8 0-27-16,-1 0-27 0,1 2-28 15,12 2-54-15,-5 0-83 16,11-1-113-16,2 0-117 16,4 4-131-16,8 0-148 15,14 4-49-15,6-4 27 16,5 0 79-16,8 0 101 0</inkml:trace>
  <inkml:trace contextRef="#ctx0" brushRef="#br0" timeOffset="197.5363">4840 13672 274 0,'-6'-7'440'0,"-7"0"45"15,0-1 25-15,7 1-93 0,-1 3-152 16,1 0-108-16,6 0-85 16,6-3-91-16,7 4-109 15,7-1-139-15,0-1-125 16,6 5-64-16,-1-3-17 16,1 3 27-16,-6-3 76 0</inkml:trace>
  <inkml:trace contextRef="#ctx0" brushRef="#br0" timeOffset="615.1489">5010 13397 62 0,'0'-10'266'0,"0"-5"18"0,7 3 11 15,-1 5-99-15,1 0-78 16,6 0-48-16,0 2-24 16,6-1-18-16,1 2-13 15,6 0-5-15,-7 0-5 0,7 4-5 16,-6 4 4-16,-1 4 34 16,-5 7 30-16,6 2 22 15,-14 10 18-15,-6 2 13 16,0 3 5-16,0 9-28 15,-6-1-25-15,6 0-19 0,0-3-16 16,-8 0-10-16,8-1-7 16,0-7-8-16,8 1-7 15,-8-9-2-15,12-1-33 16,-5-3-77-16,13-5-155 0,-2-5-95 16,2-7-48-16,0-4-25 15,-1-7 17-15</inkml:trace>
  <inkml:trace contextRef="#ctx0" brushRef="#br0" timeOffset="972.1279">5473 13462 223 0,'13'-10'241'0,"6"-5"6"15,7 4-85-15,1 3-73 0,5 2-40 16,1 2-21-16,-1 0-10 16,-6 4-2-16,0 8 18 15,-6 6 27-15,-7 8 25 0,-19 4 22 16,-8 8 15-16,-5 2 8 16,-13 0-11-16,-1 5-23 15,7-8-17-15,-7 0-16 16,7-8-9-16,6 1-10 15,1-8 4-15,6 1 7 16,13-9 8-16,0 1 7 0,13-3 8 16,0-8 6-16,7 4-5 15,6-8-18-15,13 0-38 16,13-7-66-16,6-7-120 16,8-1-177-16,-1-3-94 0,0-7-45 15,-6 3-2-15,-7-6 37 16</inkml:trace>
  <inkml:trace contextRef="#ctx0" brushRef="#br0" timeOffset="1406.0927">6307 13232 47 0,'-13'-7'263'0,"-6"0"14"15,-1 2 33-15,-6 10-59 16,-1 6-50-16,1 11-33 16,-6 3-10-16,6 8-6 15,7 8-26-15,-1-2-32 0,13 9-31 16,1 0-20-16,6-4-11 16,6 0-6-16,14-5-2 15,-1-1-3-15,7-9-2 16,7-4-2-16,-1-2-3 15,1-8 0-15,-1-5-5 0,-5-6-1 16,-1-1 1-16,-6-6 4 16,-8-1 10-16,-12-3 9 15,-12-5 16-15,-8 2 25 16,-13-1 21-16,1 0 18 16,-7 4 0-16,-1-4-8 0,15 3-26 15,-1 1-56-15,12 4-84 16,2-4-107-16,5 3-125 15,14 0-147-15,5 4-69 16,14 0-10-16,1-4 38 0,-1 1 75 16</inkml:trace>
  <inkml:trace contextRef="#ctx0" brushRef="#br0" timeOffset="1872.6429">6600 13302 106 0,'0'-7'248'16,"-7"-5"7"-16,7 9-31 0,-6 3-50 16,0 7-34-16,0 3-16 15,-8 9-4-15,8 8 3 16,-1 2-6-16,0 7-25 15,14 1-29-15,0-1-23 0,5 1-16 16,8-4-8-16,6-1-5 16,7-6-7-16,-7 0-10 15,13-7-4-15,0-5-11 16,1-7-1-16,-8-3 0 0,7-4 5 16,-7-7 5-16,-5-7 11 15,-8-1 29-15,0-4 29 16,-5-3 46-16,-14 3 53 15,6 5 43-15,-6-1 18 16,0 5-11-16,0 5-26 16,7 10-40-16,-7 5-53 15,6 5-40-15,1 11-20 0,6 0-8 16,-1 3-5-16,2 4-10 16,12 0-52-16,-7-4-95 15,1-3-176-15,6 3-145 16,-7-7-76-16,1 0-32 15,-6-8 28-15,-8 1 81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1:59:04.535"/>
    </inkml:context>
    <inkml:brush xml:id="br0">
      <inkml:brushProperty name="width" value="0.05292" units="cm"/>
      <inkml:brushProperty name="height" value="0.05292" units="cm"/>
      <inkml:brushProperty name="color" value="#FF0000"/>
    </inkml:brush>
  </inkml:definitions>
  <inkml:trace contextRef="#ctx0" brushRef="#br0">21698 9942 21 0,'0'4'181'0,"6"0"22"16,-6-1-40-16,7-3-29 16,-7 4-12-16,6-4-5 15,-6 0-8-15,0 0-12 0,7 4-12 16,-7-4-7-16,6 0-3 15,-6 0 1-15,0 0-2 16,7 0-6-16,5 0-9 16,2-4-10-16,19 4-11 15,5-4-10-15,21 1-8 16,0-5-4-16,-1-3-6 0,7 4-3 16,-6-4-3-16,0-4-2 15,-7 5-2-15,-7-5-1 16,-5 0 0-16,-7-3 0 15,-7-1-3-15,-13 1-4 16,-7 4 0-16,-19-6-1 16,-13 7-2-16,-20 1 2 0,-19 5-2 15,-6 3 4-15,-21 8 1 16,1 7 0-16,-6 1-4 16,5 9-7-16,7-2-4 15,20 2-8-15,7 5-7 16,18 0-7-16,15-5 1 15,17 2 2-15,16-4 5 0,11-2 7 16,13 2 6-16,8-9 10 16,-1 2 4-16,0-5 5 15,-1 1 1-15,-4-6 2 16,-9 2 4-16,-5 0 9 16,-6 0 4-16,-8 4 0 15,-12-5 3-15,-14 8 2 16,-6 0-6-16,-21 7-6 15,2 4-4-15,-1 4 1 0,1-1-3 16,-1 4-2-16,7-2-1 16,13 2 1-16,7-4-2 15,5 5 0-15,21-5 3 16,6 1-1-16,7 0-3 16,13-1-6-16,6 1-5 15,-1-8-4-15,8 0-3 0,-7-2-1 16,0-7 3-16,-6 0 7 15,-7-6 4-15,-6-6 8 16,0-1 7-16,-8-7 6 16,-5-3 4-16,6-2 6 15,-7-6 1-15,7 1 2 16,7-2-4-16,6-2-5 0,13 2-5 16,-7 2-4-16,7 3-6 15,1 3-5-15,-7 4-6 16,-1 3-2-16,1 8-2 15,-7 0-1-15,-7 8 3 16,-6 3 2-16,6-1 3 16,-11 9 0-16,4-4-1 0,-6-1-5 15,2 5-11-15,4-8-10 16,-12 3-8-16,7-2-5 16,-1-5 0-16,1 1 7 15,6-8 5-15,-1 0 11 16,8-4 9-16,0-7 6 15,-1-1 3-15,14-2 3 0,0-4 11 16,-8 0 8-16,8-1 8 16,-7 1 5-16,0 3 2 15,0 4-2-15,-6 1-11 16,-1 2-7-16,7 0-9 16,1 8-4-16,-1 0-3 15,6 4 1-15,-5 0 2 16,5 4-1-16,1-2 3 0,-1-2 0 15,1 3 1-15,5-3 2 16,2-4-1-16,5 0 0 16,1 0-5-16,0-7-9 15,-8-5-7-15,8-2-8 16,-13-1-4-16,-7-3-5 16,-6 0 3-16,-7-4 9 0,-13 3 5 15,-13 2 4 1,0 2 3-16,-6 3 4 0,-15 9 3 15,2 3 0-15,-14 3 0 16,8 9 1-16,-8 5 1 16,13 6 4-16,7-2 2 15,13 1-3-15,13 1 3 0,7-5 0 16,19 4 2-16,13-3 3 16,-1-5 2-16,15-3 5 15,-1 0 2-15,7-3 1 16,0-8 2-16,-1-5 3 15,1-2 7-15,-8 0 4 16,-11-8 6-16,-1 1 3 0,-13-9 6 16,-7 2 10-16,-12-5 2 15,-14-4-1-15,-12 1-3 16,-1 0-2-16,-12 0-10 16,-1 3-15-16,1 1-14 15,-1 6-21-15,7 4-18 16,0 5-15-16,6 6-19 15,1 4-20-15,6 7-18 16,6 0-7-16,1 0-3 0,12 5 2 16,8-1 8-16,5-5 18 15,7 2 17-15,6 0 20 16,1-4 16-16,6-4 13 16,7 0 7-16,-7-4 7 15,0-4 12-15,-6 0 14 0,-1 2 13 16,-5 3 5-1,-8-5 0-15,-6 8-3 0,0 0-6 16,7 3-13-16,-8 5-11 16,-5 3-6-16,6 7 0 15,-6-3 0-15,12 3-6 16,-6 4-15-16,7 0-31 16,-1-1-35-16,1-1-59 15,6-3-66-15,6-1-63 16,1-6-21-16,-1 1 7 0,1-7 27 15</inkml:trace>
  <inkml:trace contextRef="#ctx0" brushRef="#br0" timeOffset="945.0192">24141 10159 68 0,'-26'-12'230'16,"7"1"2"-16,-7 0-29 15,-1 4-50-15,1 4-47 16,7 3-39-16,-1 3-35 15,7 4-22-15,-6 4-18 16,13 4-13-16,6-5-7 16,0 5-8-16,6-3 1 15,13-2 1-15,1 2 6 0,0-5 8 16,6 4 6-16,-1-4 7 16,9 1 3-16,-2 0 2 15,7 2 3-15,0 1 19 16,1 7 11-16,-8 1 8 15,1 2 4-15,-7 4 6 16,-14 6 3-16,1-2-16 0,-19 0-19 16,-7 1-13-16,-7-5-5 15,0 5-5-15,-12-5-5 16,-1-3-2-16,-12-1 13 16,5-6 8-16,1 1 12 15,1-9 10-15,5-3 5 16,7-4 0-16,6-8-8 15,14-3-16-15,6-3-19 0,13-9-20 16,13-2-14-16,13-9-5 16,0 3 3-16,14-11 22 15,-8 2 17-15,7 1 13 16,-7-3 23-16,1 2 21 16,-13 11 13-16,-1 0-11 15,-5 11-5-15,-15 2-6 0,8 13-13 16,-7 3-17-16,0 8-16 15,-6 3-11-15,6 3-13 16,0 1-15-16,7-1-25 16,-1 5-35-16,-6-5-33 15,6 1-17-15,-5-1-3 16,-2-3 7-16,-5-3 21 0,6-8 42 16,0 0 52-16,0-8 54 15,-6-6 48-15,5-1 47 16,-4-6 41-16,-2-6 31 15,0 2 21-15,7-5 2 16,0-2-13-16,6 2-21 16,1 1-27-16,0 8-34 15,6-2-38-15,-7 12-30 0,14 4-19 16,-7 7-15-16,6 11-8 16,-5 11-4-16,-1 7-4 15,0 4-5-15,-13 8-11 16,-7 2-18-16,-12 9-19 15,-1-4-16-15,-13 6-15 16,-5-2-6-16,-1-6 0 16,-6 2 9-16,-1-7 15 0,-7-4 13 15,8-8 20-15,-7-3 18 16,0-8 21-16,-1-7 17 16,8-4 10-16,6-7 9 15,7-7 2-15,5 0-2 16,14-8-10-16,14-4-11 15,12 2-15-15,13-9-22 16,13 0-31-16,0 1-41 0,6-2-55 16,1 6-56-16,-7-1-56 15,7 3-26-15,-7 1 3 16,6 0 27-16</inkml:trace>
  <inkml:trace contextRef="#ctx0" brushRef="#br0" timeOffset="2010.4419">25549 9829 65 0,'0'-29'225'0,"6"3"10"0,-6 8-48 16,0 6-55-16,-6 8-46 15,-1 8-28-15,-6 12-16 16,1 5-6-16,-2 13 8 16,8 5 4-16,-1 9 2 15,0 7-2-15,14 3-4 16,0-2-1-16,-1 3-6 16,14-5-8-16,-1-6-17 0,7-8-16 15,0-3-20-15,0-8-14 16,1-7-10-16,5-4-9 15,-6-7 1-15,1-7 5 16,-9-4 17-16,-10-7 11 16,-2-1 21-16,-6-6 27 15,0-5 23-15,0 0 25 0,6 2 11 16,1-5 4-16,6 0-10 16,20 0-17-16,-1 3-19 15,13 1-18-15,8 4-17 16,-1-2-17-16,7 9-17 15,0-1-19-15,-2 6-19 16,-4 2-21-16,-1 2-15 0,-7 3-11 16,1 2-5-16,-19 1 9 15,-9-1 12-15,2-3 17 16,-20 2 22-16,-6-1 23 16,-8-2 21-16,-11 5 11 15,-1-5 10-15,-6 1 4 16,5 3-1-16,1-3-1 0,0 3-3 15,6 0-1 1,1 0-4-16,6 1-2 0,6-4-1 16,1 3-1-16,6-3 0 15,0 0 0-15,0-2 5 16,0 3 8-16,0-5 3 16,0 0 8-16,6 0 13 0,1-5 11 15,0-1 14-15,-1 2 14 16,-6-3 19-16,6-1 10 15,-6 2 1-15,0 1-5 16,7 2-17-16,-7-1-19 16,6 0-22-16,1 4-20 15,6-3-12-15,0 3-6 16,6 3 0-16,1-3-2 0,7 0 1 16,-2 0 2-16,8 0-2 15,0-3-2-15,6-1-2 16,-1-7-6-16,8 0-6 15,0-7-7-15,-8-4-1 16,2-4-1-16,-7-3 3 16,-7-8 8-16,0 1 10 15,-13-5 10-15,-13-3 8 0,0-3 9 16,0-1 7-16,-13-4 5 16,0 6 13-16,-14-6 22 15,1 8 17-15,7 7 7 16,-7 4-4-16,6 8-13 15,-6 6-21-15,1 13-29 16,-2 9-24-16,1 11-13 0,0 8 0 16,0 12 3-16,6 9-4 15,7 1-12-15,13 4-18 16,7 3-28-16,13 0-30 16,6-3-37-16,13-4-37 15,-1-4-41-15,8-3-38 16,0-4-38-16,0-3-8 0,6-9 17 15,7-6 34 1</inkml:trace>
  <inkml:trace contextRef="#ctx0" brushRef="#br0" timeOffset="2207.8424">27086 10082 76 0,'6'-11'218'0,"-12"3"-12"15,0 5-31-15,-7-1-37 16,-7 8-50-16,8-1-34 0,-2 8-30 15,2 1-20-15,5-2-21 16,7 9-27-16,0-4-30 16,7 2-30-16,-1-3-24 15,-6 6-12-15,6-9 0 16,0 0 17-16,2-4 25 16,-8-3 26-16,6-4 32 15</inkml:trace>
  <inkml:trace contextRef="#ctx0" brushRef="#br0" timeOffset="2925.4872">27047 10203 8 0,'7'-11'32'16,"-7"0"18"-16,13-4 18 15,-6 0 4-15,5-4-2 16,8 5-4-16,0-1-12 16,-1 5-16-16,1 3-16 15,6 3-14-15,-7 0-11 16,1 8-11-16,0 0-7 0,-8 3-5 16,-5 3-6-1,6-2-3-15,-6 3-6 0,-1-3 6 16,7-2 3-16,-6-2 5 15,-1 0 5-15,7-4 6 16,-6 0 9-16,12-4-1 16,-6 0 3-16,0 0 5 15,1-3 2-15,-2 0 8 16,1 0 6-16,-6-4 7 0,6-3 6 16,0-1 3-16,6 0-1 15,7-1-5-15,1 2-4 16,5-1-7-16,1 1-9 15,-7 3-7-15,0 0-13 16,0 8-8-16,-13-1-6 16,0 1 2-16,-20 6 10 15,1 1 15-15,-14 3 22 0,-5 0 18 16,-1 4 10-16,-7 3 8 16,13-2-5-16,-6 5-3 15,13-1-7-15,6-1-3 16,7-4-2-16,7 3 2 15,20-7 4-15,5 5 1 16,13-9-1-16,8 1-14 0,5-4-5 16,1-7-7-16,6-5-8 15,0 2-2-15,0-5-3 16,0-7 13-16,-6 0 9 16,-7-3 13-16,1-2 12 15,-15-2 6-15,-5 3 10 16,-7-3 11-16,-13 7 19 15,0 0 5-15,-13 4-3 0,-13 3-5 16,0 9-9-16,-13 6-20 16,0 6-24-16,-7 5-19 15,7 8-11-15,7 3-5 16,-1-1-4-16,20 6 0 16,7-6-1-16,6 2 2 15,12-2 3-15,9 2 1 0,11-6 1 16,1 2-27-16,12-8-36 15,-6 0-85-15,7-4-95 16,6-3-77-16,-13-4-39 16,1 0 3-16,-8-7 25 15</inkml:trace>
  <inkml:trace contextRef="#ctx0" brushRef="#br0" timeOffset="3153.3012">29133 9679 229 0,'6'-11'370'0,"0"-1"31"16,1 5 21-16,-7 0-119 15,0 0-110-15,0-1-113 16,7 5-110-16,6-2-127 15,7 5-136-15,6 5-71 16,13-2-35-16,-7 5 13 16,1-1 57-16</inkml:trace>
  <inkml:trace contextRef="#ctx0" brushRef="#br0" timeOffset="3344.9396">29348 10078 52 0,'0'25'218'0,"0"-3"52"0,0-7 15 16,0 0-15-16,0-9-3 16,-7 2-2-1,7-1-29-15,7-7-95 0,-1 0-181 16,7-7-196-16,13 4-115 16,6-4-63-16,1-5-17 15,-1 1 34-15</inkml:trace>
  <inkml:trace contextRef="#ctx0" brushRef="#br0" timeOffset="4577.4729">21502 11628 47 0,'-26'22'156'16,"1"4"5"-16,-2 3 2 16,7 0-1-16,1 4-13 15,0 3-12-15,5 4-13 16,8-3-20-16,-1 1-11 16,7 1-9-16,-6 1-5 15,6 2-9-15,-6 1-12 0,6 1-9 16,0 0-11-16,-7-4-10 15,-6-3-7-15,7-1-7 16,-2-2-5-16,2-5-13 16,0-7-19-16,-1-7-53 15,1-5-95-15,-1-2-94 16,7-8-48-16,-13-8-18 16,-7-2 2-16</inkml:trace>
  <inkml:trace contextRef="#ctx0" brushRef="#br0" timeOffset="4828.8892">21228 11800 27 0,'14'-15'167'0,"5"4"-17"16,13 0-13-16,2-1-9 15,11 3-8-15,7-3-14 16,0 1-22-16,14 0-23 16,5 0-23-16,0 4-21 15,-6-1-33-15,1 2-55 0,-1-2-74 16,-12 4-53-16,-8 1-25 16,-25 3-9-16</inkml:trace>
  <inkml:trace contextRef="#ctx0" brushRef="#br0" timeOffset="5027.0732">21457 11964 39 0,'45'-3'61'0,"7"-1"-16"0,1 4-29 16,-8-3-57-16,1 3-33 16</inkml:trace>
  <inkml:trace contextRef="#ctx0" brushRef="#br0" timeOffset="5281.5448">21163 12354 102 0,'-6'14'155'16,"6"-3"10"-16,0-5 0 16,6 6-3-16,1-5-12 0,6 1-19 15,13-5-28-15,7 1-27 16,18-1-26-16,2-3-49 15,5 0-79-15,7 0-105 16,-6 0-56-16,0 0-28 16,0-3-13-16</inkml:trace>
  <inkml:trace contextRef="#ctx0" brushRef="#br0" timeOffset="6110.0291">21815 12746 213 0,'-7'2'254'0,"-5"-2"-16"16,12 0-28-16,-7 0-24 15,7-2-18-15,0-6-26 0,7 4-24 16,-1-4-25-16,7-3-20 16,6 1-16-16,1-1-15 15,0-4-15-15,13-3-10 16,-7-1-7-16,6 2-2 16,7-6-4-16,0 1-2 15,-7 1 0-15,1 2-1 16,-7 0-4-16,-6 9-2 0,-1-1 1 15,1 7-2-15,-7 8 1 16,0 0 1-16,-7 6 3 16,1 5 3-16,-7-1-1 15,0 5 1-15,0-5-1 16,0 6-1-16,0-7-4 16,7 3-4-16,-7-7-1 15,0 3-1-15,0-4 0 16,0-1 2-16,0-4 5 0,6 1 1 15,-6-4 2-15,7 0 1 16,-1-4 2-16,0-3 0 16,2 0-3-16,4-1 3 15,2-2-1-15,-2 3 1 16,1-5-1-16,1 4 0 16,-2 1 0-16,8 0-1 15,0 4-1-15,-1 3-2 0,1 0-1 16,6 3 0-16,-7 2 0 15,1 1-3-15,0 1 0 16,-1-3 1-16,-6 4-2 16,0-4 1-16,-7-2 3 15,1 3 6-15,-7-3 3 16,7-4 3-16,-1-3 3 16,0 3 3-16,8-6 3 0,5-7-3 15,-6 4 1-15,6-4 10 16,1 1 6-16,0 2 0 15,-1 2 0-15,-5 3-2 16,4-1-3-16,-4 4-12 16,5 4-7-16,1 4-7 15,0 0-10-15,-8 3-20 16,8 4-41-16,-13 1-59 16,-7-2-82-16,0 1-97 0,-13 0-45 15,-19-4-9-15,-2-3 27 16</inkml:trace>
  <inkml:trace contextRef="#ctx0" brushRef="#br0" timeOffset="6327.3134">21867 12331 6 0,'-19'-19'279'0,"-1"5"26"15,0 3 18-15,14 0-63 0,0-1-87 16,-1 10-67-16,14-6-45 16,12 4-40-16,14 1-67 15,12-1-119-15,1 0-84 16,13 0-44-16,0 2-22 16,-8-3 1-16</inkml:trace>
  <inkml:trace contextRef="#ctx0" brushRef="#br0" timeOffset="6758.743">23269 12162 109 0,'0'-2'208'0,"19"2"9"16,0-5-66-16,20 5-58 16,7-4-41-16,6 4-17 0,6 0-12 15,7-3-7-15,1 3-5 16,-1 0-4-16,1-5-1 16,-8 5-7-16,7-2-36 15,-6-6-71-15,-7 1-58 16,0-1-31-16,-12-3-19 15</inkml:trace>
  <inkml:trace contextRef="#ctx0" brushRef="#br0" timeOffset="7016.6507">24167 11818 107 0,'-6'-4'203'0,"6"4"18"16,0 4-52-16,-6 7-43 0,6 7-18 16,0 4-7-16,6 7 0 15,-6 1-9-15,6 3-14 16,0 3-14-16,-6 1-16 16,0 0-10-16,0-1-10 15,-6-2-19-15,0-2-40 16,0-7-55-16,-8-2-84 0,8-9-76 15,-7-2-40-15,-1-9-14 16,-4-6 22-16</inkml:trace>
  <inkml:trace contextRef="#ctx0" brushRef="#br0" timeOffset="7220.6001">24128 11858 42 0,'27'-25'157'16,"-1"3"-28"-16,13 4-44 16,6-1-34-16,13 1-22 15,7 4-14-15,8 2-6 16,-2-3-12-16,1 8 2 0,0-4-32 16,-7 7-57-16,-7 1-34 15,-12 3-22-15</inkml:trace>
  <inkml:trace contextRef="#ctx0" brushRef="#br0" timeOffset="7432.2897">24422 11928 30 0,'32'0'49'16,"7"-4"-9"-16,6 4-32 15,1 0-53-15,-7 0-29 16</inkml:trace>
  <inkml:trace contextRef="#ctx0" brushRef="#br0" timeOffset="7687.5384">24141 12276 57 0,'-6'11'164'15,"6"-4"-3"-15,6-3-3 0,8-1-9 16,12 1-23-16,6 1-20 15,7-5-41-15,14 0-38 16,5 0-35-16,1 2-61 16,-1-2-79-16,0 0-55 15,-5 5-13-15,-14-2-5 16</inkml:trace>
  <inkml:trace contextRef="#ctx0" brushRef="#br0" timeOffset="8670.2332">24838 12433 111 0,'7'-3'183'16,"-14"-5"-4"-16,1 5-10 16,0-4-28-16,-14 3-26 15,1 0-35-15,-7 4-28 0,-7 0-24 16,1 8-14-16,-2-1-6 16,2 4-6-16,-1 0 0 15,1 3 0-15,13 1-2 16,-1-4 2-16,7 0-4 15,0 1-2-15,6-5 0 16,7 0-2-16,0-4 2 0,7-3-1 16,6 0-6-1,6-3-7-15,7-4-11 0,0 0-14 16,7-5-15-16,-1 1-10 16,1 0-3-16,0 1 6 15,-1-2 7-15,1 5 12 16,-7-1 15-16,0 8 10 15,0 0 11-15,0 0 3 16,-13 8 5-16,7-1 2 0,-8 5-1 16,-5-2 0-16,0 1-6 15,-1 4-9-15,-6-7-13 16,7 2-8-16,-1-3-7 16,1 1-7-16,0-8-3 15,-1 0 9-15,6-4 11 16,2 0 8-16,-8-3 4 15,7-3 14-15,-6 2 23 16,0-3 30-16,-1 1 27 0,7 2 25 16,-13 1 16-16,13-1 2 15,-7 4-15-15,8 0-24 16,-1 4-22-16,6 4-24 16,-6 0-13-16,13 4-6 15,-6-1-4-15,-1 3-3 0,1-2-4 16,0 3-5-1,-7-3 0-15,-1-1-3 0,2 0 1 16,-8-4 0-16,0-3 3 16,1 0 2-16,-7-7 0 15,7-3 0-15,-7-5 2 16,0-4 2-16,-7-3 5 16,7-4 17-16,-7-3 20 15,7-4 20-15,-6-4 17 0,6 1 14 16,-6-4 3-16,-1-1-7 15,7-3-6-15,-7 4 1 16,7 3-4-16,0 0-3 16,0 12-8-16,0 7-7 15,7 4-14-15,-7 10-20 16,7 8-18-16,-1 6-8 0,0 12-1 16,8 3 0-16,-1 9 1 15,0-2-3-15,6 5-15 16,1 3-28-16,6-6-44 15,0 3-67-15,7-8-100 16,-1-3-65-16,1-4-25 16,-7-7 7-16,-13-9 31 15</inkml:trace>
  <inkml:trace contextRef="#ctx0" brushRef="#br0" timeOffset="8865.4634">25099 12218 38 0,'19'-4'81'0,"7"0"-18"16,21 0-6-16,5 1-8 16,6-2-3-16,14 3-4 15,6-3-25-15,6 3-77 16,8-2-44-16,-7-1-21 0</inkml:trace>
  <inkml:trace contextRef="#ctx0" brushRef="#br0" timeOffset="9678.9262">26207 12060 179 0,'0'0'230'0,"0"0"-12"16,0 0-24-16,0 0-18 15,0 0-11-15,0 0-22 0,0 0-25 16,0 0-30-16,0 0-28 16,0 0-21-16,0 0-14 15,0 0-7-15,13 0-4 16,6 0-1-16,14 4 2 16,13-4-5-16,12 0-4 15,7 0-2-15,14 0-4 16,-8 0-2-16,8 0-6 0,-1 0-14 15,-6 0-17-15,-1-4-26 16,-6 0-36-16,-6 1-57 16,-7-5-69-16,-7 2-49 15,-18 1-13-15,-15-2 10 16</inkml:trace>
  <inkml:trace contextRef="#ctx0" brushRef="#br0" timeOffset="9999.2383">26474 11858 38 0,'-6'0'166'16,"-8"0"-10"-16,8 8-10 15,-1 2-2-15,1 9 6 16,6 4-5-16,0 2-18 16,0 4-21-16,6 4-21 15,1 3-14-15,-7 1-15 16,6 7-11-16,-6-4-13 0,-6 1-15 16,6-1-35-16,-7-3-68 15,7-7-100-15,0-1-69 16,0-12-36-16,7-2-15 15,-7-7 17-15</inkml:trace>
  <inkml:trace contextRef="#ctx0" brushRef="#br0" timeOffset="10347.1958">27315 11756 65 0,'12'-8'181'16,"-5"8"15"-16,0 0-31 15,-7 3-24-15,0 9-6 16,0 3 3-16,0 4 2 0,0 6-19 15,0 4-23-15,0 0-20 16,0 9-19-16,0-6-16 16,0 1-14-16,0-4-14 15,0 0-18-15,0 1-43 16,0-8-70-16,0-3-85 16,0-2-70-16,-7-5-35 0,0-5-7 15,-12-7 29 1</inkml:trace>
  <inkml:trace contextRef="#ctx0" brushRef="#br0" timeOffset="10551.2117">27392 11797 16 0,'46'-8'76'15,"7"4"-30"-15,6-3-18 16,-8 3-11-16,14 1-3 16,-13-1-6-16,1 0-37 15,-8-3-40-15,-13 7-21 16</inkml:trace>
  <inkml:trace contextRef="#ctx0" brushRef="#br0" timeOffset="11023.2956">27256 12221 64 0,'6'4'155'16,"8"-4"-12"-16,5 0-22 15,1 0-22-15,6-4-25 0,6 1-25 16,1-1-34-16,6 4-53 15,0-4-70-15,-7 4-46 16,-6 0-24-16,0 4-10 16</inkml:trace>
  <inkml:trace contextRef="#ctx0" brushRef="#br0" timeOffset="12113.2884">27432 12148 69 0,'-7'14'160'0,"1"1"-4"15,-1 6-8-15,1-1-13 0,-8 5-14 16,8 1-15-16,0 3-13 16,-1 0-15-16,1 4-15 15,-1 0-15-15,7 4-13 16,-6-4-12-16,6-4-13 16,-7 0-31-16,7-3-53 15,0-4-89-15,0-3-59 16,0-5-32-16,-6-3-11 15</inkml:trace>
  <inkml:trace contextRef="#ctx0" brushRef="#br0" timeOffset="12449.2236">27308 12639 135 0,'13'0'233'16,"7"-5"-6"-16,-1 3-10 16,13-3-6-16,-5-1-13 0,12 2-20 15,-6 0-31-15,12-4-38 16,-6 5-30-16,7-3-24 15,-1 1-21-15,1 2-27 16,-1-1-52-16,1 0-78 16,-7 0-101-16,7 4-77 15,-13-3-39-15,-1 3-10 0,-6-4 30 16</inkml:trace>
  <inkml:trace contextRef="#ctx0" brushRef="#br0" timeOffset="13848.3883">27972 12763 189 0,'0'-11'228'15,"0"0"-22"-15,-6 0-28 16,0 4-24-16,-14-4-27 16,7 4-25-16,-7-1-26 15,-6 5-23-15,1-1-20 0,-15 4-19 16,7 7-6-1,1-4-3-15,-7 6-5 0,13 1-7 16,6 1-3-16,7 0-6 16,7 3-5-16,12-2-8 15,7-1-7-15,7-5-3 16,6 6 1-16,0-8 2 16,1 0 12-16,-2-4 12 0,1 0 13 15,0-4 10-15,7 0 12 16,-7-3 17-16,0 0 7 15,0 0 15-15,-7 3 13 16,7-4 5-16,-6 4-1 16,6 0-11-16,1 8-11 15,-1 0-18-15,-1 4-14 0,-5 3-7 16,0 3-4-16,-14 8-3 16,-6 0-4-16,-6 4-6 15,-20-1-9-15,-7 5-7 16,-19-5-15-16,-7 1-10 15,-12-1-1-15,-8-3 0 16,2-7 3-16,-2 0 7 16,8-4 15-16,12-8 6 0,6 1 0 15,21-8-3-15,19 1-3 16,20-4-6-16,19-8-6 16,19 3-11-16,7-5-3 15,20-2-13-15,13 1-19 16,0-3-10-16,6-5-6 15,-6 4 2-15,-1-5-5 0,-6 2 9 16,-13 0 20-16,0-1 17 16,-19 1 15-16,-7-2 10 15,-13 5 24-15,-6 1 19 16,-20-1 20-16,0 3 10 16,-13 9 3-16,-7-2 2 15,1 4-9-15,-14 8-8 16,7 8-13-16,-6 0-8 15,5 6-4-15,8 1 0 0,6 3 2 16,7 0-3-16,6 1-5 16,6-5-2-16,7 5-3 15,0-4-3-15,0-5-2 16,7 2 0-16,-8-5 2 16,8 0-2-16,-7-4 1 0,0 2 1 15,6-5 1-15,-5 0 0 16,-8-5 2-16,7 2 0 15,0-4 1-15,0 3-2 16,1-3-1-16,4 3-1 16,2 0-1-16,0 1 1 15,6-2 0-15,-7 5 0 0,1 5 1 16,7-2 2-16,-9 5 2 16,-4-1-3-16,-1 4 1 15,0 1-1-15,-6 2-1 16,-1-3-9-16,0 0-14 15,0-1-16-15,2 2-12 16,-2-1-12-16,0-5-4 0,-6-2 6 16,0-4 10-16,7 0 17 15,0-4 15-15,-7-2 13 16,13-2 12-16,-7-7 13 16,7 1 10-16,0-1 12 15,7-2 11-15,6-2 17 16,7-3 9-16,-1 8 1 0,1-6-4 15,5 6-9-15,-5 7-9 16,6-1-18-16,-7 5-14 16,2 3-9-16,-2 7-6 15,-5 1-3-15,-2 2-7 16,-5 1-51-16,0 5-101 16,-2 1-69-16,-10-2-38 0,-2-1-19 15,-6-2-6 1</inkml:trace>
  <inkml:trace contextRef="#ctx0" brushRef="#br0" timeOffset="14663.7368">28872 12118 158 0,'-7'0'240'0,"1"4"27"0,-1-4-39 15,7 0-32-15,0 4-19 16,0-4-12-16,0 0-18 16,13 0-23-16,0 0-28 15,7 0-25-15,12 0-19 16,1 3-13-16,13-3-7 16,6 4-11-16,0-4-7 0,7 0-10 15,6 4-18-15,0-4-34 16,0-4-44-16,7 0-54 15,-1 1-82-15,-6-1-85 16,0-4-33-16,-12 1 7 16,-14 0 27-16</inkml:trace>
  <inkml:trace contextRef="#ctx0" brushRef="#br0" timeOffset="14954.9722">29980 11887 34 0,'6'-7'176'15,"1"3"-3"-15,-7 4-8 16,6 4-10-16,-6 7-4 0,0 1 0 16,6 6 8-16,2 4-10 15,-2 3-20-15,0 4-24 16,8 1-20-16,-2 3-18 15,-5 0-16-15,-1 3-13 16,-6-3-13-16,0-4-13 16,-6 1-27-16,-1-4-42 0,1-4-54 15,0-8-81 1,-8-3-90-16,2-4-46 0,-2-3-4 16,-12-8 24-16</inkml:trace>
  <inkml:trace contextRef="#ctx0" brushRef="#br0" timeOffset="15195.0688">30078 11935 66 0,'26'-11'178'16,"13"0"-1"-16,-1 1-12 15,2 2-11-15,12-3-20 16,-6 3-28-16,5 1-32 0,1 0-32 16,1 0-34-16,-14 3-72 15,1 0-91-15,-8 0-52 16,-13 4-29-16,-19 0-12 16</inkml:trace>
  <inkml:trace contextRef="#ctx0" brushRef="#br0" timeOffset="15379.748">30149 12064 2 0,'39'0'44'0,"0"0"-32"15,7 0-52-15</inkml:trace>
  <inkml:trace contextRef="#ctx0" brushRef="#br0" timeOffset="15638.8705">30019 12375 93 0,'20'8'175'0,"12"-6"-8"16,1-2-21-16,12 5-32 15,1-5-38-15,5-5-42 16,2 5-75-16,-1 0-86 15,1 0-45-15,-8-2-25 16,1 2-11-16</inkml:trace>
  <inkml:trace contextRef="#ctx0" brushRef="#br0" timeOffset="16095.9944">30827 12448 140 0,'-26'-7'234'0,"-14"-1"0"15,1 5-23-15,-6-1-28 16,-1 4-24-16,-6 4-23 16,0 7-22-16,0 0-21 15,6 4-22-15,7 3-17 16,13 1-12-16,7 2-9 15,12 1-10-15,7 0-6 0,7-3-4 16,12-2-5-16,13-1-4 16,8-3-12-16,5-1-28 15,8-4-44-15,5-1-68 16,-5-4-80-16,12-3-67 16,-7 0-28-16,-6-3 9 15,-6-4 33-15</inkml:trace>
  <inkml:trace contextRef="#ctx0" brushRef="#br0" timeOffset="16788.5889">31010 12591 174 0,'-27'5'165'16,"1"-3"-18"-16,0 2-16 16,6 3-22-16,-6 5-21 15,13-6-24-15,1 6-25 0,4-1-16 16,2 0-17-16,6-1-10 15,0-2-12-15,6 3-7 16,8-4-10-16,-8-4-8 16,7 2-2-16,0-1-4 15,7-4 0-15,-7-4 2 16,7-1 10-16,-8 2 7 0,1-4 9 16,7-4 12-16,-6 0 18 15,5 4 18-15,-6-4 13 16,6 0 8-16,-5 4 6 15,5 0-4-15,-6-1-9 16,6 4-14-16,1 4-9 16,0 0-8-16,-1 4-6 0,-6 4-2 15,6-6-1-15,-5 10-1 16,-8-5-4-16,7 1-7 16,-6 2-20-16,6-3-22 15,-7 1-17-15,-6-4-8 16,7 3-3-16,0-7 4 15,-1 4 20-15,0-8 20 16,0 4 21-16,2-7 16 16,-2-1 12-16,7-3 18 0,0 4 19 15,0-8 6-15,0 0 8 16,13 1 2-16,-6-1 5 16,6 1-1-16,-6-1-12 15,5 5-5-15,1 1-5 16,-6 2-12-16,6 4-11 15,-7 3-11-15,1 3-7 0,-7 1-1 16,7 3-3-16,-7 4-1 16,0 0-4-16,-7 1-3 15,0 2-3-15,-6-3-8 16,0 3-10-16,0-2-2 16,0 3-1-16,-6-5 2 15,6 1 1-15,-6 0 7 16,6-3 7-16,-7-2 3 15,7-1 5-15,-6-1 2 0,6-1-21 16,0-3-85-16,0 0-57 16,13-3-31-16,-1-6-19 15</inkml:trace>
  <inkml:trace contextRef="#ctx0" brushRef="#br0" timeOffset="17755.0989">25282 14096 128 0,'-7'-3'262'16,"0"-1"17"-16,7 1-27 16,14 3-66-16,-2-4-53 15,15 1-29-15,5-1-15 16,20 0-14-16,7-3-10 0,12 2-16 16,8 3-21-16,6-5-27 15,6 3-49-15,0-4-87 16,-13 4-106-16,-6 0-56 15,-20 1-25-15,-20 3-5 16</inkml:trace>
  <inkml:trace contextRef="#ctx0" brushRef="#br0" timeOffset="17944.8849">25835 14251 41 0,'53'3'37'0,"12"-3"-19"15,0 0-45-15,0 0-34 16</inkml:trace>
  <inkml:trace contextRef="#ctx0" brushRef="#br0" timeOffset="18515.5723">27126 13866 75 0,'6'-8'225'0,"-6"4"15"16,0 1-8-16,0 6-47 15,0 6-29-15,0 1-9 16,0 9-3-16,0 3-4 16,-6 3-22-16,6 8-26 0,-7 0-27 15,0 4-19-15,-5 0-15 16,-2 3-12-16,2-4-12 16,-2 1-18-16,8-8-40 15,-7-4-54-15,-1-2-70 16,8-5-89-16,-6-6-62 15,-2-6-19-15,1-6 16 16,0-4 46-16</inkml:trace>
  <inkml:trace contextRef="#ctx0" brushRef="#br0" timeOffset="18762.6454">27242 13909 90 0,'40'-13'180'0,"5"1"-14"15,1-3-39-15,6 4-39 16,14 1-20-16,-7-5-17 16,12 4 5-16,-6 0-7 15,0-4-30-15,0 4-56 16,-6 1-62-16,-7-1-56 0,-13-1-45 15,-13 5-22 1</inkml:trace>
  <inkml:trace contextRef="#ctx0" brushRef="#br0" timeOffset="18971.2326">27256 13965 108 0,'-6'10'107'0,"6"-1"-9"16,12-3-11-16,15 2-13 15,11-1-15-15,2-3-21 16,12 0-20-16,0-4-28 16,-7 0-60-16,7 3-52 0,1-6-27 15,-14 3-14-15</inkml:trace>
  <inkml:trace contextRef="#ctx0" brushRef="#br0" timeOffset="19326.7839">27067 14335 85 0,'-7'7'197'0,"1"4"23"15,-1-3 5-15,-5-2-21 16,4-1-23-16,2-2-32 16,6 1-26-16,0 0-24 15,14-1-15-15,5-3-12 16,19 0-16-16,15-3-12 15,12 3-19-15,7-4-18 16,13 0-33-16,-1 1-52 16,1-2-70-16,0-1-107 0,-7 2-56 15,0-3-25-15,-13-1 10 16,0 1 39-16</inkml:trace>
  <inkml:trace contextRef="#ctx0" brushRef="#br0" timeOffset="22339.3451">28468 14636 225 0,'0'-8'254'0,"-6"-4"-15"15,-14-2-51-15,7 3-43 16,-13 0-32-16,0-3-30 15,-7 3-23-15,1 3-14 16,-8-3-11-16,1 8-10 16,7-1-1-16,-13 4-2 0,5 0 4 15,1 7-14-15,-7 0-9 16,7 1-5-16,0 7-6 16,7-1-7-16,6 1-9 15,6-1 12-15,7-3 4 16,7 5 0-16,6-9-5 15,12 4 7-15,1-8-5 16,13 1-14-16,0-1-17 16,7-6-12-16,-1-1-6 0,1-3-13 15,-1-4 4-15,-5 0 15 16,5-1 16-16,-6-2 17 16,-6 3 13-16,0-3 21 15,-1 7 19-15,-5-5 9 16,-2 5 6-16,8 3 5 15,-7 0 3-15,0 4-8 0,0 4-13 16,0 0-9-16,0 0-1 16,7 3-3-16,-7 3-6 15,7-2-5-15,-8 3-4 16,8-3 1-16,-7 0-4 16,0 1-2-16,-6-5-1 15,-1 4 0-15,0-4 0 0,-6 0 1 16,6-4 0-16,-6 0 0 15,-6-4-3-15,6 0-1 16,0-4 0-16,0 2 1 16,0-6 3-16,14 1 2 15,-8-3 2-15,7-1 1 16,7 4 1-16,-1-4-2 0,7 4-1 16,0 4-2-16,14-4 0 15,-8 4 0-15,7 2-2 16,-6-2 0-16,5 7-1 15,-11-3 0-15,-1 3-4 16,-6 0-2-16,-14 0 4 16,0 0 3-16,-12 3 2 0,-8 2 12 15,-11-3 15-15,-8 7 15 16,0 1 7-16,-6 1 5 16,1 0-1-16,5 0-8 15,1 4-12-15,12-5-8 16,7 5-5-16,-1-3-3 15,14-2-3-15,0 1 0 0,7 1-3 16,6-1-4-16,6-4-5 16,7-3-2-16,1-1 0 15,11 1-4-15,2-4 1 16,5-4-1-16,1 1-4 16,6-6-8-16,0 3-14 15,1-5-11-15,-1-3-15 16,-7-1-6-16,-6 0-2 15,1-3 6-15,-8-1 13 0,-5 1 8 16,-1 0 14-16,-7 2 12 16,-6 3 13-16,-6-3 4 15,-1 9 6-15,0-1 2 16,-6 2 6-16,-6 6 0 16,0 0-3-16,-1 6 3 15,-6 2 1-15,6 3 6 0,1 4 1 16,0 4 0-16,-8-1-2 15,8 1-4-15,0 2-1 16,6-3-7-16,-8 1-2 16,8-2-6-16,8 3-3 15,-8-6-5-15,12 0-7 16,2-2-1-16,5-5-4 0,1 1 1 16,6-6-2-16,-7 3 2 15,7-10 0-15,-6-1 3 16,6-2-1-16,-7 1-2 15,1-4 4-15,-8-5 2 16,8 7 2-16,-7-7 1 16,0 5 2-16,-6 4 0 0,5 0 4 15,2-1-2 1,-1 5 1-16,0 3 3 0,6 3 3 16,-5 1-2-16,6 4 1 15,-8 2 0-15,8 1-1 16,-7 1-4-16,-1-1-3 15,2 3 0-15,-8-7-3 16,1 5-1-16,6-5 1 16,-7 1 1-16,1-6-1 0,6-2-2 15,-6 0 3-15,-1-2 1 16,0-6-2-16,1-3 1 16,6 3-2-16,-7-2 4 15,1-1-1-15,6-4 1 16,-6 7 2-16,-1-3 2 15,0 4-1-15,2 0 2 0,4 7-2 16,-6-4 0-16,8 8-2 16,-1 0-1-16,0-1 1 15,6 4 0-15,-5 4 3 16,5-3-1-16,-6 3 0 16,6-5-2-16,-5 6 1 15,-2-8-2-15,2 3-3 0,-1-3 0 16,-7 0-2-16,0-4 1 15,2 0 0-15,4-4 1 16,-6 0 2-16,2-3-1 16,-2 0 2-16,7-2 2 15,0 0 0-15,0 1-2 16,-1 0-1-16,8 4 0 16,0-3 0-16,-1 7-1 15,-5 0 1-15,12 0 3 0,-13 5 0 16,0 1 2-16,0-2 0 15,-1 8-3-15,2-5 1 16,-14 0 0-16,6 0 1 16,1 0-1-16,-7-3 0 0,6 0 1 15,-6 0-2-15,0-4 0 16,7 0-1-16,-7-4-1 16,0 0 0-16,6-3-5 15,7 0 1-15,1-4-2 16,5 4-1-16,-6-9 3 15,6 5-1-15,-5 4 4 0,-2 0 0 16,2-1 2-16,-8 5 2 16,0-1 1-16,1 4 2 15,-7 4-1-15,7-1 2 16,-7 1-1-16,6 4 0 16,-6 2 2-16,7-3-3 15,-7 5-3-15,6-1-2 16,0-5-4-16,2 3-12 15,-2-2-12-15,-6-4-5 0,6 1-1 16,0 0-1-16,2-4 3 16,-2 0 10-16,0-4 9 15,1-3 4-15,-7 0 3 16,6-2 2-16,1 0 3 0,-7-3 4 16,7 2 2-1,-1-2 2-15,-6 5 3 0,6-1-1 16,2 1 0-16,-2 4-3 15,0 3 1-15,7 0-4 16,0 0 0-16,0 3 1 16,7 4 0-16,0-3-3 15,5 0-3-15,1 0-3 16,0-1-4-16,7-6-23 0,-7-1-23 16,7-4-19-1,-7-2-9-15,0-5-6 0,0-4 0 16,0-2 18-16,-7-1 19 15,7-4 22-15,-13-3 10 16,7-1 8-16,-14-2 2 16,2-1 8-16,-8-4 15 0,-8 4 24 15,2-1 36 1,-14 5 34-16,1 4 18 0,-1 3 8 16,1 11-6-16,-1 3-20 15,-6 12-29-15,6 7-29 16,1 3-16-16,6 13-9 15,7 2-3-15,6 4-3 0,6 3-3 16,7 1-7 0,6 0-14-16,14-1-33 0,-7 0-56 15,7-5-80-15,-1-2-79 16,8-7-60-16,5 0-20 16,-12-7 13-16,6-5 47 15</inkml:trace>
  <inkml:trace contextRef="#ctx0" brushRef="#br0" timeOffset="23155.2179">31225 14562 221 0,'-20'0'255'0,"-7"0"10"16,1 0-76-16,0 0-77 16,7 4-44-16,-1 0-29 15,8-2-18-15,4 6-13 16,2-1-12-16,12-3-11 0,2 4-13 15,-2 0-11-15,7-1-10 16,0-5-4-16,0 6-2 16,0-4 7-16,0 0 10 15,0-4 9-15,0 0 12 16,7 0 10-16,-7 0 15 0,-1-4 8 16,-4 4 8-1,4-4 6-15,-6 0 6 0,8 0 2 16,-14 2-2-16,6-3-5 15,1 3-5-15,-1-3-5 16,1 2-11-16,0-1-6 16,5-4-8-16,2 1-12 15,-2-1-33-15,8-2-27 0,-7 3-15 16,7-7-10-16,-8-2-3 16,8-2 5-16,-7-1 25 15,7-6 26-15,-8-4 19 16,2-1 9-16,-1-7 6 15,0-2 7-15,-6-5 8 16,5 0 27-16,-12-1 45 0,6 9 48 16,-6-1 32-16,-6 8 18 15,0 7 3-15,-7 8-19 16,0 7-27-16,-6 7-41 16,-8 9-22-16,8 11-11 15,-8 6-8-15,8 3-3 16,6 7-17-16,7 8-8 15,-1-4-7-15,14 5-18 0,12-6-10 16,7-2-6-16,6-4-4 16,2 0-5-16,11-11-9 15,-6-3 1-15,7-6-12 16,-1-1-12-16,1-8-13 16,-7-4-10-16,-7-4-1 15,1-3 10-15,-7-5 13 0,-6 2 16 16,-1-5 20-16,-12 1 22 15,-1-1 33-15,1 1 19 16,-1 2 12-16,0 5 7 16,-6 3-1-16,0 4-8 15,8 4-21-15,-2-1-13 16,-6 8-7-16,6 0-6 16,0 4-4-16,14 1-6 15,-7-3-20-15,13-1-30 0,0 1-48 16,13-4-39-16,7 1-39 15,-1-2-34-15,8-5-20 16,-1-3 8-16</inkml:trace>
  <inkml:trace contextRef="#ctx0" brushRef="#br0" timeOffset="23473.9215">32488 14451 149 0,'-13'-10'277'15,"-13"6"29"-15,-13 1-40 16,0-1-59-16,0 4-54 15,0 4-51-15,6-1-36 16,1 5-29-16,12-2-18 16,7 6-12-16,6-5-10 0,7 5-11 15,7-6-15-15,12 1-14 16,-5-2-7-16,12-5-7 16,-1 0-1-16,8-7 4 15,0-1 10-15,0-7 13 16,-8-4 10-16,9 2 13 15,-9-9 11-15,-5 1 12 16,0-5 18-16,-1-3 15 0,-6 0 12 16,0 0 6-16,7-4-2 15,-8 4-8-15,8 4-22 16,-7-1-80-16,-6 10-104 16,-1 4-95-16,-12 9-48 15,-14 4-25-15,-12 6-6 16</inkml:trace>
  <inkml:trace contextRef="#ctx0" brushRef="#br0" timeOffset="23693.9123">31276 14350 34 0,'26'0'122'0,"20"0"-54"16,13 0-36-16,6 0-22 15,13-5-18-15,13 5-43 0,7-3-28 16,0-1-19 0</inkml:trace>
  <inkml:trace contextRef="#ctx0" brushRef="#br0" timeOffset="32321.3111">28213 11697 58 0,'-12'-4'75'0,"-1"4"-3"16,6-3-10-16,1 3-20 15,-1 0-19-15,7 3-12 16,0-3-9-16,0 0-1 16,0 4-2-16,-6 0 1 15,6 3-7-15,-14-3-23 0,8 3-25 16,-14 0-24-16,1 1-14 16</inkml:trace>
  <inkml:trace contextRef="#ctx0" brushRef="#br0" timeOffset="32568.4224">27921 11807 30 0,'-7'4'163'0,"0"-4"12"15,7-4-3-15,7 0-14 16,6-6-19-16,0-1-18 16,19-8-22-16,14-7-16 15,7-3-13-15,5-3-14 16,1-5-12-16,6-1-15 0,0-1-15 15,0 3-14-15,0-5-23 16,-6 4-28-16,-7 0-22 16,-13 5-25-16,0 5-44 15,-13 5-41-15,-6 7-16 16,-14 13-13-16,-12 2 2 16</inkml:trace>
  <inkml:trace contextRef="#ctx0" brushRef="#br0" timeOffset="32836.9742">27940 12023 104 0,'13'7'156'16,"6"2"23"-16,7-9 16 15,7-9 0-15,7 2-11 16,11-11-24-16,15 0-33 16,5-8-42-16,8-3-49 15,12 0-62-15,-7-5-73 16,1-2-90-16,-6 3-66 0,-14 0-33 16,-7 0-1-16,-6-4 29 15</inkml:trace>
  <inkml:trace contextRef="#ctx0" brushRef="#br0" timeOffset="33295.6202">28872 11330 22 0,'-13'30'24'16,"0"-1"9"-16,13 1 11 16,13-5 21-16,6 2 25 15,7-9 12-15,13 0 8 16,13-4-6-16,1-3-12 15,12-3-21-15,6-5-25 0,-5-3-18 16,-1-7-10-16,-13 0-3 16,0-8 8-16,-13-3 11 15,1-5 8-15,-21-6 9 16,-12-4 5-16,-14 1 6 16,-12-5-6-16,-8 0-6 15,-11 0-2-15,-15 0-4 16,7 8-3-16,1 4-10 15,6 3-24-15,7 7-40 0,6 4-64 16,6 4-82-16,13 11-70 16,7-1-33-16,13 8 0 15,7 0 24-15</inkml:trace>
  <inkml:trace contextRef="#ctx0" brushRef="#br0" timeOffset="33827.8054">31263 11436 55 0,'-6'-2'208'0,"6"-2"-5"16,-7 0-7-16,0 4-12 16,7-4-17-16,0 1-19 15,0-1-29-15,14 0-29 16,5-2-27-16,21-6-20 15,5 1-15-15,14-3-14 16,-1-4-9-16,1-2-12 0,6-1-17 16,-6-2-30-16,-1 5-36 15,-5-3-50-15,-14 5-61 16,-1 2-53-16,-11 3-16 16,-7 5 12-16</inkml:trace>
  <inkml:trace contextRef="#ctx0" brushRef="#br0" timeOffset="34111.3102">31413 11785 154 0,'13'0'211'16,"7"-3"-31"-16,6-5-25 16,7-3-21-16,12-4-17 15,13-3-25-15,1 0-24 16,0-4-24-16,6 0-36 0,0-4-61 16,-7 5-73-16,1 1-74 15,-6-1-38-15,-15-1-17 16,2 0 7-16</inkml:trace>
  <inkml:trace contextRef="#ctx0" brushRef="#br0" timeOffset="34636.0405">32234 11407 74 0,'13'27'120'0,"7"-10"18"16,6 3 5-16,6-11-5 16,1 3-27-16,12-4-29 15,1-5-24-15,-1-3-14 16,1-7-6-16,0 0-2 0,0-9 0 15,-8 2-1 1,-5-9 1-16,-13 2-4 0,-8-5-4 16,-12-3-4-16,-6 4-6 15,-13-5-8-15,-7-3-3 16,-6 4-8-16,-8 0-4 16,1 0-2-16,0 2-3 0,7 5-15 15,-1 8-40-15,7-1-43 16,0 8-58-16,6 7-49 15,-6 4-24-15,0 2 0 16</inkml:trace>
  <inkml:trace contextRef="#ctx0" brushRef="#br0" timeOffset="35541.2042">32605 11078 2 0,'-12'0'28'0,"-8"7"-7"15,-6 1-8-15,-13 6-3 16,-13 5-5-16,-1 6 2 15,-5 4-2-15,0 5 1 0,-1 2-2 16,0 0-2-16,1 1-2 16,11 0-25-16,2 0-32 15</inkml:trace>
  <inkml:trace contextRef="#ctx0" brushRef="#br0" timeOffset="39732.0603">22493 15334 155 0,'-7'-2'203'0,"1"-5"-37"0,-1 2-23 16,1 1-22-16,-1 1-15 16,7-1-22-16,0 0-16 15,-6 4-20-15,6 0-17 16,-7-3-14-16,0 3-4 16,1 3 4-16,-7 5 14 15,0 4 13-15,-13 9 10 16,7 4 7-16,-1 4 4 0,7 12-1 15,0 2-10-15,6 6-11 16,7 2-7-16,0-3-4 16,0 3-5-16,0-7-11 15,7-1-9-15,-7-9-18 16,6-1-43-16,1-8-53 16,-7-3-64-16,7-11-90 15,-1 0-43-15,-6-11-13 0,-13-7 25 16</inkml:trace>
  <inkml:trace contextRef="#ctx0" brushRef="#br0" timeOffset="39994.8235">22232 15412 89 0,'32'-18'154'16,"8"-1"-20"-16,5 1-14 16,1 3-14-16,-1 0-10 15,8 1-15-15,-1-1-19 0,7 1-19 16,0 3-19-16,6-4-26 16,-7 5-38-16,7-2-49 15,-12 1-54-15,-8-1-42 16,-6 6-22-16,-13 3 3 15</inkml:trace>
  <inkml:trace contextRef="#ctx0" brushRef="#br0" timeOffset="40235.6712">22264 15533 38 0,'20'7'148'0,"13"-3"-5"15,13 0-11-15,-1-4-26 16,7 0-36-16,1-4-32 16,5 4-47-16,-13-4-63 15,2 4-61-15,-9 0-33 16,-11 0-15-16</inkml:trace>
  <inkml:trace contextRef="#ctx0" brushRef="#br0" timeOffset="40476.1049">22375 15859 118 0,'14'7'132'16,"-1"-3"-8"-16,13 0-15 0,0-1-23 15,6 1-23-15,7-1-21 16,14 1-56-16,-2-4-80 16,1 3-51-16,1-3-26 15,-8 0-14-15</inkml:trace>
  <inkml:trace contextRef="#ctx0" brushRef="#br0" timeOffset="41325.2702">22936 16214 196 0,'-7'4'225'0,"7"-4"-27"16,0 0-47-16,0 0-38 16,7-4-28-16,0-2-24 15,5-3-21-15,2-1-11 0,-2-5-7 16,1 1-8-16,1-5-5 15,5 1-3-15,-6-4-3 16,7-4-2-16,-7 4-4 16,6-4-1-16,0 4 0 15,1 0 2-15,0 8-4 16,-7-1-2-16,-1 4 1 16,2 8-1-16,-1-1 2 15,-6 11 0-15,-1 1 5 0,0 2 3 16,-6 9 2-16,7-1 0 15,-7 0 1-15,0 0 2 16,0 4-2-16,0-3-5 16,0-1 0-16,6-3-1 15,-6 0-3-15,0-8 3 0,0 4 0 16,7-7 3-16,-7-4 0 16,7 0 0-16,-7-4 0 15,6-7-3-15,0 0-1 16,2-4-2-16,4 1 4 15,1-4 0-15,7-1-2 16,0-3 0-16,-1 3-1 16,7 2 0-16,-6 2-3 15,-1 1 0-15,0 5 2 0,8 3-1 16,-7 2 2-16,-8 4 0 16,8 7 1-16,-1 0 0 15,1 4 2-15,-8 4 2 16,8 0-1-16,-7 3 3 15,1-4-1-15,-8-3 1 16,7 5-2-16,-6-9 1 0,-1 3 2 16,0-6-1-16,1-4 1 15,-7-4 1-15,0 1 3 16,7-8 6-16,-1-4 7 16,1 0 6-16,-1-3 4 15,7 4 2-15,-6-5-4 16,-1 8-7-16,0-4-8 15,2 9-10-15,-2-2-10 16,0 5-7-16,-6 3-24 0,0 0-54 16,7 3-81-16,-14 5-58 15,1-2-28-15,-8 3-10 16,-5-3 12-16</inkml:trace>
  <inkml:trace contextRef="#ctx0" brushRef="#br0" timeOffset="41576.2863">22910 15661 233 0,'-6'-7'247'0,"6"3"8"16,-8-4-90-16,8 6-69 16,8 2-52-16,4 0-48 15,1 2-67-15,19 3-84 16,8-2-51-16,5 1-25 16,8-4-9-16</inkml:trace>
  <inkml:trace contextRef="#ctx0" brushRef="#br0" timeOffset="41917.7705">24108 15770 5 0,'0'5'239'0,"0"-2"22"15,7-3 19-15,0 0-74 0,12 0-52 16,13-3-32-16,1-2-27 16,19 2-20-16,1-1-19 15,6-3-21-15,6 4-21 16,-7-1-20-16,1 4-22 15,0-4-41-15,-8 4-68 16,2-4-80-16,-1 4-54 16,-7-3-23-16,-5 3 5 0</inkml:trace>
  <inkml:trace contextRef="#ctx0" brushRef="#br0" timeOffset="42190.7328">25118 15408 149 0,'7'-3'212'16,"0"-2"23"-16,-1 13-71 16,-6 0-50-16,6 6-27 15,-6 9-12-15,0 2-8 16,0 4-16-16,0 1-16 15,0 2-6-15,-6 2-2 16,6-5-8-16,-6 4-12 16,-1 0-35-16,0-7-60 0,1-1-83 15,6-4-61-15,-13-5-27 16,0-9-9-16</inkml:trace>
  <inkml:trace contextRef="#ctx0" brushRef="#br0" timeOffset="42420.5989">24832 15453 92 0,'39'-16'113'15,"13"2"-20"-15,-6 3-9 16,12-1-8-16,1 6-12 15,7-5-15-15,-9 3-25 16,2 4-32-16,-6-4-46 0,-7 6-54 16,-14-2-37-16,1 1-18 15</inkml:trace>
  <inkml:trace contextRef="#ctx0" brushRef="#br0" timeOffset="42593.9476">25262 15577 11 0</inkml:trace>
  <inkml:trace contextRef="#ctx0" brushRef="#br0" timeOffset="42820.5985">25268 15845 60 0,'33'3'55'0,"0"-3"-20"16,12 0-44-16,-6 0-48 16</inkml:trace>
  <inkml:trace contextRef="#ctx0" brushRef="#br0" timeOffset="43264.9416">25667 16034 90 0,'0'-7'156'0,"0"4"-13"16,-8-5-15-16,8 1-12 16,-12 0-11-16,5 3-11 0,0-3-16 15,1 3-19 1,-1 4-17-16,1-4-14 0,6 1-12 15,-6 3-11-15,-2 0-5 16,2 0-5-16,-6 0-1 16,-2 0-2-16,1 3 1 15,-7-3 3-15,8 4 1 16,-2-4 3-16,2 4 0 16,-2-4 1-16,8 0 0 15,-1 4-1-15,7-4-5 0,-6 0-33 16,6 0-68-16,0 0-68 15,0 0-36-15,0-8-16 16,-6 1-8-16</inkml:trace>
  <inkml:trace contextRef="#ctx0" brushRef="#br0" timeOffset="43801.9575">25158 15588 33 0,'-14'7'65'16,"8"1"1"-16,0 6 11 15,-1 1 24-15,-6 7 14 0,13 3 8 16,-6 5-1-16,6 2-11 16,6 2-16-16,-6 2-22 15,6 1-19-15,1-1-12 16,6-2-14-16,-7-5-9 15,2 0-5-15,-2-3-2 16,0-4-3-16,1-5-1 16,-7-2-4-16,0 1 3 0,0-6-3 15,0 1-4-15,6-7 0 16,-6 3-2-16,14-7 1 16,4 4 0-16,9-4 1 15,5-4 1-15,8 1-2 16,-1-1 0-16,6-3-9 15,1-1-18-15,-7-2-28 16,7-1-37-16,-7 3-61 16,-7-4-53-16,-12 2-22 0,-7-1 0 15</inkml:trace>
  <inkml:trace contextRef="#ctx0" brushRef="#br0" timeOffset="44062.8518">24994 15770 75 0,'-6'-3'160'16,"12"-1"-34"-16,8 2-18 15,12-3-11-15,13 2-6 0,13 3-2 16,14-4-17-16,-1 4-28 16,13 0-52-16,6 0-79 15,-5 4-67-15,-8-1-39 16,1 2-18-16</inkml:trace>
  <inkml:trace contextRef="#ctx0" brushRef="#br0" timeOffset="45084.1095">25783 16335 13 0,'0'0'214'0,"-13"-6"28"16,7 1-26-16,-8-2-25 0,-4 0-14 16,-2-1-12-16,0 1-15 15,-5 3-14-15,-2 0-23 16,1 0-20-16,-6 2-22 15,5 4-24-15,1 2-20 16,0 0-12-16,6 7-8 16,1-3-5-16,-1 2-2 0,14 1-5 15,-7 1-9 1,13-6-9-16,0 3-7 0,0-2-7 16,13-4-8-16,-7 1 4 15,8-4-1-15,5 0 2 16,7-7-1-16,0 0 3 15,7-2 2-15,5-5-3 0,2-1 5 16,-1-3 7-16,-6 3 6 16,5 1 8-16,-5 3-1 15,-7 0 2-15,0 7 0 16,1 1 1-16,-1 3 0 16,-14 7 1-16,8 0 3 15,-7 1-5-15,-6 2-13 16,-1 5-16-16,1 0-18 0,-7-1-19 15,0-3-14-15,0 1 4 16,0-6 17-16,0 3 17 16,0-6 18-16,0-3 21 15,0 0 21-15,0-3 15 16,6-6 9-16,0-1 17 0,-6-5 17 16,14 3 19-16,-8 2 1 15,1-1-3-15,-1 1-7 16,7 2-15-16,0 4-18 15,7 1-18-15,0-1-12 16,5 4-5-16,1 0-5 16,1 4-2-16,5-4-3 15,1 3-1-15,-1 1-1 0,1-4-2 16,-7 0 1-16,0 0-1 16,-6-7 1-16,-1-1 1 15,-6-3 1-15,0-3 0 16,-6-5-1-16,-7-6 3 15,-7-9 3-15,1 2 9 16,-1-9 7-16,-13-3 12 16,8 1 7-16,-8-5 7 15,7-4 8-15,-7 5 21 0,1 3 22 16,0 3 10-16,-1 8 0 16,7 8-3-16,0 10-12 15,6 4-24-15,1 15-27 16,6 7-15-16,0 11-5 15,0 7 0-15,6 8-3 16,1 3-14-16,12 8-28 16,1 0-38-16,6-5-49 0,7 1-80 15,0-4-91-15,5-7-64 16,1-7-15-16,-6-7 16 16,-13-9 33-16</inkml:trace>
  <inkml:trace contextRef="#ctx0" brushRef="#br0" timeOffset="45283.6928">26057 15947 99 0,'0'-15'196'16,"7"-3"12"-16,18 3-70 15,9-3-40-15,4 3-30 16,21 0-17-16,6 1-11 0,6-1-38 15,14 1-65 1,-6 3-84-16,-8-4-42 0,-12 3-23 16,-7-2-10-16</inkml:trace>
  <inkml:trace contextRef="#ctx0" brushRef="#br0" timeOffset="45517.1012">26962 15650 52 0,'20'-3'169'16,"0"3"-11"-16,13-5-57 15,-1 3-38-15,7 2-21 16,6-4-34-16,8 0-62 0,-1 4-64 15,-7-4-33-15,-5 4-16 16</inkml:trace>
  <inkml:trace contextRef="#ctx0" brushRef="#br0" timeOffset="45731.8305">26962 15874 95 0,'-6'7'230'0,"6"-4"13"16,6 1-47-16,14-4-65 15,13-4-54-15,6 1-35 16,7-4-26-16,13 3-45 16,-8-4-60-16,15 1-71 15,-1 0-44-15,0 0-24 16,0-4-3-16</inkml:trace>
  <inkml:trace contextRef="#ctx0" brushRef="#br0" timeOffset="46083.2901">28338 15459 149 0,'0'8'206'0,"-7"7"-6"0,0-1-63 15,1 11-24-15,0 2-8 16,-1 2-10-16,0 5-13 15,7 2-7-15,0 0-12 16,-6 1-15-16,-7 4-13 16,6-5-14-16,1 0-14 15,-1-3-51-15,1-4-78 0,0-6-88 16,-1-5-45-16,0-7-21 16,1-4-5-16</inkml:trace>
  <inkml:trace contextRef="#ctx0" brushRef="#br0" timeOffset="46353.4469">28272 15521 172 0,'26'-10'204'0,"7"3"-10"0,13-1-74 16,6-4-49-16,0 6-30 15,6-2-19-15,1 1-26 16,-6-1-36-16,-8 6-41 16,-6 2-51-16,-13 0-43 15,-6 0-18-15,-14 0 6 16</inkml:trace>
  <inkml:trace contextRef="#ctx0" brushRef="#br0" timeOffset="46582.6778">28338 15749 28 0,'33'4'158'0,"-1"-4"-25"0,13 3-41 16,1-6-38-16,-1 3-40 15,2-4-60-15,-2 4-58 16,-7-4-31-16,-4 0-15 16</inkml:trace>
  <inkml:trace contextRef="#ctx0" brushRef="#br0" timeOffset="46804.9229">28312 16016 52 0,'6'8'228'15,"14"-5"26"-15,13 1-43 16,5-4-40-16,15 0-32 15,5-4-38-15,8 4-34 0,11-7-39 16,-5 7-58-16,0-4-80 16,-1 0-87-16,1 1-47 15,0 3-24-15,-14-4 0 16</inkml:trace>
  <inkml:trace contextRef="#ctx0" brushRef="#br0" timeOffset="48896.6199">29406 16072 42 0,'-7'-8'239'16,"-5"-3"24"-16,-8 3-5 0,1-3-57 16,-1 4-47-16,-13 0-34 15,1 7-28-15,-7-4-25 16,-1 8-23-16,-5 0-18 16,6 6-13-16,0 1-6 15,0 5-6-15,12-2 0 0,1 4-3 16,14 1-5-16,5-5 0 15,7 1-2-15,7-4 2 16,-1-3 3-16,14-6 0 16,-1 2-2-16,7-8 0 15,7-3 0-15,6 0-2 16,-6-8-3-16,-1 5 1 16,1-5 5-16,-1 0 2 15,-5 4-1-15,-9 1 4 0,2 2 2 16,0 0 0-16,-1 5 1 15,-5 3 1-15,5 0 0 16,1 3 1-16,6 2 0 16,-6 6-4-16,-1-5-1 15,7 9-1-15,-6-4-2 16,-8-3-1-16,8 3-3 0,-1-1 0 16,-5-2-1-16,-2-1-3 15,2-3 4-15,-1-4-1 16,0 0 2-16,0-4 0 15,-1-7 1-15,2 0 3 16,-1-3-2-16,6-5-1 16,1 1 0-16,-7-4 3 15,7-4 0-15,-1 4-2 16,1 0 1-16,0 0 0 0,-2 4 1 16,-4 0-3-16,-8 7-3 15,1 0-2-15,-7 7 1 16,-7 0 1-16,-6 8 2 15,-6 8 1-15,-7-3 5 16,-1 11 4-16,1-3 0 16,0 6-3-16,7-1 2 15,-1 0 1-15,8 3-1 0,4-2-2 16,2-2-3-16,12 2-1 16,8-6-5-16,6-2-5 15,12-3-7-15,7-2-11 16,6-3-8-16,1-7-6 15,7 0-4-15,5-7-1 16,-6-3 6-16,-6-2 8 0,-1-6 9 16,-5 0 8-16,-8-4 11 15,1 0 11-15,-7-1 11 16,-1 2 7-16,-5 2 6 16,0 1 1-16,-1 3-1 15,1 0-7-15,-7 5-8 16,0 3-7-16,-13 3 3 15,0 8 0-15,-6 3 3 0,-8 3 2 16,-5 5 1-16,-7 0 3 16,0 7-3-16,0 0-1 15,0-4-4-15,13 5-3 16,-7-5-1-16,7 0-4 16,6-3 0-16,7-5-2 15,7 2 2-15,6-2 3 0,7-5-1 16,-1-3 3-16,7-2-2 15,7-2-3-15,-7-6-1 16,6-3-4-16,-6 0 0 16,1-3-2-16,-7-1 7 15,-2-4 12-15,-4 5 12 16,-1-1 10-16,-7 3 6 16,0 5 2-16,-6 0-7 15,0 7-8-15,8 0-10 0,-8 4-8 16,6 3-7-16,-6 0-2 15,12 9-1-15,-4-2-2 16,4-2-1-16,-5 2-7 16,6 1-13-16,0-5-13 15,1 5-14-15,-8-8-11 16,6 0-8-16,2-2 2 0,-8-5 9 16,7-5 12-16,1 2 13 15,-8-8 15-15,0 0 13 16,0-3 16-16,2-1 19 15,-8-4 20-15,0 5 20 16,6-5 9-16,-6 8 4 16,6 0-7-16,-6 0-14 15,0 7-20-15,7 1-18 0,-1-1-11 16,8 8-9 0,-2 3-5-16,-6 1-1 0,8-1-2 15,-8 7 2-15,8-3-3 16,-8 1-2-16,7-2-7 15,-7 2-5-15,1-1-4 16,0-8 1-16,5 1-2 16,-5 0 3-16,0-8 6 15,-1 0 6-15,7-3 5 0,0-3 3 16,-6-2 2-16,5-2 2 16,2-2 4-16,-1 5 1 15,0-3 0-15,-7 6-4 16,7-2-3-16,-6 6-2 15,6 1-4-15,0 3-3 16,-6 3 3-16,5 4-3 0,1 0 3 16,-6 8-8-16,0-4-11 15,-1 4-14-15,0 0-17 16,-6-5-14-16,8 5-17 16,-8-4-6-16,0-3 9 15,0-1 14-15,0-3 13 16,0-1 16-16,0-6 19 15,0 3 13-15,6-7 11 16,-6-1 8-16,6-3 13 0,1 1 12 16,-1-5 14-16,7 4 6 15,0-1 3-15,-7 1-2 16,8 4-9-16,-8 0-13 16,14 3-11-16,-1 0-7 15,1 0-9-15,6 1-4 0,0 3 1 16,1 0-4-1,5-4-11-15,1 1-5 0,-1-1-3 16,1-3-3-16,-7-4-2 16,6-3 1-16,-13-5 15 15,7 0 9-15,-12-6 6 16,-1-1 7-16,-7-6 7 16,-6-2 0-16,0 1-4 15,-6-7-3-15,-1 3 7 0,-5 1 23 16,-2-1 24-16,-6 8 15 15,8 4 8-15,-8 6-1 16,7 8-10-16,-7 11-27 16,1 11-24-16,-1 3-13 15,14 12-4-15,-8 7-1 16,14 8-2-16,0-1-10 16,0 4-23-16,8 3-31 0,-2-2-50 15,7-2-65-15,7-6-58 16,6-1-52-16,6-6-21 15,1-9 9-15,-1-6 36 16</inkml:trace>
  <inkml:trace contextRef="#ctx0" brushRef="#br0" timeOffset="49798.1072">31615 16024 20 0,'7'-8'219'0,"-1"-3"37"0,-12 4-19 16,6 0-29-16,-7-1-38 15,7 5-37-15,0-1-37 16,0 0-32-16,0 8-28 15,0 0-20-15,7-1-7 16,-1 1-5-16,-6 4-4 16,13-1-4-16,-6 0-2 0,-1 0 1 15,1-3-4 1,5 0 3-16,2-1 2 0,5 1 3 16,1-1 2-16,0-3 1 15,6 0 4-15,-7 0 1 16,13 0 1-16,-6-3 1 15,1-1-2-15,5 1 0 16,-6-1-2-16,7 0-2 16,-7-3-3-16,0 0 1 15,1-4 1-15,-9-4 2 0,2-4 1 16,-7 2 4-16,1-9 5 16,-8-4 5-16,0 1 1 15,0-7-3-15,-6-1-5 16,8-7-2-16,-8 4-6 15,6-4-6-15,0 1-3 16,1 1 1-16,0 10 3 16,-7 6-3-16,6 5-2 15,-6 9 2-15,0 12 0 0,-6 12 1 16,-1 9 3-16,0 8 6 16,-5 8 6-16,4 3 3 15,8 0 2-15,8 4 1 16,-2 0-6-16,7-7-7 15,7 0-14-15,-1-8-19 16,0-3-12-16,8-5-9 16,-1-5-5-16,0-9-2 0,0 0 6 15,0-12 12-15,0 3 12 16,-7-5 7-16,1-5 8 16,-7 1 10-16,1 0 6 15,-2 4 3-15,-5-1-1 16,-1 5 2-16,7 3 0 15,0 0-4-15,7 3-4 16,6 5 2-16,0-1 3 16,7 4-2-16,-1 0 0 0,7 1 2 15,-6-3 0-15,5 3-2 16,2-4 1-16,5-1 0 16,-6-3-3-16,1-1 2 15,-7-3-1-15,-1 0-2 16,1-3 1-16,-7-1 1 15,-6-3 0-15,-8-5 5 16,1 2 4-16,-6-2 9 0,-14-3 2 16,1 1 6-16,-13 3 8 15,-1 0 6-15,-6 1 2 16,-7 2-5-16,7 8-4 16,-7 0-8-16,1 8-9 15,6-2-16-15,-1 5-16 16,1 4-14-16,7-1-12 15,6 1-17-15,6-1-21 0,7-2-48 16,7-1-52-16,-7 0-71 16,6-4-31-16,-12 1-8 15,-1-8 13-15</inkml:trace>
  <inkml:trace contextRef="#ctx0" brushRef="#br0" timeOffset="49984.2182">32078 15862 240 0,'-32'-14'274'0,"5"-1"9"16,21 4-63-16,12-3-92 15,21 3-62-15,11 0-32 16,21 0-22-16,19-1-54 16,20 5-99-16,20 0-70 0,5-4-36 15,7 3-21 1,0-2-7-16</inkml:trace>
  <inkml:trace contextRef="#ctx0" brushRef="#br0" timeOffset="50162.5825">33765 15672 53 0,'14'-7'261'0,"-2"-1"11"0,2 1 5 16,5-3-110-16,1 2-117 15,12-4-112-15,-19 3-107 16,-13-7-55-16,0 1-27 16,0-3-4-16</inkml:trace>
  <inkml:trace contextRef="#ctx0" brushRef="#br0" timeOffset="71707.9059">30090 5022 45 0,'-12'-7'149'0,"-2"-1"-14"0,1 1-10 16,7 0-5-16,0 0-4 16,-8-1 3-16,8 5 0 15,0-1 3-15,6 0 0 16,-8 4-9-16,2-3-17 0,6-1-18 15,-6 4-22-15,-7-3-24 16,6 3-18-16,-12-4-10 16,-1 4-9-16,-6 0-6 15,-7 0 0-15,-6 0 3 16,-7 0 0-16,-5 4 1 0,-2-1 0 16,-12 1 2-16,-7 3 2 15,1 0 3-15,-8 1 0 16,2 3 0-16,-8-1-1 15,0 1-1-15,1 5 1 0,-7-1 0 16,6 2-1-16,-7 2-3 16,-5 3 2-16,6 4-3 15,-1-1 0-15,-6 4 0 16,-6 8-20-16,-1-1-7 0,-5 4-9 16,-7 5-1-16,-1-1-1 15,1 3 0-15,-7 1 18 16,0 3 12-16,1 0 7 15,5 0 4-15,-5 8 1 16,5-3 2-16,1 2 2 0,7 1 4 16,5 3 2-16,1 0 1 15,13 8 4-15,0-5-3 16,6 10 0-16,-7-3-2 16,8 2 1-16,6-1-1 15,-1 4 1-15,8-4-1 0,-1 0 0 16,7 4 0-16,12-4-2 15,8 5 1-15,13-2 2 16,12 0 2-16,7-1 3 16,13-2 1-16,13-4-1 15,7-3-1-15,18-3-1 0,15-5 4 16,18-3-2-16,8-3 2 16,25-6 4-16,19-4 0 15,8-6 0-15,26-3-5 16,5-8-4-16,14-3-1 0,7-4-5 15,5-2 2-15,8-5 2 16,6-4 3-16,0-4 3 16,7 1 1-16,-8-4 3 15,8-7-5-15,-13 0-4 16,-1-4 0-16,-6 0-1 0,-7-7 5 16,-6-1 7-16,-6-4 7 15,-7 2 8-15,0-8 4 16,-14 4 1-16,-5-6-1 0,-7 2-7 15,-1-3-4-15,-12 3-7 16,0-8-7-16,-7-1-1 16,-6-1-5-16,-7-2 2 15,1-3-3-15,-14-3 1 16,-6-1-3-16,-1 0-2 0,-12-2 2 16,-7-3-4-16,-6-1 1 15,-8 3 0-15,-4 0 3 16,-9-1-1-16,2-3-1 15,-15 4 0-15,8-4-2 16,-13 3-2-16,6 1-3 0,-6 0-4 16,-1 3 0-16,1-3-2 15,0 3 1-15,-8 1-1 16,1 3 0-16,-6-4 0 16,-1 4-1-16,-6 1 2 15,0-2-1-15,0-2 0 0,7 3 3 16,-7-4-1-16,6 4 2 15,0 0 1-15,-6 0 0 16,0 4 2-16,8 0 0 16,-8-1 0-16,-8 1 0 0,8 3 0 15,-12 1-1-15,-1 3 0 16,-7 0-1-16,0-1 0 16,1 5-1-16,-7 0-1 15,0 0 0-15,0 0-1 16,6 4 1-16,-5-1 2 0,-2-1-1 15,1 2-1-15,6-1 1 16,-6 4-3-16,1 1 2 16,-1-1-1-16,-7 3 17 0,7 2 10 15,0 1 4-15,-7-2 2 16,1 3 2-16,-8 1 0 16,7-1-15-16,-5 1-6 15,-1 2-4-15,0-3-2 16,-7 5-2-16,1-5-2 0,-1 4-3 15,1 0-1-15,-2 0-3 16,-5 0 1-16,7 0-3 16,-7 4 0-16,-7 0 2 15,6-1 0-15,-4 4 0 16,-9-3-1-16,1 3 5 0,-7 0-1 16,0 2 1-16,-6 2 0 15,-6 0-1-15,-14 0 1 16,1 2-5-16,-2 2-2 15,-5 4-4-15,0-5-4 16,0 1-5-16,12 0-12 0,1 3-16 16,6-3-28-16,8 3-33 15,4 0-36-15,8 1-44 16,0-1-53-16,6 7-26 16,7-3 4-16,7 0 23 0</inkml:trace>
  <inkml:trace contextRef="#ctx0" brushRef="#br0" timeOffset="72706.9481">24923 8118 15 0,'6'0'241'0,"-6"-4"13"15,7 4 8-15,-7-3-93 16,7-1-66-16,-1 0-28 16,7-4-9-16,1 2-2 15,-2-2 4-15,2-3 1 0,5 5-5 16,7-6-14-16,6 1-14 15,1-1-12-15,13-2-10 16,13-4-2-16,-1 0 1 16,14-4 0-16,6-4-1 0,14 1 4 15,-1-5 1-15,0-3-3 16,7-3-5-16,5-1-5 16,-5-4-3-16,7-2-4 15,-8 2-4-15,-6-2-2 0,1 2-1 16,-14 4 1-16,-13 1 1 15,-12 6 3-15,-2 4 2 16,-18 5-2-16,-7 3-11 16,-6 3-30-16,-8 0-48 15,-4 4-56-15,-8 4-60 0,-8 0-65 16,-4 0-20-16,-2-1 13 16,-11 0 38-16</inkml:trace>
  <inkml:trace contextRef="#ctx0" brushRef="#br0" timeOffset="73044.1945">26415 7236 40 0,'6'-8'98'0,"2"0"-26"0,4 1-17 16,1 0-8-16,1 3-2 15,12-3-1-15,0 2 0 16,6 3-6-16,7 2-2 15,0 0-3-15,14 0-5 16,-7 2 5-16,-1 3 6 0,7 2 10 16,-13 4 7-16,0 4 8 15,1-1 8-15,-15 5 3 16,-12 2-1-16,-6 1-2 0,-7 1-6 16,-13-1-7-16,-7 3-8 15,-6-3-10-15,-13 0-11 16,0-4-12-16,0 1-19 15,-7-1-37-15,0-7-45 16,8 0-68-16,-1-3-75 16,12-4-39-16,8-12-10 0,12 1 20 15</inkml:trace>
  <inkml:trace contextRef="#ctx0" brushRef="#br0" timeOffset="74056.0085">30742 5571 145 0,'7'0'171'0,"-1"-7"-44"16,0 4-44-16,8-1-20 16,-2-3-1-16,8-4 7 15,6 4 7-15,7-4 8 16,-1 0 0-16,1-3 4 0,12-3-10 16,1 0-8-16,7-2-10 15,5-3-25-15,1-4-16 16,12 1-16-16,1-4-10 15,0 0-7-15,-1-4-7 16,14-4 12-16,-7 4 5 0,-6-4 1 16,6 4 0-16,-6-3-2 15,-7 7 0-15,0-1-2 16,-12 1-1-16,-2 7 3 0,-5 0 1 16,-13 4 1-16,-1-1-2 15,-12 9-3-15,-1-1-7 16,-6-1-12-16,0 5-22 15,-7-1-19-15,2 6-24 16,-8-6-25-16,6 4-19 0,-6 4-12 16,-6-4-8-16,-2 1-16 15,8-1 9-15</inkml:trace>
  <inkml:trace contextRef="#ctx0" brushRef="#br0" timeOffset="74505.6916">31908 4824 107 0,'-6'0'110'0,"6"0"-9"15,6 0-12-15,-6 0-12 16,6 0-12-16,8 0-19 16,5-3-21-16,1 3-10 15,12 0-5-15,15 0-3 0,-2 0 0 16,7 3-1-16,7-3 4 16,-1 4-2-16,7 4-2 15,-6-5-3-15,-6 4 0 16,-8 4-2-16,1-3 0 0,-14 7 0 15,-13-1 0-15,-5 1 0 16,-8 4 3-16,-12 2-1 16,-8 1 3-16,-12 4 2 15,1-1 3-15,-9 2 1 16,-4-2 0-16,-8 0 0 0,-6 4-1 16,0-3-4-16,0-1-21 15,0 2-38-15,-1-2-66 16,8-2-43-16,5-3-24 15,2-3-11-15</inkml:trace>
  <inkml:trace contextRef="#ctx0" brushRef="#br0" timeOffset="163951.1879">27491 8667 98 0,'0'4'214'0,"0"0"6"16,0-1-48-16,0 1-61 16,0-4-27-16,0 4-7 15,6-4 8-15,-6 0 10 16,0 0 9-16,6 0-3 0,-6 0-8 16,7 0-15-16,-1-4-14 15,1 0-18-15,6-3-15 16,1-7-13-16,4-1-12 15,2-7-3-15,7-4-5 16,5-3 2-16,7-11 5 0,0-4 2 16,7-8-1-16,6-3 2 15,-7-4 3-15,8-3-2 16,-2 0-4-16,2-4-1 16,-1-1-2-16,-7-1-1 15,8-2-1-15,-7 4-1 0,-8 0-1 16,1 7 0-16,-6 8 2 15,-7 4-2-15,-6 3-1 16,-1 7-2-16,-6 8-7 0,0 0-18 16,-6 7-19-16,0-1-14 15,-7 5-21-15,-7 4-23 16,7 2-17-16,-7 2-8 16,-6-1-2-16,7 3-2 15,-8 1 1-15,2 0 11 16,-2-1 20-16,-5 1 22 0,-1 0 20 15,1 3 23-15,-7-3 29 16,6 3 31-16,1-4 30 16,-8 4 20-16,15 1 21 15,-8-1 12-15,7 2 3 0,1-3-9 16,4 2-14-16,2-1-12 16,0 0-5-16,6 0 4 15,0 4 0-15,0-3 0 16,12-4 0-16,8 0-8 0,0-1-11 15,5 1-18-15,9-1-15 16,-2 2-8-16,7-2-7 16,0 4-3-16,0 0-1 15,-6 1 1-15,6 6 0 0,-6 1 1 16,-1 3 3-16,1 4 3 16,-7 4 1-16,-6 3 1 15,-8 4-1-15,-5-4 2 16,-7 7-3-16,-7 2-1 15,-13-1-3-15,8-1-4 0,-8 4-12 16,7-3-23-16,0 0-33 16,6-4-56-16,7 0-73 15,0 0-69-15,20 0-26 16,-7-4-1-16,7 1 25 16</inkml:trace>
  <inkml:trace contextRef="#ctx0" brushRef="#br0" timeOffset="164686.3883">29159 8349 164 0,'-32'3'208'15,"-8"1"9"-15,1 7-86 16,0 4-53-16,7 7-24 16,-2 0-12-16,2 3-4 0,13 5-7 15,5 0-7-15,8-1-8 16,-1-4-8-16,14 0-4 16,-1-6-6-16,14-1 0 15,-7-3 2-15,13-5 2 0,6-5-3 16,1-5-7-16,7-5-6 15,-8-5-8-15,7-5-3 16,-7-3-2-16,-5-5 8 16,-1 6 15-16,-6-5 26 15,-8 3 32-15,-5 2 37 0,-1-2 26 16,1 8 14-16,-7 0-3 16,0 4-18-16,7 2-26 15,5 3-34-15,2 4-29 0,18 5-12 16,1 1-6-16,6 0 0 15,7-1 1-15,-1 4-2 16,1-4 0-16,5-2-1 16,-5 1 1-16,-7-6 1 15,0 4 3-15,-6-4 2 0,-7-4 2 16,-13-2 0-16,0-3 11 16,-13-1 16-16,-13-5 19 15,-7-4 16-15,-12-3 13 16,-13-3 5-16,-8-1-7 15,-5 1-12-15,-1-4-23 0,0 4-37 16,7-2-66-16,0 5-98 16,13-3-147-16,12 3-85 15,9-3-40-15,4-2-7 16,-5 1 40-16</inkml:trace>
  <inkml:trace contextRef="#ctx0" brushRef="#br0" timeOffset="165552.4209">27907 5637 78 0,'-19'0'190'0,"6"0"9"16,0-3-68-16,-1 3-43 15,8 0-23-15,0 0 0 16,0-3 3-16,6 3 2 16,0 0 11-16,6-4 14 0,0 0 5 15,8-3 15-15,5-4 2 16,7-3-4-16,13-8-12 15,7-8-22-15,6-3-11 16,7-7-26-16,12-12-17 16,1-3-10-16,6-7-3 0,0-4-6 15,0-7-4-15,-6-5-2 16,6-2 0-16,-13 4-4 16,-6-5 1-16,-7 8-1 15,-13 6 1-15,0 9-1 16,-13 6-2-16,0 9-20 0,-13 6-29 15,-6 7-41-15,0 5-57 16,-7 7-56-16,-7-1-44 16,0 8-22-16,-6 1-4 0,1 6 11 15,-8-4 43-15</inkml:trace>
  <inkml:trace contextRef="#ctx0" brushRef="#br0" timeOffset="165894.7899">28669 4374 146 0,'-12'-3'152'0,"-1"-1"-20"16,6 0-16-16,1 0-14 16,6 1-18-16,0-5-21 15,0 8-14-15,6-6-9 16,8 1-10-16,-2-2-11 16,14 0-7-16,7-5-2 0,6 5-3 15,13-4-4-15,0 0 0 16,1 4-2-16,6-4-2 15,-8 7 0-15,1-3 0 0,-5 7 1 16,-2 0 0-16,1 7 6 16,-14 4 4-16,1 4 2 15,-14 3 2-15,1 1 3 16,-14 6-1-16,0 1-2 16,-12 0-3-16,-7-1-3 0,0 1-4 15,-6-4-8-15,-1 0-18 16,0-4-40-16,1-3-59 15,13-5-65-15,6-6-32 16,12-4-14-16,8-11 7 16</inkml:trace>
  <inkml:trace contextRef="#ctx0" brushRef="#br0" timeOffset="166549.0972">29784 3895 63 0,'-26'6'91'16,"0"9"-32"-16,-7 7-16 15,1 4-6-15,5 3-3 0,8 3-5 16,0 2-3-16,12-1-5 16,7-4-7-16,7-4-2 15,-1-3-3-15,14 1-1 0,0-9-2 16,-1 2-4-16,7-10 1 16,0-2-3-16,6-4 2 15,1-4 1-15,-1-7-2 16,1-3 1-16,-7-1-1 15,0-6 6-15,-6-2 11 0,-1-3 22 16,-5 4 24-16,-8 1 25 16,7 6 15-16,-6 1 0 15,-7 2-12-15,6 4-23 16,7 8-23-16,-7 0-23 0,8 8-14 16,6 6-4-16,5-2-1 15,1 3-1-15,7 3 1 16,6-4-2-16,0-3 1 15,-6 1 0-15,6-2 7 16,-7-3 18-16,1-3 14 0,-7-8 8 16,6-3 3-16,-6-7 4 15,1-8-7-15,-7-4-11 16,-2 1-8-16,-10-5 1 16,-8-3 9-16,-8 0 4 0,-10 4 10 15,-9-1 1-15,-11 5-4 16,-2 7-11-16,-5-1-25 15,-1 8-44-15,7 4-74 16,0 7-99-16,13 4-93 16,6-1-46-16,14 4-12 0,-7 1 21 15</inkml:trace>
  <inkml:trace contextRef="#ctx0" brushRef="#br0" timeOffset="202267.8307">23932 8982 84 0,'-12'0'153'0,"-1"0"-16"15,0 0-9-15,6-4 1 0,1 4-2 16,-1 0-6-16,0 0-7 16,7-2-12-16,-6 2-15 15,6 0-11-15,0 0-10 16,0-5-8-16,0 5-4 15,0 0-3-15,0 0 4 0,0 0-1 16,-6-3-3-16,6 3-5 16,0-4-7-16,-7 1-9 15,7-5-10-15,0 1-11 16,0 0-5-16,7-4-4 16,-1 0-4-16,7-3-2 0,0 2 0 15,0-3-1-15,7 4 1 16,0 1-2-16,-1-2 1 15,0 1-2-15,1 4 0 16,-1 0 0-16,7 7 1 16,-6 0 2-16,-7 3 2 0,7 4 2 15,-8 8 3-15,2 3 1 16,-8 5 1-16,1-1-3 16,-7 4 0-16,6-5 1 0,-6-3-1 15,0 1 0-15,0-4 0 16,0-5 2-16,0 1 2 15,0-3 2-15,0-1 1 16,0-3 4-16,0-4 1 16,0-4-4-16,0 1 0 0,0-9-2 15,6 1-4-15,2-3-3 16,-2-5-2-16,0 1 2 16,8-4-1-16,-8 4-3 15,7 0-2-15,0 3 0 16,0 4-4-16,-7 0-3 0,8 3 0 15,5 4 0-15,-6 4 10 16,6 4 5-16,1 0 3 16,-6 7 5-16,5-3-2 15,1 2 0-15,-8 2-8 16,2-5-2-16,5 4 0 0,-6-3 3 16,-6-5 3-16,5-3 4 15,-5-3 5-15,0-1-1 16,5-11 1-16,-5 0-1 15,0-3-3-15,6-5 2 0,-7 2 4 16,1-4 4-16,6 2 2 16,-1 2-1-16,-4 2-1 15,11 5-7-15,-6 2-9 16,6 9-5-16,7-1-5 16,7 4-2-16,7 7-1 0,-2 5-22 15,1-2-31-15,7 5-43 16,-7 4-68-16,0-1-95 15,0 4-51-15,-6-4-5 16,6-3 18-16</inkml:trace>
  <inkml:trace contextRef="#ctx0" brushRef="#br0" timeOffset="203079.2925">25386 8521 54 0,'0'0'147'0,"-7"-4"-34"16,-5 4-31-16,-2 0-17 0,-5 0-4 15,-1 0-2-15,-6 0-3 16,-6 4-8-16,-1 0-11 15,1-1-4-15,-1 0-7 16,0 2-2-16,1 6-5 0,-8-4-4 16,8 4-1-16,5 0-4 15,-5-1 0-15,13 5-5 16,-1-1-1-16,14-2-3 16,0 3-1-16,6-5 1 15,6 5 0-15,6-7 0 0,8 3 4 16,13-4 2-16,-1 4 2 15,1-4 3-15,6 1 1 16,0-1 1-16,-6 1-3 16,6-1 1-16,-7 3-1 0,1 2 4 15,-7-2 3-15,-6 2 7 16,-7-1 12-16,-7 4 13 16,-6-5 14-16,-6 5 6 15,-7-4 1-15,-20 3-3 16,1 1-8-16,-8 0-15 0,-5 0-17 15,-7-1-12-15,-1 1-10 16,8-4-8-16,-1 0-14 16,7 0-34-16,0-3-64 15,13-2-86-15,13-2-62 16,6 0-32-16,7-4-6 0,14-8 23 16</inkml:trace>
  <inkml:trace contextRef="#ctx0" brushRef="#br0" timeOffset="204145.1388">25464 9140 140 0,'0'4'190'15,"0"-4"-33"-15,0 0-39 16,6 0-24-16,-6 0-13 15,7-4-10-15,-1 0-7 0,-6 1-10 16,7-2-3-16,6-1-6 16,-7-2-3-16,2-3-9 15,4 0-11-15,1 1-5 16,-6-5-4-16,6 1 1 0,-7-1 1 16,8 1 1-16,-8-2 5 15,6 1 3-15,-4 4-1 16,-2 0-1-16,7 4-4 15,-13 0-7-15,6 3-5 16,1 4-6-16,0 0-2 0,-1 8 0 16,0-1 0-16,2 3 2 15,4 5 2-15,1-3 0 16,-6 2 0-16,6-3-3 0,-1 4 0 16,2-7 2-16,-8 2 1 15,8-3-2-15,-8 1 2 16,0-4 5-16,1-1 3 15,-1 1 3-15,-6-4-3 16,7 0 2-16,-7-4 1 16,0 1 9-16,7-1 5 0,-7-4 1 15,6 1 8-15,0 0 3 16,-6 0-3-16,14-1-12 16,-8 1-9-16,7 3-7 0,0 0-8 15,-6 2-8-15,5-3-1 16,2 5-2-16,-2 5 2 15,8-3 1-15,-7 2 1 16,7 4 5-16,-8-1 2 16,2-3 2-16,-1 3 0 0,0 0 2 15,-7-3 0-15,1-1 3 16,-1 1-1-16,1-4 3 16,-7 0 2-16,7 0 0 15,-1-4 6-15,0 1 7 16,-6-4 10-16,7-4 11 0,0 0 13 15,5-1 6-15,1 1 4 16,-6 1-5-16,6 2-11 16,-7 1-16-16,2-1-18 15,4 4-11-15,-5 2-12 0,12 2-4 16,0 2 0-16,-5 2 0 16,6 4 3-16,-1-1-19 15,1-3-30-15,-1 3-51 0,-6 0-72 16,-7-3-100-16,1 3-70 15,-14-3-17-15,-12-4 12 16,0 0 41-16</inkml:trace>
  <inkml:trace contextRef="#ctx0" brushRef="#br0" timeOffset="204353.7747">25509 8872 120 0,'-19'-15'327'16,"-1"1"23"-16,8-1 14 16,-2 5-92-16,2-1-109 15,-2 3-79-15,8 1-65 16,-1 3-65-16,7 1-68 16,7 0-76-16,6-1-86 0,13-1-41 15,6-1-4-15,14-2 31 16</inkml:trace>
  <inkml:trace contextRef="#ctx0" brushRef="#br0" timeOffset="206626.1041">31432 4509 61 0,'-12'0'94'16,"5"4"-14"-16,1-4 15 16,-1 0-7-16,7 0 8 0,-7 0-2 15,1 0-19-15,6 0 7 16,0 0-16-16,-6 0 12 16,6 0-12-16,0 0-6 15,0 0-8-15,0-4-11 16,0 1-23-16,0-1-19 0,6-3-11 15,-6 0-7-15,6-1-4 16,1-3-3-16,6 0 30 16,0-1 17-16,0-2 5 15,0 3 1-15,7 0 3 16,6 1 0-16,-7-2-16 0,7 5-11 16,-6 0-6-16,6 4-3 15,-7-5-4-15,1 8 2 16,0 4 1-16,-7 3 3 15,-1 0 2-15,2 8 4 0,-8-1 1 16,1 5 0-16,-1-2-1 16,-6 0 2-16,0 0-4 15,0-2 2-15,0-1-1 16,0-2 2-16,0-5 5 16,0 1 1-16,-6-6 10 0,6 2 2 15,-7-4 0-15,7 0 1 16,0-4-4-16,0-3-5 15,0 0-8-15,0-4-5 16,0 0-1-16,7 1-1 16,6-5-2-16,-7 1-2 0,7-3-1 15,1 7-1-15,-2-1 0 16,8 0-2-16,6 4-2 16,-7 0-4-16,7 3-7 15,1 0-11-15,-1 0-7 16,-6 4-5-16,5 0-3 0,-5 0 5 15,-6 4 9-15,4 0 7 16,-4 0 11-16,-8-1 5 16,7 1 8-16,-7-1 2 0,2 1 4 15,-8-1 3-15,6 1 3 16,-6 0 9-16,0-4 6 16,0 0 7-16,0 0 0 15,0 0 2-15,-6 0 4 16,6 0 0-16,0-4-6 0,0 4-7 15,0-4-2-15,0 1-2 16,0 3-7-16,0-4-5 16,0 1-3-16,0 3 0 15,0-4-4-15,0 4 0 0,0 0-1 16,0 0-4-16,0 0-4 16,0 4 0-16,0-1 1 15,0 4-1-15,0 5-1 16,0 2 5-16,0 1 2 15,0 4 2-15,-8-4 0 0,8-5 1 16,-6 5 5-16,6-8 2 16,0 0 3-16,-6-2 3 15,6-3 3-15,-7 2-3 16,7-8-1-16,0 4-3 0,-6-7-4 16,6 0-3-16,0 0-3 15,0-4 0-15,6 0 0 16,1-1-1-16,-1-2 1 15,0-1 0-15,8 1 0 0,-2-1 1 16,-4 4-2-16,-2 0-3 16,0 4-3-16,7-1-5 15,-6 5-2-15,0 3 1 16,-1 0-3-16,6 3-19 16,-4 1-22-16,-2 4-39 0,-6-1-42 15,6 3-47-15,-6 2-38 16,0-5-2-16,7 3 13 15</inkml:trace>
  <inkml:trace contextRef="#ctx0" brushRef="#br0" timeOffset="207191.8443">32579 4275 32 0,'0'-4'127'0,"0"0"-14"15,0 1-12-15,-6-1-20 16,0 1-22-16,-14 3-19 16,7 3-18-16,-7 1-11 15,-6-1-9-15,7 5-3 0,-1-1-1 16,8 4-1-16,-8 0-1 16,13-4-3-16,7 5 5 15,0-5-1-15,7 0 1 16,13 1 3-16,-1-1 2 0,0 0 4 15,8 1 3-15,-1-1 3 16,-1-3 0-16,1 3 1 16,0 0-1-16,1 1 1 15,-1-1-2-15,-7 0 1 16,1 0 1-16,-7 1 10 0,-6-1 11 16,-7 3 7-16,-14-2 5 15,1 4 1-15,-7-1 2 16,-6-5-10-16,-6 6-12 15,-7-5-13-15,0 4-15 16,7-3-25-16,-8 2-41 0,15-3-53 16,-2 1-53-16,7-4-35 15,8 3-12-15,12-3 10 16</inkml:trace>
  <inkml:trace contextRef="#ctx0" brushRef="#br0" timeOffset="208223.9959">32938 4604 60 0,'-13'0'107'16,"0"-3"-24"-16,0 0-19 16,-13 3-15-16,6 0-8 15,-6 3-10-15,-7 0-7 0,1 6-11 16,5-3-8-16,2 5-4 15,-1 1-1-15,6-2 0 16,0 5-3-16,8-4 0 16,-1-3 2-16,6-1-1 15,7 3-1-15,0-6 1 0,0 4 0 16,0-5 5-16,7-3 2 16,6 4 2-16,-7-8 0 15,0 4 1-15,2-3 0 16,4-1 0-16,-6-4-3 15,8 1 4-15,-1-1-4 0,0 2 0 16,0-5 1-16,7-1 4 16,5 5 4-16,-5-3 1 15,6 6 2-15,-6-4 1 16,-1 5-1-16,1 3-8 16,0 0-8-16,-1 3-3 15,1 1-1-15,-8 0-1 0,2 3 2 16,-8-3 1-16,0 4 2 15,1-2 1-15,0-2-1 16,-7 0 4-16,0-1 1 16,6 1 6-16,-6-4 5 15,7 0 2-15,-1 0 1 0,-6-4-1 16,6 1 0-16,8-5-1 16,-8 4 4-16,0 2 3 15,-6-3 3-15,8 2 1 16,-2-1-6-16,0 4-8 15,7 0-8-15,0 0-9 0,6 0-1 16,1 4-2-16,6-1 2 16,-6 2 3-16,6-3 4 15,0 2-1-15,-6 0-2 16,6 0 1-16,-14-1 1 16,8-3 1-16,-7-3-2 0,1-1 1 15,-2-4 0-15,-6 1 1 16,2-7 3-16,-8-1-2 15,-8 1 13-15,8-5 26 16,-12 1 17-16,-1-4 20 16,-7 0 14-16,7 0 10 0,-6-1-8 15,-1 6-16-15,7-6-17 16,0 5-16-16,-6 3-15 16,12 1-13-16,0 3-12 15,1 4-7-15,6 3-6 0,6 8-6 16,-6-1 0-16,7 12 1 15,0-1 2-15,-1 5 0 16,7 3-3-16,-7 4-7 16,14-4-8-16,0 0-13 15,-1-1-28-15,7-2-39 0,6-1-59 16,1-7-77-16,7 0-37 16,-1-3-7-16,-7-4 15 15</inkml:trace>
  <inkml:trace contextRef="#ctx0" brushRef="#br0" timeOffset="208451.7783">33023 4524 154 0,'12'0'170'15,"2"-3"-13"-15,12 3-5 16,7-4-10-16,5 0-24 16,15-3-24-16,12 3-26 0,0-6-46 15,14 1-89-15,-2-1-95 16,8-5-53-16,-14 3-27 16,2-2-14-16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1:06.835"/>
    </inkml:context>
    <inkml:brush xml:id="br0">
      <inkml:brushProperty name="width" value="0.05292" units="cm"/>
      <inkml:brushProperty name="height" value="0.05292" units="cm"/>
      <inkml:brushProperty name="color" value="#FF0000"/>
    </inkml:brush>
  </inkml:definitions>
  <inkml:trace contextRef="#ctx0" brushRef="#br0">4333 15012 168 0,'0'0'197'0,"0"-4"-7"15,-6 1-5-15,6 0-4 16,-8-1-5-16,8 0-4 15,-6-3-22-15,6 3-13 16,0 0-15-16,0 1-11 0,-6-1-11 16,6 1-18-16,0-1-12 15,0 4-10-15,0-3-7 16,0 3-8-16,0-4-9 16,0 0-3-16,0 0-5 15,6 1-6-15,-6-1-1 0,6 0-6 16,8-2-4-16,-2 1-4 15,8-2-2-15,7-4-2 16,5 3-1-16,1 2-2 16,5 1 0-16,1-2-2 15,1 4-3-15,-7 3-2 0,-1 0-2 16,1 6 1-16,-14 6-1 16,0 2 2-16,-5 6-1 15,-8-3 4-15,-6 5 2 16,-6 0-1-16,-1 0 3 15,-6 0 1-15,-7-3 1 0,8-5-1 16,-2 1 0-16,1-8 1 16,7 4 4-16,0-3 2 15,-2-5 1-15,8 1 2 16,8-4 3-16,4 0-2 16,1 0-1-16,13-4-4 0,7-3-3 15,-1 3-1-15,8 0-4 16,-1 4-1-16,-7 0-3 15,7 0 0-15,1 4 1 16,-1 4-2-16,-13 2 2 16,0 5-2-16,-13 0 4 0,0 3 1 15,-20 0-1-15,1 1 3 16,-14 3 0-16,-13-3 3 16,-5-2-2-16,-1 2-1 0,-14-1 3 15,1-4-2-15,0-3 0 16,6 0-1-16,1 1 0 15,5-8-2-15,8-1-34 16,6-3-99-16,7-3-157 16,13-1-87-16,6-8-47 0,12-1-22 15,21-7 20-15</inkml:trace>
  <inkml:trace contextRef="#ctx0" brushRef="#br0" timeOffset="298.3137">5278 14918 19 0,'18'-16'247'16,"2"5"12"-16,-6 4 5 0,-8 4-82 16,7 3-55-16,-7 6-21 15,2 9 5-15,-2 8 8 16,-6 2 7-16,0 4-3 15,0 4-13-15,0 1-25 16,0 3-25-16,0-5-18 0,0 1-14 16,0 0-10-16,0-3-6 15,0-5-6-15,0-3-21 16,-6-1-74-16,6-5-121 16,-8-6-97-16,2 1-53 15,6-11-28-15,-13 0 2 0</inkml:trace>
  <inkml:trace contextRef="#ctx0" brushRef="#br0" timeOffset="826.8969">5460 15020 74 0,'20'-15'172'15,"-1"1"-9"-15,7 2-42 0,0 2-30 16,7-1-17-16,-1 0-12 16,7 3-13-16,-6 5-18 15,-1 0-16-15,-6 6-10 16,-6 0-5-16,-7 8-2 16,-6 1-1-16,-7 2 1 0,-7 4 3 15,-6 0 0-15,-7 1 2 16,8-4-1-16,-8-1 2 15,7-3 0-15,7 1-2 16,-1-2 4-16,7-3 2 16,0-7 6-16,13 4-1 0,0-4 2 15,13 0 7-15,6-4 4 16,-5 1 8-16,12-1 6 16,0 1 10-16,0 3 4 15,-6 0 1-15,-1 3-2 0,1 4-5 16,-1 1-4-1,-6-1-6-15,-6 7-1 0,-1 1-3 16,-19-1-2-16,0 3-3 16,-6 0-1-16,-14 2-3 15,-5-5-4-15,-15 4-4 16,1-3-4-16,-6 0-2 0,-1-1-6 16,1-3-36-16,-1-4-112 15,7-3-98-15,6-4-53 16,13-4-28-16,8-3-15 15</inkml:trace>
  <inkml:trace contextRef="#ctx0" brushRef="#br0" timeOffset="1203.7085">6151 14962 6 0,'6'-8'205'0,"7"1"29"16,0-1-19-16,6 2-51 0,1-2-35 15,6 1-18-15,7-1-19 16,6 0-21-16,-7 5-15 16,14-5-16-16,-13 8-8 15,6 0-2-15,0 0-3 16,-7 8 1-16,-6 0 7 0,0 6 7 15,-6 4 8-15,-7 5 3 16,-7 2 2-16,-6 0-3 16,0 1-7-16,0 4-7 15,-6-5-10-15,6 1-7 16,-6-1-8-16,6 1-4 0,-7-4-2 16,7-1-5-16,7 2-6 15,-7-5-76-15,6-3-132 16,8 0-86-16,-2-4-44 15,8-8-24-15,-1 1-7 16</inkml:trace>
  <inkml:trace contextRef="#ctx0" brushRef="#br0" timeOffset="1429.3759">6998 15233 53 0,'19'-15'393'15,"-5"4"37"-15,-2-1 27 16,-5 1 23-16,-1 4-175 16,1 5-118-16,-7-7-65 15,6 6-44-15,1-5-65 16,-1 5-103-16,8 3-148 0,5 0-131 16,-6 0-72-1,6 0-28-15,-5 0 20 0,-14 0 67 16</inkml:trace>
  <inkml:trace contextRef="#ctx0" brushRef="#br0" timeOffset="2256.1398">7864 14636 159 0,'-6'-4'193'0,"-8"4"-9"16,-11 7-64-16,-7 8-28 16,-8 7-1-16,1 10 7 0,-7 9 7 15,1 7-3-15,6 6-12 16,6 5-15-16,7 0-21 15,13-5-18-15,6 2-8 16,20-6-3-16,7-4-4 16,12-8-2-16,21-3-3 15,-1-7 0-15,7-6-3 16,6-7-5-16,-6-3-2 0,-8-10 1 16,-5 3-3-16,-13-10-3 15,-13 3 2-15,-8-3 1 16,-18-6-2-16,-14 4-2 15,-13-4 1-15,-5-1-1 16,-8 6-10-16,-6-2-89 16,6 5-114-16,-13-1-60 0,7 4-30 15,0 4-16-15,-6-1-2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1:26.664"/>
    </inkml:context>
    <inkml:brush xml:id="br0">
      <inkml:brushProperty name="width" value="0.05292" units="cm"/>
      <inkml:brushProperty name="height" value="0.05292" units="cm"/>
      <inkml:brushProperty name="color" value="#FF0000"/>
    </inkml:brush>
  </inkml:definitions>
  <inkml:trace contextRef="#ctx0" brushRef="#br0">5401 16508 135 0,'-12'-8'183'0,"4"1"-8"15,2 0-8-15,0 0-3 16,0-2 1-16,-2 2-2 16,8-4-2-16,0 4-11 15,0 0-9-15,0-4-18 0,8 3-17 16,-8 1-10-16,0 3-12 16,0 0-12-16,0 2-16 15,0-6-10-15,0 8-11 16,0-4-5-16,0 4-3 0,0-3-5 15,-8 3 0-15,8 0-3 16,-6 0-5-16,0 0-5 16,-14 3-4-16,1 4 3 15,-14 4 11-15,-7 4 16 16,-11 11 22-16,-8 6 14 0,-6 10 9 16,-7 1 3-16,7 4-4 15,6 5-13-15,7-5-14 16,13 1-12-16,7 0-8 0,12-8-4 15,20 0-7-15,7-4-7 16,12-2-4-16,7-5-3 16,13-7-4-16,7-3-3 0,6-5-8 15,7-7-2-15,-7-7-4 16,6-4 0-16,-12 1-1 16,6-8-1-16,-20-4 4 0,2 1 7 15,-15-1 8-15,-13 1 6 16,-12-5 6-16,-7 5 7 15,-19-2 8-15,-8 3 4 0,1 1-1 16,-13 1-3-16,6 1-5 16,-6 6-6-16,7-1-10 0,5 2-25 15,1 3-41-15,0 3-58 16,13 2-76-16,6-1-113 16,8 2-143-16,12 2-58 15,6-1-5-15,8-3 34 0,5 0 66 16</inkml:trace>
  <inkml:trace contextRef="#ctx0" brushRef="#br0" timeOffset="374.8794">5480 16815 269 0,'0'0'404'0,"6"0"36"16,-6 0 37-16,-6 0-99 0,6 0-97 15,-7 0-68-15,0 4-44 16,7-4-31-16,-6 0-32 16,6 0-33-16,-6 4-31 15,6-1-19-15,-8-3-12 0,8 4-8 16,0-4-2-16,0 3-1 15,0-3 0-15,0 0-1 16,0 4 2-16,0-4 1 0,0 0 1 16,0 0 4-16,0-4 0 15,0 4 2-15,0-3-5 0,0-1-7 16,8-3-23-16,-2 3-35 16,0-3-52-16,1-5-56 15,0 6-78-15,6-2-110 16,6-3-87-16,0 3-20 15,1-2 21-15,6 2 40 0</inkml:trace>
  <inkml:trace contextRef="#ctx0" brushRef="#br0" timeOffset="921.9224">6034 16552 230 0,'6'-19'322'16,"0"4"30"-16,-12-3-40 16,0 4-61-16,-8 2-53 0,-12 1-48 15,1 4-43-15,-2 3-27 16,-12 4-23-16,0 8-17 16,0 6-16-16,0 1-9 15,7 7-5-15,5 4-2 0,7-4-3 16,14 3-5-16,12-2-13 15,1-6-13-15,13 3-14 16,6-10-10-16,6 1-7 16,7-7 1-16,-6-4 7 15,6-4 10-15,-13-3 13 16,6-7 11-16,-6-1 16 0,1-4 18 16,-7 0 26-16,-8 1 34 15,2 4 37-15,-8-1 29 16,0 4 12-16,-6 3-6 15,0 1-13-15,0 7-5 16,0 7-12-16,-6 5-11 0,0 10-4 16,-2 3-2-16,2 4-7 15,6 4-22-15,0 1-25 16,0 2-15-16,0-3-13 0,6 4-15 16,2-8-22-16,4 4-36 15,-5-7-27-15,6-1-47 16,6-3-62-16,-5-3-63 0,-2-8-76 15,8-4-117-15,-1-7-53 16,1-4 2-16,6-6 40 16,-6-10 56-16</inkml:trace>
  <inkml:trace contextRef="#ctx0" brushRef="#br0" timeOffset="1742.7873">6711 16445 16 0,'12'-14'255'0,"-4"2"27"16,-8 1 18-16,0 5-73 16,-8-2-53-16,2 4-34 15,-6 1-27-15,-2 3-18 16,-5 0-14-16,-7 0-17 15,6 3-20-15,-6 1-10 0,7 4-7 16,-7-6-5-16,6 6-6 16,1-1-2-16,5-3-5 15,2 4-2-15,-2-6 1 16,8 6 1-16,-1-4 4 0,1 0 4 16,6-4 5-16,-7 0 4 15,7 3 1-15,0-3 0 16,0 0-6-16,0 4-2 15,0-4-3-15,0 0-5 0,0 0-3 16,0 0-4-16,0 0 0 16,0 0-1-16,0 0-3 15,-6 0 0-15,6 4 0 16,-7-4 0-16,7 3 1 0,-6 4 1 16,6-3 1-16,-6 8 1 15,6-2 2-15,-8 2-1 16,8 3-1-16,0-1 1 15,0 3 0-15,8-2-2 16,-8 0 0-16,6 0-2 0,0-4 1 16,-6 0 1-16,7-3 0 15,-7-1 1-15,6 1 4 16,1-8 0-16,6 0 2 16,7-5-3-16,6-5-1 15,13 2-2-15,-1-6-5 0,-5 2-3 16,7 1 0-16,-1-4-1 15,-1 5 1-15,-5 3-2 16,7 3 6-16,-8 0 8 16,1 4 6-16,-1 0 6 15,1 8 9-15,-7 2 7 16,0 1 1-16,-7 4 0 0,1 4-1 16,-7-2-1-16,-13 5-1 15,-7 1-1-15,-13-2 2 16,-12 1 3-16,-7 4-2 15,-6-4 0-15,-14 4-6 0,1-4-2 16,-9-4-8-16,10 0-6 16,4-3-11-16,1 0-25 15,0-8-31-15,13 0-53 0,0 0-79 16,13-3-119-16,13-4-106 16,6-4-40-16,7-3-2 15,13-7 33-15,6-1 69 0</inkml:trace>
  <inkml:trace contextRef="#ctx0" brushRef="#br0" timeOffset="2362.3062">7154 16463 103 0,'13'-7'238'0,"-7"0"29"16,2-1-34-16,-2 0-31 16,-12 6-33-16,-2-2-27 15,-4 4-21-15,-8 0-22 0,-6 4-30 16,0 3-22-16,-7 0-13 15,0 4-5-15,1 0-1 16,13 1 0-16,-7-2 2 16,19 5 6-16,0-4 8 15,21 3 6-15,5-3 8 0,7 3 6 16,6-2 5-16,8 3 1 16,-1-1-2-16,6-2 1 15,-5 2-6-15,-1-3-7 16,0 3-7-16,0-2-6 15,-13-1-11-15,0 0-9 16,-6-1-5-16,-14 2-5 16,-6-2-1-16,-6 1-4 0,-14 4-2 15,-13-8 0-15,1 5-1 16,-7-2 0-16,0-3-3 16,-1-2 3-16,8-2-2 0,-1 1 1 15,7-4-3-15,7-7-11 16,6-1-12-16,19-6-10 15,1-5-5-15,19-3-4 16,0-4-2-16,6 1 8 16,8-1 2-16,-1 0-3 15,-7-3-7-15,14 4-16 16,-7-1-20-16,0 1-27 0,-7 3-36 16,1 3-49-16,-1 1-70 15,-5 2-70-15,-7 6-25 16,-1-1 6-16,-6 3 31 15</inkml:trace>
  <inkml:trace contextRef="#ctx0" brushRef="#br0" timeOffset="2849.002">7767 16375 157 0,'6'-3'306'16,"0"3"41"-16,2 0-7 15,-2-4-58-15,-6 4-57 16,13 0-49-16,0 0-39 16,6 0-36-16,1 0-26 15,6 4-18-15,0 3-5 0,-7 4 4 16,-5 3 3-16,-8 9-2 15,-6 2-3-15,-6 4-8 16,-14 5-11-16,0 3-14 16,-12-1-9-16,-1 0-5 15,1 1-4-15,-7 0-1 16,6-4-1-16,7-7 1 0,6-1-2 16,1-3 7-16,12-7 13 15,1-1 22-15,12-7 24 16,7 1 13-16,14-8 12 0,11 0-2 15,9-8-11-15,4 1-20 16,8-7-26-16,-1-1-25 16,1 1-41-16,6-5-52 15,-6 1-66-15,0-1-91 16,-7 4-152-16,-7-2-90 16,-12-2-24-16,-1 1 18 0,-12-1 49 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1:51.271"/>
    </inkml:context>
    <inkml:brush xml:id="br0">
      <inkml:brushProperty name="width" value="0.05292" units="cm"/>
      <inkml:brushProperty name="height" value="0.05292" units="cm"/>
      <inkml:brushProperty name="color" value="#FF0000"/>
    </inkml:brush>
  </inkml:definitions>
  <inkml:trace contextRef="#ctx0" brushRef="#br0">15312 11737 168 0,'0'-7'235'15,"-13"3"-10"-15,7 0-28 16,-1-3-25-16,0 4-17 16,1-1-13-16,0-3-10 0,-1 3-13 15,0 0-8-15,1 1-10 16,-1-5-9-16,1 8-12 15,0-6-13-15,6 2-13 16,6 0-12-16,13-3-11 16,7-1-9-16,14 1-9 0,5 0-8 15,1 3-2-15,-1-3-3 16,-6 3 0-16,-5 4 0 16,-2 0-2-16,-13 4 1 15,-13 3 1-15,-6 4-1 16,-19 7 1-16,-13 4 0 15,-8 0-2-15,-5 4 2 16,-1-1-2-16,-6 1 1 0,6 0-2 16,8-4-1-16,5 0 4 15,7-8-2-15,13 1 1 16,6-1 1-16,14-6 1 16,12-5 2-16,14 6 0 15,-1-9-2-15,14 0 0 16,-7 0 0-16,7 0 1 15,-7 0-1-15,0 0 0 0,-7 6 6 16,8-2 6-16,-15 7 8 16,2 0 12-16,-14 3 15 15,0 9 10-15,-20-2 7 16,-5 1 1-16,-2 4-5 16,-6 0-14-16,-12-1-9 15,-1 1-8-15,1-4-8 0,-7 0-7 16,13-8-4-16,-7 1-3 15,13-3-5-15,1-5-22 16,0 1-36-16,6-8-52 16,6-8-72-16,7 1-95 15,13-8-112-15,6-3-48 16,7-5 1-16,7-2 32 16,-1-5 60-16</inkml:trace>
  <inkml:trace contextRef="#ctx0" brushRef="#br0" timeOffset="601.2189">16270 11598 122 0,'-6'-4'205'16,"-8"4"-3"-16,1 7-10 16,-6 9-9-16,0 2-1 15,-8 8 5-15,1 3-13 16,6 7-23-16,1 1-24 0,0 3-23 15,12-3-19-15,1-5-17 16,6 2-13-16,6-5-12 16,13 0-8-16,1-6-8 15,19-5-5-15,1-4-4 16,5-3-4-16,1-7-5 16,-1 1-5-16,-6-10-1 15,1-2-3-15,-8-4 1 0,-6 0 0 16,-7-3 5-16,-5-5 10 15,-8 4 13-15,0 1 16 16,1-1 22-16,-7 0 16 16,0 5 2-16,0 5-4 15,0 2 0-15,-7 6-1 16,1 5-11-16,0 10-5 16,0 8 1-16,-2 3 1 0,-4 4-7 15,5 3-11-15,7 5-12 16,0-4-10-16,0 3-7 15,13-8-12-15,-7 3-26 16,14-6-52-16,-7-4-80 16,7-7-142-16,0-6-154 15,-2-9-78-15,2-3-23 0,0-8 28 16,-1-3 65 0</inkml:trace>
  <inkml:trace contextRef="#ctx0" brushRef="#br0" timeOffset="1028.0755">17241 11580 61 0,'0'-18'218'0,"-6"7"34"15,-8 7-13-15,-5 4-7 0,-21 15-11 16,1 7-5-16,-6 11-4 16,6 11-18-16,-7 3-39 15,8 1-35-15,4 7-35 16,9-4-23-16,11 0-19 16,14-7-13-16,7-4-9 15,12-3-7-15,14-7-5 0,13-9-10 16,-1-6-11-16,14-3-7 15,-7-12-8-15,-7 0-1 16,2-12 0-16,-21 1 6 16,-7 0 8-16,-26-3 10 15,-13-5 10-15,-12 4 9 16,-19 1 10-16,-15 3 5 0,8-1 1 16,-1 6-7-16,0-2-28 15,20 5-53-15,6 3-83 16,20 0-129-16,13 0-99 15,27-4-50-15,11 4-5 16,15-8 32-16</inkml:trace>
  <inkml:trace contextRef="#ctx0" brushRef="#br0" timeOffset="1515.619">17541 11730 67 0,'-20'-18'249'16,"-6"-1"42"-16,-7 8-31 0,1 1-36 16,-1 2-34-16,7 5-26 15,0 3-45-15,0 3-34 16,13 1-26-16,7 7-17 16,6 0-9-16,6 4-7 15,7-1-3-15,13 4-18 16,0 1-12-16,14 3-4 0,-1 0-5 15,-1 0-3-15,1-1-7 16,-6 2 14-16,-7-2 4 16,-6 1 2-16,-14 1 3 15,-6-5 3-15,-6 0 0 16,-14-3 3-16,-6-1 5 16,-7 1 18-16,1-8 8 15,-13-3 5-15,-2 0 5 16,9-4 1-16,5-4 3 0,13-7-17 15,20-4-9-15,20-3-19 16,19-7-11-16,7-1-9 16,13-4-5-16,6 1-1 15,-7-4 0-15,1 8 15 16,-7-4 5-16,-13 6 0 0,0 1-19 16,-6 7-44-16,-1 1-72 15,-6 7-96-15,1 3-78 16,-7 4-37-16,-8 0-3 15,1 4 32-15</inkml:trace>
  <inkml:trace contextRef="#ctx0" brushRef="#br0" timeOffset="1805.5072">18186 11811 220 0,'-7'0'309'16,"1"3"42"-16,-1-3-28 16,-6 4-60-16,0 0-51 0,0-4-40 15,-6 7-38-15,12-3-38 16,0-1-32-16,-5 1-25 16,12 3-17-16,0-3-7 15,0 3-5-15,0-3-3 16,0 3-7-16,0-4-14 15,6-3-33-15,-6 4-74 0,0-4-130 16,13-4-94-16,0 1-46 16,0-8-14-16,0 0 18 15</inkml:trace>
  <inkml:trace contextRef="#ctx0" brushRef="#br0" timeOffset="2150.7805">18531 11510 101 0,'0'-7'238'0,"7"4"46"0,-14 3-13 15,0 7-18-15,-5 7-12 16,-8 8 6-16,7 7 4 15,-13 4-17-15,6 12-26 16,-6 2-32-16,1 4-35 16,-2 8-31-16,-5-4-26 15,6 7-24-15,6 1-19 16,0-2-17-16,14 3-29 16,12-10-63-16,1-6-104 0,6-4-187 15,0-4-103-15,6-11-52 16,-5-2-8-16,-8-6 42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2:02.714"/>
    </inkml:context>
    <inkml:brush xml:id="br0">
      <inkml:brushProperty name="width" value="0.05292" units="cm"/>
      <inkml:brushProperty name="height" value="0.05292" units="cm"/>
      <inkml:brushProperty name="color" value="#FF0000"/>
    </inkml:brush>
  </inkml:definitions>
  <inkml:trace contextRef="#ctx0" brushRef="#br0">15025 13097 134 0,'0'0'191'0,"0"0"-7"16,0-4-23-16,0 4-10 0,7 0 3 16,-7 0 1-16,0 0 1 15,6 0-17-15,-6 0-16 16,0 0-10-16,0 0-4 16,0 0 5-16,0 0 1 15,0 0 2-15,0 0-4 16,7 0-11-16,0 0-17 15,5 0-18-15,14-4-20 16,21 1-17-16,18-1-12 0,6-3-8 16,7-1-3-16,-6 1-6 15,-1 0-1-15,-5 3 0 16,-14 4-1-16,-13 4 0 16,-20 3 2-16,-5 8 14 15,-21 3 23-15,-12 11 25 16,-8 4 27-16,-11 8 45 0,-8 6 26 15,-7 5 5-15,2 6-12 16,-2 1-18-16,7 3-23 16,1 1-43-16,13-5-26 15,-1 1-17-15,13-9-11 16,8-6-5-16,12-3-7 16,0-8-12-16,12-4-42 15,2-11-78-15,-2-3-101 0,8-7-129 16,-1-8-154-16,1-4-88 15,0-4-10-15,-1-3 48 16,-6-4 88-16</inkml:trace>
  <inkml:trace contextRef="#ctx0" brushRef="#br0" timeOffset="202.4572">15684 13643 307 0,'19'-14'394'0,"-19"-6"55"16,7 6 15-16,-7 2-71 16,-7-2-62-16,7-1-41 15,-7 5-45-15,1-1-48 16,6 0-50-16,6 3-62 0,1 4-87 16,0 2-100-16,-1-3-107 15,7 2-128-15,7 6-142 16,-8-3-66-16,2 5 4 15,-8-5 46-15,-6 0 78 16</inkml:trace>
  <inkml:trace contextRef="#ctx0" brushRef="#br0" timeOffset="740.2169">16068 13151 98 0,'7'0'245'16,"-14"8"36"-16,0 7-4 15,-5 4-9-15,-8 10 3 0,0 3-17 16,1 1-43-16,13 8-51 15,-2-5-48-15,8 1-37 16,14-1-27-16,5-7-21 16,1 1-13-16,12-12-10 15,7 1-4-15,7-13-5 16,-7-1-1-16,7-10-3 0,-7-1 1 16,0-5 1-16,-13-8-2 15,0-3 3-15,-6-4 4 16,-7 1 1-16,-7 3 4 15,-6-4 23-15,0 4 25 16,0 8 15-16,-6-1 12 16,-1 12 15-16,1 3 13 0,-8 11-10 15,2 3-16-15,-2 12-11 16,2 7-9-16,5 0-15 16,0 7-15-16,7-3-13 15,7 3-12-15,0-4-22 16,-1-3-57-16,14 1-88 15,-1-9-151-15,1-7-132 16,0-3-68-16,6-11-20 16,-14-4 32-16,1-8 77 0</inkml:trace>
  <inkml:trace contextRef="#ctx0" brushRef="#br0" timeOffset="1273.985">16700 13328 186 0,'13'-16'259'16,"0"1"15"-16,0 5-56 16,13-1-50-16,-6 1-43 0,12 2-33 15,-6 1-26-15,1 7-22 16,-1 0-20-16,-7 3-10 15,-6 9-5-15,-6 2-2 16,-14 3 2-16,-13 6-2 16,1 0 2-16,-8 2-1 15,2 0 0-15,5-2-3 0,-6-2-5 16,0-3 0-16,13-2 1 16,0-6 0-16,6-2-1 15,7-1 2-15,0-3 3 16,7-8-1-16,6 4-2 15,6-7 2-15,7 3 6 16,1-4 9-16,-1 2 10 16,6 1 11-16,-6 1 10 0,1 1 11 15,-1 6 10-15,-7 1 8 16,-6 7 1-16,0 3 3 16,-7 3 2-16,-6 0-5 15,-6 5-9-15,-7 0-15 16,0-4-12-16,-6 4-13 15,-1-2-13-15,0-6-18 0,7 1-36 16,1-5-65-16,-2-3-132 16,8-3-120-16,6-4-63 15,0-7-27-15,0-5 13 16,6-2 54-16</inkml:trace>
  <inkml:trace contextRef="#ctx0" brushRef="#br0" timeOffset="1820.7171">17170 13334 12 0,'12'-10'204'16,"1"-2"27"-16,0 5-23 0,14-3-30 15,-1 2-34-15,-1 1-32 16,8 3-28-16,6 0-26 15,-6 0-27-15,-1 4-21 16,-5 4 7-16,-9 0 23 16,-10 7 18-16,-8 7 11 15,-8 1 16-15,-10 3 9 0,-9 0-12 16,1 3-16-16,-6-2-18 16,5-2-8-16,8-3-19 15,-7 1-8-15,6-4-5 16,8-4-4-16,4-3-2 15,2-2-2-15,12-2 0 16,2-4-1-16,11-4 0 0,1 0 1 16,-1 2-8-16,7-3 3 15,0-2 5-15,0 2 9 16,7 5 13-16,-7 0 9 16,-6 5 21-16,-1 7 15 15,1-2 7-15,-14 5 2 16,0-1-4-16,-12 5-4 15,0-2-7-15,-14 6-7 0,1-5-6 16,-7 1-9-16,-1 3-10 16,-5-8-5-16,6 1-6 15,-7-5-23-15,1 2-47 16,5-9-84-16,7-3-144 16,2-3-115-16,18-9-59 15,0-2-17-15,12-8 23 16,8-3 74-16</inkml:trace>
  <inkml:trace contextRef="#ctx0" brushRef="#br0" timeOffset="2448.8248">18192 13199 102 0,'0'-6'183'0,"0"6"7"0,-13-9 4 15,-7 9-5-15,-6-3-20 16,-6 3-19-16,-7 3-22 16,-6-3-21-16,-1 4-20 15,7 1-20-15,-1-2-13 0,7 0-12 16,7 5-11-16,1-2-10 15,5-1-8-15,8 2-3 16,-2 0-7-16,8 0 1 16,-1 1-2-16,0-1 1 15,1 0-1-15,6 0-2 16,0 5 1-16,0-5 1 16,0 1-1-16,6 2 1 0,8-3-2 15,-2 1 0-15,8 0-1 16,6-5 1-16,-7 0-1 15,7 2 0-15,1-5 2 16,-1 4 1-16,0-4 2 16,7 0-2-16,-7 0 4 15,6 0 3-15,1 0 13 0,-1 0 12 16,1 3 15-16,-7 4 18 16,-6 0 21-16,-1 5 18 15,-12 3 11-15,-7 2 4 16,-7 5 0-16,-12 0-9 15,-7 1-16-15,0 2-19 16,-7-3-21-16,-6-1-16 0,-1 2-14 16,-5-2-14-16,-7-2-22 15,7 0-50-15,-1-5-84 16,1 1-148-16,-2-7-128 16,9 2-66-16,5-6-22 15,1-4 26-15,-1 0 71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2:36.139"/>
    </inkml:context>
    <inkml:brush xml:id="br0">
      <inkml:brushProperty name="width" value="0.05292" units="cm"/>
      <inkml:brushProperty name="height" value="0.05292" units="cm"/>
      <inkml:brushProperty name="color" value="#FF0000"/>
    </inkml:brush>
  </inkml:definitions>
  <inkml:trace contextRef="#ctx0" brushRef="#br0">15279 15012 75 0,'-6'-10'201'15,"0"-1"7"-15,-1 3-31 16,0-3-25-16,1 4-14 16,6 4-5-16,0-5-15 0,-7 4-15 15,7 1-11-15,7-1-10 16,-7 0-8-16,6 1-7 15,1 0-6-15,0-5-8 16,12 1-10-16,0-4-8 16,14 3-9-16,7-7-8 0,5 4-7 15,1 0-3-15,5 0-7 16,-5 4 0-16,-7 0-1 16,-6 7 0-16,-7 4-1 15,-13 3 1-15,-13 11 8 16,-19 7 9-16,-20 12 8 15,-7 4 3-15,-7 2 6 16,-5 5-1-16,6 0-5 16,0-4-10-16,6-1-9 0,7-2 0 15,6-8-3-15,7 0 3 16,14-8 6-16,12-6 8 16,12-2 5-16,14-5 2 15,7-4 1-15,13-8-2 16,-1 0-5-16,7-4-5 15,1-4-4-15,6 0-4 0,-2-1-6 16,-4-3-3-16,-1 2-7 16,1-2-20-16,-8 1-71 15,-7 0-123-15,-5 0-116 16,0 0-59-16,0 0-30 16,-14-4 2-16,-6 1 60 15</inkml:trace>
  <inkml:trace contextRef="#ctx0" brushRef="#br0" timeOffset="695.8463">16791 14698 15 0,'-32'0'164'15,"-14"0"-10"-15,-6 3-12 16,-7 1-4-16,7 3-1 15,-7 1-7-15,8-1-16 16,5 0-22-16,1 0-28 16,11 1-22-16,2 0-17 15,13-1-11-15,-1 0-6 0,7-3-4 16,0-1-2-16,6 1-2 16,1 0 2-16,6-1 2 15,0-3 2-15,-6 4 0 16,6 0-2-16,0-1-1 15,6 5 1-15,-6-1-2 16,6-4-1-16,1 8 1 16,12-7 1-16,1 4 1 0,6-1-3 15,6 0-1-15,-6-4 1 16,7 1-2-16,-1 0 0 16,8 0 1-16,-7-4 0 15,-1 3 1-15,1-3-2 16,-1 4 5-16,-6 3 23 15,1 0 25-15,-9 9 24 0,-10-2 24 16,-8 4 22 0,-8 5 14-16,-10-2-4 0,-2 1-12 15,-7 4-14-15,-5-3-14 16,-7-2-15-16,-7 1-13 16,-5-4-13-16,4 0-14 15,-5-3-7-15,7 0-9 0,6-3-7 16,-1-6-7-1,8 1-10-15,13-3-51 0,-1-4-97 16,7-4-138-16,20-3-100 16,12-8-54-16,7 1-23 15,14-9 36-15</inkml:trace>
  <inkml:trace contextRef="#ctx0" brushRef="#br0" timeOffset="1348.7221">17430 14687 160 0,'0'-8'215'0,"-19"1"-5"0,-1 3-43 15,-13 0-32-15,-6 4-22 16,0 0-16-16,0 0-12 15,-7 4-19-15,7 4-19 16,0-1-15-16,0 1-14 16,7-1-6-16,6 3-4 15,-1-2-4-15,8 3 0 0,6-4-2 16,-1 4-1-16,2-4 0 16,5 1 0-16,0-2 1 15,7 3-1-15,0-2 2 16,0 0 2-16,7 4 0 15,0-3-2-15,5 2 0 16,2 1-1-16,5 1 0 16,7-2 1-16,0-3-4 0,0 5 2 15,1-5 2-15,-1 3-2 16,6-1-1-16,-13-3 2 16,7 2 6-16,1 0 4 15,-1-1 5-15,0 1 10 16,-7 2 11-16,7 1 8 15,-6 0 13-15,-7-4 14 16,0 8 7-16,-6-4 8 0,-14-1 13 16,-6 5 5-16,-6 0 0 15,-7 1-7-15,-13-2-2 16,-7-3-7-16,-7 3-12 16,-5 1-10-16,6-4-12 15,-7-1-14-15,7-2-11 16,0 3-13-16,13-4-11 0,6-4-12 15,1 2-41-15,18-5-87 16,8 0-148-16,19-5-118 16,14-5-64-16,11-5-28 15,8 1 18-15,0-8 78 16</inkml:trace>
  <inkml:trace contextRef="#ctx0" brushRef="#br0" timeOffset="1898.9836">17723 14672 51 0,'6'-11'207'0,"1"4"11"16,-7-2-5-16,0 7-2 15,0-2 19-15,-7 8 1 16,-12 7-6-16,0 3-11 16,-14 11-6-16,1 5-8 15,-1 7-15-15,0 7-23 0,0-4-29 16,1 7-28-16,13-5-28 16,11-3-15-16,2-6-18 15,20 0-9-15,5-8-8 16,7 2-5-16,13-9-5 15,13-4-8-15,0-3-6 16,7-7-7-16,6-4-4 0,-6 0-2 16,-7-8-16-16,0 1-14 15,-6-3-9-15,-7-5-4 16,-7-3-1-16,-6 2 0 16,-6-5 13-16,-1 2 14 15,-5 1 11-15,-2 0 6 16,-5 3 4-16,0 1 3 0,-1 6 5 15,-6 5 2-15,0 6 2 16,0 5 2-16,-6 6-1 16,-1 8 3-16,0 4-2 15,1 3-1-15,0 1-3 16,12 3-2-16,0-1-3 16,1 5-44-16,0-5-71 15,6-2-127-15,0 0-136 0,-7-5-75 16,7-3-36-16,-7-4 22 15,8-2 61-15</inkml:trace>
  <inkml:trace contextRef="#ctx0" brushRef="#br0" timeOffset="2965.9805">18648 15181 12 0,'-13'-4'186'0,"7"4"14"15,-1 0-30-15,-6 0-26 16,7 4-16-16,0-4-8 15,-2 3-18-15,2 5-14 16,0-5-10-16,-1 6-1 16,1-6-4-16,6 1 0 15,-7-2 5-15,7 3 5 0,0-2 15 16,-7-3 11-16,7 0 7 16,-6 0-5-16,6 0-7 15,0-8-15-15,0 6-20 16,6-2-23-16,-6-3-18 15,7-1-8-15,-7 0-9 16,13-1-9-16,-6 0-7 0,5 1-45 16,8-2-87-16,0 3-135 15,6-1-95-15,-1 1-52 16,8-4-23-16,0 0 27 16</inkml:trace>
  <inkml:trace contextRef="#ctx0" brushRef="#br0" timeOffset="3561.071">19626 14844 216 0,'-20'-7'266'0,"-6"-1"-15"15,-6 5-24-15,-15-1-22 16,2 0-20-16,-1 4-35 16,-5 0-38-16,-2 4-28 15,1 0-18-15,7-4-12 16,5 3-10-16,8 1-9 16,-1 4-6-16,7-5-6 15,7 4-6-15,-1 0-4 0,7 5 1 16,0-1 1-16,7-1-1 15,-1 6-2-15,7-2 0 16,7 4-4-16,6-3-5 16,6 0-3-16,7-5-1 15,7 5-1-15,6-4-1 16,0 0 2-16,6-4 0 0,-6 1 1 16,7-1 0-16,-1 1-1 15,-5-5 2-15,-1 2 1 16,-6 1-1-16,-1 2 2 15,-6-1 4-15,-6 4 21 16,-7-4 21-16,-7 8 19 16,-12-1 19-16,-13 1 12 15,-15 0 8-15,2-1-10 0,-19 4-18 16,-8-2-16-16,-6-3-16 16,-1 3-13-16,-6-2-14 15,1-3-11-15,12 0-36 16,1-3-81-16,12-2-168 15,7-1-132-15,6-5-68 16,7-5-33-16,6-1 9 0,8-5 68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2:49.313"/>
    </inkml:context>
    <inkml:brush xml:id="br0">
      <inkml:brushProperty name="width" value="0.05292" units="cm"/>
      <inkml:brushProperty name="height" value="0.05292" units="cm"/>
      <inkml:brushProperty name="color" value="#FF0000"/>
    </inkml:brush>
  </inkml:definitions>
  <inkml:trace contextRef="#ctx0" brushRef="#br0">15449 16145 6 0,'-6'-4'105'0,"-2"0"-6"15,2 0 4-15,0 1 6 16,6 3 7-16,-7-4-1 16,1 1-7-16,6-1 8 15,-7 4 4-15,1-3-3 16,-1 3-6-16,1 0-6 0,6-4 0 16,0 4-11-1,0 0-13-15,0 0-5 0,6 0-2 16,1-4-3-16,6 4-5 15,0 0-13-15,7-4-16 16,6 1-14-16,13-5-10 16,-13 5-6-16,13-5-5 15,-7 4-1-15,1-2-1 16,-7 2 0-16,0 0-2 0,0 1 0 16,-13 3 0-16,1 0-2 15,-2 3 0-15,-6 8 3 16,-6 7 6-16,-6 8 12 15,0 7 13-15,-8 4 18 16,8 7 10-16,-7 4 5 16,0 0 1-16,6 6-10 15,-5-4-11-15,5-2-13 0,0 4-9 16,7-8-7-16,0-4-4 16,0-3-3-16,0-8-2 15,7-3-4-15,0-4-17 16,-1-8-48-16,0-6-97 0,1 2-139 15,6-10-91-15,-6 0-48 16,5-3-8-16,2-4 34 16</inkml:trace>
  <inkml:trace contextRef="#ctx0" brushRef="#br0" timeOffset="488.5792">16035 16474 153 0,'0'-4'338'16,"-6"-3"42"-16,0 4 34 0,-8-1-91 16,8 0-66-16,-1 1-54 15,1 3-47-15,6-4-38 16,0 4-33-16,0-4-33 16,0 4-24-16,0 0-17 0,6-3-44 15,1 3-81-15,-1 0-114 16,-6 0-125-16,20 0-68 15,-8-5-33-15,8 3 15 16,-6-2 66-16</inkml:trace>
  <inkml:trace contextRef="#ctx0" brushRef="#br0" timeOffset="1175.3766">17026 16141 172 0,'13'-8'190'0,"-13"5"-46"0,-13-1-45 15,-20 4-34-15,1 4-25 16,-21-1-16-16,1 5-8 15,-7-1 0-15,1 5-2 16,6-2-1-16,6-3-3 16,1 1 0-16,13-2 1 0,12 2 0 15,0-4-2-15,13 1 2 16,7-5 4-16,0 3 1 16,7 0 2-16,6 1-1 15,-6 0 4-15,5-1 2 16,2 0 4-16,-8 6 0 15,8-2-2-15,-2 0 1 0,-5 0-4 16,6 4-4-16,6-4-5 16,1 4 0-16,-1-3-1 15,7 3-2-15,0-5 6 16,1 2 10-16,-1-4 16 16,6 1 11-16,7 1 11 15,1-6 9-15,-8 4 2 16,7 0-4-16,0-1-9 0,-6 0-7 15,6-3-6-15,-13 9-4 16,0-2 0-16,0 3 1 16,-12-2 1-16,-8 3 1 15,0 3 3-15,-12 1-1 16,-8-5-2-16,-5 6-6 16,-7-2-7-16,-6 4-8 0,-14-3-9 15,0 4-7-15,-6-5-3 16,-7 1-4-16,7 0 1 15,7-5-2-15,-8 5 1 16,15-8 2-16,-1 1-3 16,-1-5-2-16,15 2-47 15,5-10-89-15,14 2-120 0,6-5-97 16,18-6-51-16,9-1-25 16,11-7 32-16</inkml:trace>
  <inkml:trace contextRef="#ctx0" brushRef="#br0" timeOffset="1618.7452">17827 16056 183 0,'20'-18'255'15,"0"4"31"-15,-8 2-51 16,-12 2-51-16,-6 6-36 15,-14 4-16-15,-12 11-6 0,-1 7-16 16,-13 8-17-16,1 8-9 16,-1 5-3-16,1 1-27 15,6 5-20-15,6-2-14 16,14-2 0-16,-1-1-2 16,20-3-5-16,13-5 9 15,6-3 5-15,14-6 0 16,13 0-8-16,-1-13-8 0,1 1-3 15,-1-7 1-15,1 0-3 16,-13-8-3-16,-7-4-1 16,-6 1-2-16,-28-3-1 15,-10-2-3-15,-22 1 1 16,-12-4 3-16,-13 5-10 0,-7 2-1 16,1-3-3-16,12 3-2 15,7 6-5-15,6-3-49 16,14 2-77-16,18 3-116 15,14 0-77-15,7 0-39 16,19-4-18-16,14 1 33 0</inkml:trace>
  <inkml:trace contextRef="#ctx0" brushRef="#br0" timeOffset="2039.618">18062 16225 142 0,'12'-14'292'0,"-4"-1"39"16,-2 4-23-16,0-4-36 15,8 5-45-15,5-2-43 16,1 1-46-16,12 4-37 16,1 3-34-16,6 4-30 15,-7 7-16-15,-12 1-7 16,0 11-6-16,-20 2-3 15,-14 9-2-15,-12 3 1 0,-6-1 1 16,-7 2 0-16,0 2 0 16,-1-7-2-16,1 4 0 15,1-8-2-15,-1 2 0 16,13-8-1-16,-1-2 3 16,14-2 4-16,6-3 1 15,14-6 1-15,6-2 1 0,20-4-1 16,12-4-1-16,7-2-7 15,13-6-52-15,0-3-96 16,1 0-142-16,-1-3-76 16,-6 0-40-16,-7 0-17 15,-13-1 36-15</inkml:trace>
  <inkml:trace contextRef="#ctx0" brushRef="#br0" timeOffset="2418.6618">18544 16181 212 0,'0'-7'271'0,"0"-1"4"0,0 2-18 16,0 1-37-16,13-2-33 15,0 4-31-15,14-1-29 16,-2 0-29-16,15 0-19 15,-2 4-12-15,8 0-6 16,-7 0-2-16,6 8-4 16,-12-1 8-16,7 7 12 0,-21 5 12 15,-6 8 9-15,-13 2 4 16,-6 0 0-16,-1 3-11 16,-12 5-18-16,5-4-17 15,-12 1-15-15,7-3-12 16,-1-1-12-16,7-4-7 15,0 0-6-15,0-4-35 0,7-5-100 16,-1 2-173-16,0-4-124 16,7-4-66-16,-6-3-33 15,-7-5 15-15,0-3 87 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43:03.789"/>
    </inkml:context>
    <inkml:brush xml:id="br0">
      <inkml:brushProperty name="width" value="0.05292" units="cm"/>
      <inkml:brushProperty name="height" value="0.05292" units="cm"/>
      <inkml:brushProperty name="color" value="#FF0000"/>
    </inkml:brush>
  </inkml:definitions>
  <inkml:trace contextRef="#ctx0" brushRef="#br0">4443 3088 24 0,'-13'0'246'0,"1"0"23"15,5 0 31-15,-6 0-72 0,7 0-49 16,-2 0-18-16,2-4-8 15,0 4-7-15,6 0-20 16,-7 0-12-16,7 0-16 16,0 0-8-16,0 0-5 0,0 0-2 15,0 0 4-15,7 0 2 16,-7-3-3-16,6-1-11 16,-6 0-12-16,6-2-14 15,8-6-14-15,-8 1-16 0,8-3-11 16,5-1-5-16,1 0-3 15,-1 0-2-15,-6 5-4 16,7-2-3-16,-7 5-4 0,7 3-4 16,-2 4-1-16,2 4 0 15,7 7 1-15,-15 4 2 16,8 3 3-16,-1 1 5 0,-12 2-1 16,6 1 2-16,-7-3-1 15,1-2 1-15,0 2 2 16,-7-4-1-16,6-5 5 0,-6-1 6 15,0-3 4-15,6-1 3 16,-6-5-1-16,7 0 1 16,-7-8-3-16,0-4-5 15,7-2-3-15,-1-1-2 0,1-2 0 16,5-2 2-16,-5 4 0 16,0 1-2-16,-1 3-6 15,8-1-5-15,-2 8-3 16,8 4-3-16,5 4-4 0,9 4-9 15,5 3-6-15,0 4-9 16,-1-1-9-16,2 5-8 16,-1-5-3-16,-13 1 7 0,0-4 10 15,1-4 18-15,-15 0 26 16,1 1 18-16,0-8 17 16,-13-3 19-16,0-2 19 15,0-6 14-15,0-3 4 0,0-9 11 16,7-2 11-16,-1 0 4 15,0-2-5-15,2 6-10 16,4-4-13-16,2 10-20 16,-8 1-25-16,13 2-18 0,1 9-16 15,12 6-12-15,1 9-8 16,-1 2-6-16,8 3-12 16,-7 6-26-16,-7 2-49 15,6-2-71-15,-6-4-94 0,-6-2-123 16,-1-3-87-16,0-2-25 15,-11-12 22-15,-8-4 58 16</inkml:trace>
  <inkml:trace contextRef="#ctx0" brushRef="#br0" timeOffset="211.3789">5010 2652 29 0,'-26'-25'379'0,"0"3"40"0,7 2 20 16,-1 6 5-16,0 3-204 15,14 0-160-15,-7 8-116 0,13-1-83 16,7 1-98-16,12 6-109 16,7 1-40-16,7-1 11 15,12 4 29-15</inkml:trace>
  <inkml:trace contextRef="#ctx0" brushRef="#br0" timeOffset="462.8997">6314 2854 3 0,'26'3'361'0,"-7"-3"34"0,1 0 16 16,-7 0-6-16,0-3-214 15,-7 3-183-15,8-4-155 16,-2 0-134-16,14-3-70 0,7-1-22 16,-1 2 24-16</inkml:trace>
  <inkml:trace contextRef="#ctx0" brushRef="#br0" timeOffset="683.444">6366 3088 10 0,'-7'15'340'0,"0"-1"54"15,1-3 50-15,0-4 11 16,6 0-110-16,-7-3-90 15,7 1-66-15,7-2-62 0,5-3-76 16,15-3-86-16,5-2-96 16,14 1-105-16,6-3-137 15,0 0-64-15,0 0-16 0,1-8 25 16,-8 1 55-16</inkml:trace>
  <inkml:trace contextRef="#ctx0" brushRef="#br0" timeOffset="1861.587">10457 2608 223 0,'-12'0'265'0,"12"4"6"15,-7-4-43-15,1 0-44 0,6 4-33 16,0-4-29-16,0 0-23 16,6 0-18-16,13 3 1 15,15-3 2-15,11 3 2 16,13-3 0-16,21 5 1 0,5-5-6 15,15-5-17-15,-2 5-16 16,1 0-13-16,-1-3-10 16,-6 0-8-16,-6-1-9 0,-13 4-15 15,-14-4-19-15,-5 1-33 16,-15-1-52-16,2 0-70 16,-7 0-93-16,-7 1-79 15,-1-4-33-15,-5-5 5 0,-6 5 39 16</inkml:trace>
  <inkml:trace contextRef="#ctx0" brushRef="#br0" timeOffset="5308.5935">13755 1971 137 0,'6'-4'223'0,"-6"0"19"16,-6 4-55-16,-1 0-66 0,-13 0-39 15,2 4-19-15,-15-4-12 16,-13 4-16-16,1-1-12 0,-8 5-5 16,1-5 1-16,-13 0 1 15,0 6 4-15,0-6 5 16,-7 4 1-16,0-3-2 0,-6 4-2 16,0-1-1-16,-1 1-6 15,8-2-5-15,6-2-4 16,13 3 2-16,6-3-4 15,7 0-1-15,6 0 0 0,7-2 1 16,13-2-4-16,0 5 0 0,0-5-2 16,7 0 1-16,0 0-6 15,-2 3-4-15,2 1 3 16,6-1-4-16,6 1 0 0,-6 7 0 16,8 0 1-16,-2 1 3 15,0 2 1-15,7 4 3 16,-6-4 0-16,-1 6 0 15,7-3 2-15,1-2-1 0,-8-4-2 16,7 1-4-16,0-2 3 16,0-3 2-16,0 1 14 0,6-4 18 15,8-1 22-15,5-3 15 16,14-3 9-16,-1-1 4 16,8-1-8-16,-1 2-17 15,-7 0-18-15,-6 3-12 0,7-4-12 16,-13 8-6-16,5-1-3 15,-5 5 4-15,7 4 7 16,-14-3 8-16,6 11 10 0,-13 1 8 16,-5 1 2-16,-1 0 1 15,-13 4-3-15,-7-1-4 16,-6 1-4-16,-6-1-5 16,-20 1-3-16,-7 0-5 0,-13-1-4 15,-6 2-3-15,-6-6-2 16,-2 1-4-16,8-4-15 15,7-3-27-15,-1-4-53 16,14 0-64-16,5-8-94 16,21 1-116-16,6-4-49 0,20-11-5 15,25 1 32-15,14-13 55 16</inkml:trace>
  <inkml:trace contextRef="#ctx0" brushRef="#br0" timeOffset="5557.0278">14348 2102 263 0,'26'-7'289'0,"-13"7"14"16,-7 4-49-16,-18 3-91 0,-15 11-61 15,-5 5-32-15,-7 2-14 16,-7 8-13-16,1-4-15 15,-1 5-25-15,-7-1-17 16,8 0-6-16,-1-4-16 0,1 0-41 16,5 0-88-16,-5-3-68 15,-1-9-40-15,7 3-20 16,0-13-2-16</inkml:trace>
  <inkml:trace contextRef="#ctx0" brushRef="#br0" timeOffset="5824.7569">13560 2259 58 0,'6'-17'315'15,"7"5"17"-15,-6 5 12 16,12 0-55-16,1 7-112 0,12 7-72 16,7 0-30-16,13 5 5 15,1 5 6-15,5 2-4 16,7 0-11-16,0 3-6 0,7 0-8 15,0 3-24-15,-1-2-19 16,-6 2-22-16,0-4-33 16,-12 2-38-16,-1 0-46 0,-13-6-68 15,-6-2-116-15,-7-1-45 16,-14-6-6-16,-4-1 18 16,-8-7 30-16</inkml:trace>
  <inkml:trace contextRef="#ctx0" brushRef="#br0" timeOffset="6120.5914">14843 2102 165 0,'13'-10'343'0,"-6"2"19"0,-1 4 10 15,-6 8-87-15,0 4-110 16,-13 6-70-16,6 4-32 16,-5 13-10-16,5-2-3 0,0 3-13 15,7 1-12-15,0 3-9 16,0-2-6-16,0-2-17 16,7-3-35-16,0 1-47 15,-1-5-62-15,7-2-106 0,0-5-89 16,6-3-37-16,-5-8 2 15,6-7 31-15</inkml:trace>
  <inkml:trace contextRef="#ctx0" brushRef="#br0" timeOffset="6524.9646">15208 2242 88 0,'20'-29'323'15,"-1"2"46"-15,-13 5 37 16,8 1-60-16,-14 6-91 15,0 0-65-15,0 8-49 0,-7 3-39 16,-6 8-30-16,-6 3-26 16,-7 12-17-16,-1 4-8 0,1 6-6 15,0 0-4-15,13 3-8 16,7-1-3-16,12 0-5 16,1-1-7-16,13-4-4 15,-2 0-10-15,9-9-7 0,5 3-3 16,7-11 1-16,1-1 4 15,-1-8 6-15,-1-8 11 16,2 1 11-16,-7-7 9 0,-7-4 4 16,-7-4 7-16,-13-4 12 15,-6 0 20-15,-6-3 11 16,-13 4 4-16,-1-1 5 16,-6 4-4-16,0 3-18 0,7 2-49 15,-1 2-62-15,6 3-83 16,2 2-122-16,5 1-119 15,1 6-56-15,6 0-6 0,6-1 30 16,1 0 63-16</inkml:trace>
  <inkml:trace contextRef="#ctx0" brushRef="#br0" timeOffset="7622.8145">15267 1521 227 0,'0'-5'289'0,"12"5"14"15,-5-3-46-15,12-1-94 0,1 1-56 16,13-1-30-16,-1 0-21 15,13 0-12-15,8 1-5 16,-7-1-8-16,5 4-11 0,-5 4-16 16,0-1-10-16,-13 1-4 15,-8 4-6-15,-11 2 0 0,-8 5 3 16,-18 0 8-16,-8 3 2 16,-13 4 5-16,-6-4 2 15,7 5 0-15,-8-6-2 0,14-2 0 16,1-3 3-16,5-2 3 15,6-3 8-15,1 1 11 16,7-4 10-16,0-1 19 0,12-3 10 16,0 0 6-16,14 0 3 15,7-3 3-15,11-1 0 16,-5 0-8-16,12 0-7 16,-5 1-7-16,-8-1-7 0,7 4-9 15,0 0-4-15,-7 4-3 16,-5 3 2-16,-1 1 6 0,-6 2 7 15,-14 1 8-15,0 4 6 16,-12 0 3-16,-14 3 3 0,-6 1-5 16,1-5-11-16,-15 5-10 15,7-5-12-15,-12 1-19 16,6-4-30-16,0 4-45 16,0-5-65-16,0-2-94 0,13-1-123 15,0 1-104-15,6-4-36 16,1-2 8-16,5-2 46 0,2-2 82 15</inkml:trace>
  <inkml:trace contextRef="#ctx0" brushRef="#br0" timeOffset="9024.5544">7982 3520 159 0,'0'4'167'16,"6"0"-43"-16,0-1-29 15,14 0 10-15,6 2 16 0,13-2 22 16,14 1 19-16,18 0 7 15,20-4-21-15,20 0-28 16,19 0-27-16,34 0-21 16,31-4-19-16,26-3-15 15,34 2-24-15,25-1-9 0,26-5-5 16,14 3-4-16,18-3-1 16,14 1 1-16,6-2 16 15,1 2 1-15,6-1 0 16,0-1 14-16,-1 5 10 0,1-4 5 15,6-1 1-15,-6 2 2 16,0-1 1-16,-12-4-18 16,5 5-14-16,-19-2-7 15,-1-2-6-15,-12 3-18 16,-13 0-7-16,-13 1-3 16,-8-2-2-16,-11 4 1 0,-13-3 0 15,-8 0 18-15,-5 0 6 16,-8 1 4-16,-6-2 0 15,-7 2 0-15,-19 3 0 16,-19-5-1-16,-14 5 0 16,-32 0-2-16,-26 4 3 0,-20-5 1 15,-19 4-1-15,-14-1 0 16,-19 5 2-16,-5-2-1 16,-9 2-2-16,-11-4 1 15,-1 4 0-15,-7-3-11 16,-6 3-20-16,0 0-43 0,-7 0-79 15,-6 0-118-15,0 0-60 16,8-5-23-16,-16 2 5 16,-4 0 33-16</inkml:trace>
  <inkml:trace contextRef="#ctx0" brushRef="#br0" timeOffset="16197.1788">8574 4275 198 0,'-6'0'225'0,"6"0"-18"16,-7 0-24-16,1 0-8 0,0 0-1 16,-1 0 1-16,0 0-1 15,7 0-9-15,0-4-14 16,-6 4-16-16,6 0-13 15,0-4-16-15,0 4-7 16,6 0-5-16,-6 0-3 0,0 0-5 16,0 0-9-16,0-3-9 15,0 3-11-15,0 0-13 16,0 0-11-16,0 0-8 16,0 0-4-16,-6 0-3 15,6 0-3-15,0 0 0 0,-6 0-1 16,6 0-3-16,-7 0-4 15,7 3-4-15,-20 1-3 16,-6 7-2-16,-13 3-4 0,-7 13 0 16,-12 2 0-16,6 7 1 15,6 5 2-15,7 3 1 16,13 7-1-16,0 0 3 16,20 8 0-16,-1 0 0 15,14-1 0-15,19 0-4 16,6 5-4-16,27-7-8 0,19-9-8 15,20-4-17-15,12-6-31 16,8-7-47-16,12-12-64 16,7-7-106-16,-7-4-115 15,-13-11-49-15,-13-3-1 0,-19-4 31 16,-20-8 60-16</inkml:trace>
  <inkml:trace contextRef="#ctx0" brushRef="#br0" timeOffset="16776.1445">8894 4630 45 0,'-13'-11'288'0,"-7"1"35"15,7 2 25-15,6 0-67 16,-5 1-78-16,6 0-43 16,6 3-35-16,12-4-31 15,8 2-26-15,6 2-18 16,19-3-24-16,1 3-33 0,0 0-29 16,-8 4-20-16,2 0-12 15,-7 8-10-15,-7-1-3 16,-14 1 12-16,1 2 13 15,-13 1 11-15,-13 4 9 16,1 0 7-16,-8-4 3 0,0 4 1 16,-6-5 7-16,7 1 6 15,-1 0-1-15,7-3 1 16,0-4-1-16,7 3 3 16,6-4 1-16,0 1 2 15,12-1 9-15,8-3 10 0,0 4 7 16,12 0 7-16,1 0 4 15,6-1 2-15,1 1-3 16,-2 4 0-16,-5-2-4 16,-1 1 0-16,-5 5-3 15,-8-4 0-15,0 2 14 0,-12 1 14 16,-7 4 16-16,-7-5 12 16,-12 2 6-16,0 3 2 15,-14-5-10-15,1 1-18 16,-8-3-29-16,1 3-49 0,6-7-74 15,1 2-123-15,-1-6-109 16,7 0-57-16,6-2-18 16,8-10 17-16</inkml:trace>
  <inkml:trace contextRef="#ctx0" brushRef="#br0" timeOffset="17512.5261">9670 4436 3 0,'0'-4'187'0,"0"4"-7"0,0 4-4 15,0-4 2-15,0 7 8 16,0 4-1-16,0 8-3 16,0 3-4-16,0 4-15 15,6 3-29-15,0 0-32 0,7 5-31 16,1-2-17-16,4 1-17 16,2 0-12-16,0-4-10 15,-1 4-14-15,-5-7-34 16,5-1-71-16,-6-3-123 15,0-7-95-15,0 0-46 0,-6-11-20 16,5 0 21-16</inkml:trace>
  <inkml:trace contextRef="#ctx0" brushRef="#br0" timeOffset="18079.234">9962 4604 273 0,'0'-14'327'15,"0"-1"29"-15,7 1-22 16,-7 3-99-16,7-3-64 0,-1 2-39 16,7-3-30-16,7 5-28 15,6 3-24-15,0-5-20 16,-1 5-29-16,9 3-31 15,-2 1-33-15,1 3-26 16,-7 3-22-16,-1 1-15 0,-5 0 5 16,-14 2 14-16,2 6 20 15,-16 2 24-15,-10-2 19 16,-2 3 18-16,-13-1 11 0,7 3 8 16,-7-5 6-16,7-1 3 15,0 0 4-15,13-3 3 16,-7-1 7-16,14-4 10 15,6 1 11-15,13-4 14 16,7 0 11-16,6 0 4 0,13 0 2 16,1 0-3-16,5 4-5 15,-7-1-17-15,9 1-13 16,-2 4-2-16,-6-1-6 16,0 7-5-16,-6-3-8 15,-13 3 1-15,-1 1-2 16,-6-3-7-16,0-2-6 0,-13 1-2 15,0 1 6-15,-13-5 13 16,-13 4 24-16,-14 3 17 16,-18 1-6-16,0-1-32 15,-1 1-72-15,7-3-140 16,7-9-119-16,5 1-62 0,7-8-19 16,7-7 17-16</inkml:trace>
  <inkml:trace contextRef="#ctx0" brushRef="#br0" timeOffset="18478.9643">10523 4432 229 0,'13'-3'246'0,"-7"-1"10"0,14-4-85 16,6 5-52-16,7-4-28 16,6 3-15-16,7-3-11 15,5 3-8-15,-5 0-11 16,7 1-15-16,-8-1-9 0,1 4-6 16,-14 4 4-16,7 3 6 15,-13 4 7-15,0 0 12 16,1 11 11-16,-15 0 11 15,-5 8 3-15,-7-1 2 0,0 0 1 16,-7 0-3-16,-5 5-8 16,-2-5-11-16,-6 0-9 15,1 0-9-15,-1-3-7 16,1 0-26-16,-7-1-51 16,6-3-82-16,-6-4-127 0,7-3-87 15,6-4-47-15,0-4-7 16,13-7 29-16</inkml:trace>
  <inkml:trace contextRef="#ctx0" brushRef="#br0" timeOffset="18710.4487">11220 4715 108 0,'33'-12'490'0,"-1"2"82"0,-13-1 64 16,1 0 49-16,-13 3-163 15,6-3-134-15,-7 4-105 16,-6 0-78-16,0-1-78 16,7 5-98-16,-1-5-139 15,-6 5-159-15,7 0-186 0,0-1-155 16,-1-1-64-16,7-1 7 16,-6-2 74-16,5-3 119 15</inkml:trace>
  <inkml:trace contextRef="#ctx0" brushRef="#br0" timeOffset="19113.5776">11918 4246 15 0,'12'-11'280'0,"-12"0"17"0,0 3 12 16,-12 8-47-16,-8 8-72 15,-6 10-53-15,-13 4-20 16,-7 10-2-16,13 5-1 0,-6 4-21 16,13 6-20-16,0 1-18 15,7 4-17-15,5-6-25 16,14 0-22-16,7-7-17 16,13-3-16-16,12-9-15 0,14-6-21 15,6-6-13-15,6-3 4 16,-5-12 5-16,-1 0 21 15,-7-12 33-15,-12 4 46 16,-7-5 52-16,-20-2 46 16,-18-4 36-16,-8 5 15 0,-13-1-2 15,-6 0-20-15,-7 1-44 16,8 3-78-16,-8 3-105 16,7 5-117-16,6 0-133 15,7 3-91-15,7 3-35 16,13-3 21-16,6 0 60 0</inkml:trace>
  <inkml:trace contextRef="#ctx0" brushRef="#br0" timeOffset="19360.9694">12348 4565 342 0,'18'0'400'16,"-4"-4"19"-16,5 0 12 0,1 4-148 16,12-4-115-16,7 1-67 15,7-5-34-15,13 4-18 16,12-3-19-16,8 0-53 16,-1 0-86-16,13-1-130 0,0 1-110 15,0-3-57-15,-6 1-22 16,-20-1 24-16</inkml:trace>
  <inkml:trace contextRef="#ctx0" brushRef="#br0" timeOffset="22791.4139">13403 4257 146 0,'-13'-11'269'0,"-7"0"32"16,7 3-17-16,7-3-29 15,-8 4-26-15,8 0-31 16,0 3-31-16,6-3-38 15,0 3-40-15,6 0-32 0,8 1-27 16,18-2-17-16,7 5-10 16,20 0-8-16,-1 0-8 15,7 0-9-15,-6 5-5 16,-6-2-3-16,-8 5-3 0,-13 3 3 16,-6 0 5-16,-19 7 12 15,-20 1 6-15,-19 2 7 16,-15 1 5-16,-4 4 3 15,-15 0 0-15,-5-4-1 0,6-1 0 16,6-2 1-16,13-5-1 16,7-3 0-16,13-3 1 15,0-2-2-15,13 2-2 16,13-4-1-16,6-4-4 0,14 0-1 16,13 0-3-16,-7 0 1 15,13 0-2-15,-13 0-2 16,6 0 2-16,1 5 1 15,-1 1 0-15,1 2 4 0,0 3 5 16,-7 0 6-16,-6 7 9 16,-1-4 3-16,-12 5 7 15,-1-2 3-15,-12 2 4 16,-1-1 0-16,-12 5-2 16,-8-5 0-16,-5 0-4 15,-14-3-21-15,-6 0-44 0,-6-5-74 16,-1-2-101-16,0-1-122 15,7-3-66-15,7-8-19 16,12-3 20-16,13-4 60 16</inkml:trace>
  <inkml:trace contextRef="#ctx0" brushRef="#br0" timeOffset="23406.7528">14048 4221 32 0,'19'-5'205'0,"1"2"13"0,6-1-23 16,0 0-54-16,1 1-38 15,-1 3-22-15,-1 0-8 16,-5 0-3-16,0 0-10 16,-8 7-13-16,-5 5-8 0,-7-2-5 15,-13 5-5-15,-13 3-12 16,-13 4-5-16,-1 0-15 15,-11-5-11-15,5 6-4 0,1-4-4 16,-1-1 0-16,13-3 0 16,1-5 12-16,5 1 16 15,8-3 14-15,6-5 15 16,7 1 11-16,6 0 12 16,6-1 2-16,7-3 0 0,6-3 12 15,8 3 2-15,5 0 0 16,1 0 1-16,-1 3 5 15,8 0-2-15,-1 5-14 16,-7 4-10-16,1-1-8 0,-1 7-4 16,-6-4-5-16,-6 5 2 15,-7-1 2-15,-7 3 4 16,-6-2 4-16,-6 4 4 16,-14-5-1-16,-5 0-6 15,-15 0-9-15,1-3-18 0,-7 0-37 16,-5-5-60-16,5-2-89 15,7-4-136-15,0-1-102 16,13-6-44-16,6-5-1 16,20-6 35-16</inkml:trace>
  <inkml:trace contextRef="#ctx0" brushRef="#br0" timeOffset="23897.9615">14869 4264 22 0,'13'-14'219'0,"-13"2"20"0,-13 1-11 16,-13 0-54-16,-7 4-40 16,1 3-25-16,-14 4-19 15,1 0-13-15,-1 8-17 16,1 0-18-16,-2 6-15 15,15 1-8-15,13-1-9 16,5 4-6-16,8-4-4 0,12 1-5 16,14-3-5-16,7-2-6 15,-1-1 1-15,6-3 1 16,1-6 2-16,-1 0 5 0,1-3 14 16,-1-5 24-16,1 1 30 15,-7 0 25-15,-7-5 27 16,1 1 30-16,-7 4 13 15,0 0-5-15,-7 3-22 16,1 1-24-16,0 3-28 0,-1 7-25 16,0 0-15-16,1 11-8 15,-1 4-2-15,-6 4-1 16,0 3-1-16,7 4-3 0,-7 0-12 16,0 1-5-16,-7-1-13 15,7 3-21-15,-6-3-37 16,-1-7-63-16,7 0-86 15,-6-5-133-15,6-6-73 16,-6-5-23-16,6-2 15 0,0-8 47 16</inkml:trace>
  <inkml:trace contextRef="#ctx0" brushRef="#br0" timeOffset="24389.6698">15358 4323 5 0,'12'-23'260'0,"-4"5"23"15,-2 0 17-15,-12 0-70 16,-2 3-66-16,-4 5-51 16,-8-2-31-16,-6 5-22 15,0 7-18-15,-7 3-14 16,-6 8-15-16,7 0-11 0,-1 4-9 15,13 0-11-15,8-1-11 16,12 1-15-16,6 3-17 16,8-6-19-16,11-3-8 15,1-1 1-15,6-4 7 0,-5 1 16 16,5-10 30-16,-6 1 44 16,1-4 43-16,-8-1 43 15,0-3 42-15,-5-3 45 16,-8 1 29-16,7 3 12 15,-6 0-12-15,-1 4-24 0,-6 3-37 16,7 0-44-16,-1 4-37 16,0 8-27-16,2 6-15 15,-8 8-6-15,0 4-2 16,6 3 1-16,-6 8-5 0,0-4-8 16,0 3-3-16,0 4-16 15,0-2-35-15,-6-2-57 16,6-3-89-16,0-4-138 15,0-3-100-15,-8-4-40 16,8-11 4-16,-6-1 41 0</inkml:trace>
  <inkml:trace contextRef="#ctx0" brushRef="#br0" timeOffset="24610.0073">15619 4528 349 0,'19'-11'453'16,"-6"0"58"-16,0 0 54 16,-7-1-106-16,1 2-99 0,0 0-79 15,-7 1-66-15,0 1-73 16,6 5-102-16,0-4-138 16,1 3-164-16,6 1-191 15,0-5-104-15,7 4-38 0,-8-3 22 16,-5 0 74-16</inkml:trace>
  <inkml:trace contextRef="#ctx0" brushRef="#br0" timeOffset="25077.2985">16049 4129 148 0,'6'-8'317'0,"-6"1"16"0,6-1 22 16,-6 8-85-16,-6 8-74 16,0 3-40-16,-8 7-10 15,2 5-1-15,-2 2-11 16,1 8-25-16,7 0-26 0,0-4-26 16,6 4-23-16,0-4-29 15,6 1-30-15,7-5-29 16,7-7-31-16,-2-3-39 15,9 0-37-15,5-8-21 16,1-7-9-16,-7 0 12 0,0-4 24 16,0-7 48-16,-6 0 66 15,-1 0 73-15,-5-3 79 16,-8 3 70-16,0 0 46 16,-6 4 13-16,7 0-15 0,-7 3-36 15,0 4-43-15,7 4-49 16,-7 3-38-16,6 11-22 15,0 0-9-15,1 4-5 16,-1 5-4-16,1-2-16 0,0 0-31 16,-1 0-53-16,8-6-80 15,-8 3-128-15,0-3-122 16,0-8-55-16,1-4-8 16,-7-7 31-16,0-7 67 15</inkml:trace>
  <inkml:trace contextRef="#ctx0" brushRef="#br0" timeOffset="25492.0842">15944 3813 56 0,'0'-25'298'16,"0"-1"35"-16,0 7 16 16,0 1-90-16,6 7-70 15,8 7-45-15,12 4-25 16,13 15-10-16,20 7 8 0,6 11 9 16,13 11-1-16,6 15-13 15,-5 7-20-15,6 7-20 16,-8 5-20-16,-11-3-13 15,-8 10-14-15,-6-3-7 0,-19-3-6 16,-7-1-3-16,-12-5-2 16,-22-3-1-16,-4-5 2 15,-27-9 1-15,-7-2-6 16,-19-10-16-16,-6-4-27 0,-14-7-42 16,0-7-72-16,0-8-142 15,7-7-103-15,13-7-46 16,13-11-4-16,13-8 23 15,5-7 61-15</inkml:trace>
  <inkml:trace contextRef="#ctx0" brushRef="#br0" timeOffset="25863.3269">16876 4509 276 0,'-6'-3'355'0,"6"-1"31"16,0 1 10-16,6-1-124 15,0 4-74-15,20-3-35 16,7-1-22-16,19-1-20 16,13 5-17-16,7-3-23 0,6 0-24 15,7-1-24-15,-1 0-16 16,1 1-24-16,0 0-41 16,-6-6-53-16,-8 6-79 15,-12-5-119-15,-7 1-101 0,-19 0-39 16,-15-5 6-16,-10 5 40 15</inkml:trace>
  <inkml:trace contextRef="#ctx0" brushRef="#br0" timeOffset="26154.6178">17391 4330 131 0,'-14'0'345'0,"2"-5"49"16,-1 3 41-16,6 2-79 15,-6-4-82-15,13 4-68 16,-6 4-40-16,6 3-28 16,6 8-19-16,0 3-17 15,1 7-10-15,6 1-5 0,-6 3-20 16,12 5-23-16,-6-5-21 16,1 3-17-16,5-3-24 15,-6-3-47-15,6 0-64 16,-5-7-83-16,12 0-129 0,-1-9-106 15,8-6-40-15,0-4 11 16,6-12 46-16,0-2 75 16</inkml:trace>
  <inkml:trace contextRef="#ctx0" brushRef="#br0" timeOffset="27204.1622">19483 3260 50 0,'0'0'143'16,"0"0"-4"-16,0 0-5 15,0 0-9-15,0-4-19 16,0 4-24-16,0 0-26 16,0-3-21-16,-7 3-18 15,7-4-13-15,-7 4-5 0,7-3-5 16,0 3 0-16,-6 0 0 15,6-4 3-15,0 4-4 16,0 0-1-16,6 0-1 16,-6 4 4-16,14-4 7 15,4 0 8-15,16 3 8 0,5 1 11 16,13-1 5-16,13-3 7 16,19 4 1-16,15-4 6 15,18-4-2-15,19 1 0 16,34-4 11-16,19-1 2 15,32-3-1-15,14-3-8 0,25-1 0 16,7-7-8-16,7 3-12 16,-7-6-5-16,1 3 2 15,-8-4 8-15,-12 1 5 16,-20 3 10-16,-20-3 1 0,-19 2 0 16,-25 5-5-16,-14 3-11 15,-27 0-7-15,-19 5-22 16,-13-2-12-16,-19 5-12 15,0 4-9-15,-13-1-16 16,-8-1-15-16,2 5-6 0,-7 0-11 16,5 0-12-16,-5 0-20 15,-1 5-21-15,-5-1-40 16,5-1-64-16,-12 1-25 16,-1-1-6-16,-5-3 15 15</inkml:trace>
  <inkml:trace contextRef="#ctx0" brushRef="#br0" timeOffset="27886.6753">19274 3751 239 0,'-6'-12'261'0,"-8"6"9"16,1-2-74-16,-13 5-69 15,-6 6-19-15,-7 9 6 16,-14 10 11-16,-5 14 19 15,-7 15 16-15,-8 12 9 0,8 9-12 16,0 10-22-16,7 1-17 16,6 6-22-16,12-5-11 15,22-3-10-15,18-4-6 16,25-8-3-16,27-11-5 16,27-3-5-16,18-7-18 15,21-12-50-15,12-9-89 0,13-9-131 16,14-3-158-16,-7-11-84 15,-7-8-39-15,-13-7 14 16,-19-4 64-16</inkml:trace>
  <inkml:trace contextRef="#ctx0" brushRef="#br0" timeOffset="33247.6775">19319 4146 200 0,'-13'-3'270'16,"1"-1"25"-16,-2 2-39 16,8-3-46-16,-8 2-16 0,2-1 2 15,5 0 8-15,-6 0-2 16,6 1-9-16,7 3-21 16,-6-4-22-16,12 0-30 15,1 1-31-15,19 0-22 16,6-5-19-16,15 4-18 0,5-3-16 15,-1 0-13-15,8 3-3 16,-13 4-11-16,-1 0-3 16,-12 7-1-16,-7 4-1 15,-12 7 4-15,-22 5 2 16,-17 6 7-16,-8 0 5 0,-6 0 2 16,-6 1 0-16,5-1 0 15,-5-4 0-15,6-2-2 16,5-1 0-16,9-4-2 0,5-3 2 15,0-1-1-15,8-6 1 16,6-1 1-16,6 0 2 16,6-4 8-16,6 1 5 15,15-4 6-15,11 0 1 0,15-4-3 16,6-3-15-16,6 4-45 16,-7-8-69-16,1 3-90 15,6 1-124-15,-13-3-117 16,-5-2-46-16,-2 1 6 15,-13-4 44-15,1-2 76 0</inkml:trace>
  <inkml:trace contextRef="#ctx0" brushRef="#br0" timeOffset="33963.3881">20707 3979 229 0,'14'-5'277'16,"-8"2"13"-16,-6-1-66 0,-14 4-80 15,-11-3-53-15,-8 3-35 16,-12 0-22-16,-1 3-14 15,-6-3-8-15,6 4-5 16,1-1-1-16,-1-3-2 16,7 5-3-16,0-3 2 0,7 2-1 15,5 0-1-15,8 0 1 16,-1-4-3-16,7 3-1 16,0 1 0-16,6-4 0 15,1 4 0-15,0-4-5 16,-1 4 4-16,7-2 1 0,-7 4 0 15,7 0 3-15,-6-3 3 16,6 5 3-16,-7 4 0 16,7-5 1-16,0 4-4 15,7 0 2-15,-1-4-1 16,1 0 2-16,12 0 2 0,-5 1 8 16,5-5 16-16,7 5 18 15,0-8 16-15,7 0 19 16,-1-4 13-16,8 0 10 15,-8 1-3-15,7 0-11 16,-6-2-13-16,-1 2-19 0,1-1-17 16,6 4-18-16,-6 0-14 15,0 7-8-15,5 1-4 16,1 6 0-16,-13 6 1 0,1-3 3 16,-9 2 3-16,-10 3 2 15,-8-1 1-15,-8-2 3 16,-17 3 1-16,-1-4 0 15,-13 0 0-15,-7 0-2 16,-6-4-2-16,-7-2-13 16,0-1-28-16,8-3-44 0,-1-5-60 15,5 1-99-15,15-8-121 16,7 1-57-16,11-5-11 16,20-7 24-16,8-2 47 0</inkml:trace>
  <inkml:trace contextRef="#ctx0" brushRef="#br0" timeOffset="34580.1168">21522 3897 126 0,'20'-2'256'16,"-14"-6"12"-16,-12 4-30 0,-8-4-87 15,-12 5-61-15,-7-1-34 16,1 0-22-16,-7 0-8 16,0 4-10-16,-7 4-6 15,1 0-4-15,-1 0-8 0,7 4 3 16,-7-5-3-16,14 5-4 16,-7 2 1-16,6-2-2 15,7 3 0-15,0-4-1 16,7 0 0-16,-1-3 5 15,6 3 1-15,8 1 0 0,-6-5 0 16,12 1 2-16,-7 3-1 16,0-3 0-16,7-1 0 15,0 2 3-15,7 1 8 16,0-2 7-16,5 0 22 0,8-1 18 16,6 1 16-16,0 0 10 15,7 0 2-15,6-2-3 16,0 4-16-16,-7 0-17 15,8-3-13-15,-1 5-12 16,-7 0-8-16,7 3-8 0,-13 0 1 16,7 0 1-16,-13 7-1 15,-1-4 9-15,-12 5 12 16,-1-1 12-16,-6 1 8 16,-13-1 10-16,-6-3 6 0,-8 3 4 15,-5-4-9-15,-14 1-10 16,1-4-10-16,-14 0-9 15,7 0-10-15,0-4-11 16,-7 0-7-16,13-3-19 16,1-1-29-16,5 1-49 0,8-4-96 15,13-4-141-15,5 1-73 16,21-4-22-16,6-4 6 16,14-7 37-16</inkml:trace>
  <inkml:trace contextRef="#ctx0" brushRef="#br0" timeOffset="35082.9491">21808 3843 33 0,'20'-12'240'15,"-6"5"33"-15,-8 0-6 16,0 3-52-16,1 1-43 0,-7 3-37 15,0 0-29-15,0 3-13 16,-7 8-10-16,1 8-10 16,-8 2 1-16,2 6 4 15,-2 2-2-15,2 4-16 16,5-1-15-16,1 1-11 0,6 1-8 16,0-5-9-16,13-4-8 15,-7 1-6-15,0-8-10 16,8 0-5-16,-2-6-2 15,2-1-7-15,5-7-7 0,1-1 0 16,6-6 3-16,-6-5 2 16,-1-4 3-16,1-1 6 15,-1-3 16-15,-6 2 21 16,0-1 23-16,0 1 14 0,-6 6 7 16,-1 1 4-16,0 0-10 15,2 7-16-15,-2 4-16 16,6 3-14-16,2 7-6 15,-8 1 0-15,1 7 2 0,-1 1 1 16,1-2-3-16,0 1-1 16,-7 0-9-16,0-3-26 15,6 2-46-15,-6-6-73 16,0 3-122-16,0-6-99 0,0-5-46 16,0-5-4-16,0-2 28 15</inkml:trace>
  <inkml:trace contextRef="#ctx0" brushRef="#br0" timeOffset="35288.4456">22310 4125 313 0,'7'-8'379'0,"-1"1"24"15,-6 0 0-15,7 4-141 16,-7-2-108-16,0 2-87 15,7-1-88-15,-1 4-100 16,6-3-139-16,2 3-79 16,6-4-40-16,-1 0-2 0,-6 1 36 15</inkml:trace>
  <inkml:trace contextRef="#ctx0" brushRef="#br0" timeOffset="35878.8995">22981 3806 96 0,'-32'-4'87'15,"-1"4"-24"-15,-13-3-11 16,7 6-5-16,1-3 2 15,5 4-6-15,1 0-8 0,5-1-12 16,1 1-8-16,6 0-4 16,1-1-7-16,6 4-1 15,6-3-1-15,1 4 0 16,6-5-2-16,0 9-3 16,0-6 1-16,6 5 1 0,1 1 3 15,-1-2-1-15,1 2 0 16,6-1 4-16,-7 3 0 15,8-3 4-15,-2 0 12 16,8-3 26-16,-1-1 28 0,7 1 26 16,-6-6 25-1,7 2 20-15,-7 0 8 0,5 0-3 16,1-4-16-16,-6 0-20 16,6 0-20-16,0 3-20 0,-1 1-17 15,-5 4-13-15,7 0-6 16,-8-2 2-16,-6 5 2 15,0 3 2-15,-6 2 3 16,-1-2 2-16,-6 4 4 16,-6-3 5-16,-14 4 2 0,-12-5 1 15,-7 5-4-15,-7-6-7 16,-7 3-9-16,2-5-26 16,-2 0-44-16,1-3-64 15,1-2-104-15,11 2-148 0,1-8-79 16,13 0-29-16,13-8 9 15,13-3 44-15</inkml:trace>
  <inkml:trace contextRef="#ctx0" brushRef="#br0" timeOffset="36168.1084">23385 4008 235 0,'14'0'362'0,"-2"0"34"15,2 2 39-15,-8-2-98 16,0 0-86-16,8 0-49 0,-1 0-30 16,13 0-26-16,0 0-34 15,13 0-37-15,0 0-28 16,7 0-30-16,-1-2-41 15,1 2-53-15,-7 0-72 16,7 0-93-16,-7-4-124 16,0 4-76-16,-7 0-18 0,-12 0 22 15,-1-4 55-15</inkml:trace>
  <inkml:trace contextRef="#ctx0" brushRef="#br0" timeOffset="40207.9682">24246 2985 10 0,'-6'-8'92'0,"-8"6"22"16,1-6 18-16,0 4 14 16,6 1 0-16,1-5-5 0,0 4-8 15,-2 2-9-15,2-3-7 16,0 2-16-16,6-1-16 16,-6 1-10-16,6-1-11 15,0 4-13-15,0-4-12 16,6 4-10-16,6 0-12 0,21 0-25 15,13 0-10-15,25 0-9 16,28 4-1-16,17-4 0 16,28 0 2-16,32 0 17 15,26-4 9-15,26-3 3 0,33-9 0 16,13 3-3-16,6-6-6 16,0 1-3-16,-7-7-7 15,-12-2 2-15,-13 2 3 16,-21-5 2-16,-4 1 6 0,-28 0 3 15,-19 4 3-15,-26 2-1 16,-33 5-2-16,-13 0 0 16,-25 7-9-16,-14 0-21 15,-13 0-40-15,-19 7-53 0,-15 0-81 16,-18 4-51-16,-12 4-18 16,-8-4 5-16</inkml:trace>
  <inkml:trace contextRef="#ctx0" brushRef="#br0" timeOffset="41056.7648">23998 3616 179 0,'19'-4'212'0,"7"1"15"16,13-1-75-16,1 0-44 15,5 0-30-15,1 0-14 0,-1 4-8 16,2 0-13-16,-9 0-16 16,-5 4-17-16,-13 0-3 15,-1 4 1-15,-12 1 1 16,-14 3 10-16,-12 3 5 0,-7 0 3 15,-13 3 4-15,5-4-1 16,-5 4 3-16,1-3-12 16,5-1-9-16,1-2-3 15,5-4-4-15,7-1-1 0,8 1 1 16,6-6 4-16,-2 6 4 16,8-8 2-16,14 4 13 15,-2-1 10-15,15-3 6 16,-1 4 5-16,13-4 5 15,1 4-5-15,-8-1-10 0,7 1-11 16,0 3-6-16,-7 1 1 16,8 2 1-16,-15 2 10 15,-5 3 12-15,0 2 10 0,-7 3 9 16,-13-3 2-16,0 2 2 16,-13 3-3-16,-7-4 3 15,-6 0-5-15,-13 1-4 16,0-5-7-16,-13 1-10 15,6 0-18-15,1-8-39 0,-2 0-54 16,9 1-84-16,-1-5-132 16,13-3-106-16,6-3-48 15,13-8-5-15,7-5 29 16,20-6 69-16</inkml:trace>
  <inkml:trace contextRef="#ctx0" brushRef="#br0" timeOffset="41534.7702">24838 3589 168 0,'14'-9'228'0,"-2"4"9"0,-5-2-78 15,0 3-64-15,-1 4-29 16,-6 4-5-16,-6 3 11 15,-1 7 9-15,0 9 9 16,-5 3 5-16,-2 6-6 0,2 1-18 16,5 3-22-16,0-1-16 15,7 1-11-15,7-7-7 16,-7-4-8-16,13 2-5 16,-7-9-4-16,8-3-5 15,5-5-13-15,-6-6-8 0,14-4-3 16,-2-4-4-16,-5-6 0 15,0-2 1-15,-2-3 14 16,2 5 24-16,-7-5 24 16,1 1 25-16,-8 2 12 15,7 5 6-15,-6-1-6 0,-1 5-12 16,0 6-22-16,1 1-17 16,0 7-9-16,6 7-1 15,-7 1 2-15,7 3 0 16,0 4 2-16,-7-1-16 0,8-2-34 15,-1 2-61-15,-7-7-97 16,8 1-88-16,-8-5-46 16,0-6-11-16,0-8 19 15</inkml:trace>
  <inkml:trace contextRef="#ctx0" brushRef="#br0" timeOffset="41961.4864">25894 3502 235 0,'13'-18'273'0,"-6"2"8"16,-14 10-58-16,-12 6-52 15,-14 11-48-15,-13 4-15 0,1 10-5 16,-1 4 2-16,1 9-9 15,12 0-19-15,1 7-14 16,12-1-16-16,6 4-15 16,8-4-13-16,6 0-15 0,14-4-16 15,-2-7-16-15,8-4-16 16,6-7-12-16,7-4-6 16,-1-7 3-16,1-3 7 15,-7-8 14-15,-7-4 20 0,-5-3 27 16,-8-5 27-16,-12-2 30 15,-8-4 25-15,-11 3 12 16,-1-3 4-16,-7-1-8 16,1 5-20-16,-2 3-45 15,9-1-68-15,5 6-77 0,0-2-99 16,14 1-95-16,-1 3-72 16,14 0-17-16,13 1 23 15,-2-4 50-15</inkml:trace>
  <inkml:trace contextRef="#ctx0" brushRef="#br0" timeOffset="42493.526">26265 3587 2 0,'26'-19'248'16,"-6"1"35"-16,-7 2 1 15,-13 6-41-15,0-5-48 16,0 8-47-16,-13 0-43 15,7 0-34-15,-8 7-28 16,-5 0-22-16,6 0-13 16,0 7-5-16,0 0-6 0,6 4 2 15,7 4 0-15,0-1 1 16,7 1 1-16,6 8 1 16,0-6 5-16,0 4-1 15,6-1 1-15,-5 2-2 0,5-1-1 16,-5 1 2-16,4-3-1 15,-4-2-4-15,-1 3-3 16,-7-5 0-16,-6-1-3 16,-6 0-2-16,-7-3 0 0,-13 0 0 15,0-4 2-15,-13 1 1 16,6-4 3-16,-6-4 2 16,0 0 0-16,6-4 4 15,7-4 0-15,6-2-3 0,7-5-9 16,20 0-15-16,6-6-15 15,6 2-19-15,14-7-16 16,7 4-10-16,-2-3-8 16,8-1-2-16,0 0 6 15,-1 1 8-15,-5 4 9 0,5-2 10 16,-13 5 10-16,1 3 10 16,-7 0 4-16,-6 4-22 15,0 4-32-15,-1 0-27 16,-6 7-33-16,6-4-24 15,-5 4-6-15</inkml:trace>
  <inkml:trace contextRef="#ctx0" brushRef="#br0" timeOffset="42863.5983">26683 3652 113 0,'-7'8'212'16,"1"-5"16"-16,-1 1-39 0,7 3-60 15,-7 0-25-15,1-3-5 16,0 7-2-16,-2-4-5 15,2 0-17-15,0 5-17 16,6-4-14-16,-7-1-12 0,7-5-5 16,0 2 1-1,0 0 12-15,0-4 13 0,0 0 1 16,0-4-13-16,7 0-31 16,-1 2-59-16,0-10-91 15,2 5-106-15,11-1-65 0,-6-2-23 16,0-1 6-16,-7 0 40 15</inkml:trace>
  <inkml:trace contextRef="#ctx0" brushRef="#br0" timeOffset="43190.5609">27035 3447 253 0,'6'-4'271'16,"0"4"18"-16,-6 0-40 16,0 4-66-16,0 4-26 0,-6 5-3 15,0 7 14-15,6 1 1 16,-14 4-18-16,8 1-21 15,0 3-29-15,-1 6-24 16,-6-7-34-16,13 1-54 16,-7 0-73-16,1-6-109 0,6 3-137 15,0-11-75-15,6-1-34 16,-6-7 14-16,0-7 49 16</inkml:trace>
  <inkml:trace contextRef="#ctx0" brushRef="#br0" timeOffset="43653.6349">26976 3142 133 0,'6'-14'151'0,"1"3"14"15,-1 0 0-15,1 3-18 0,6 2-27 16,7 2-26-16,12 0-19 16,7 8-17-16,14 6-3 15,5 5 9-15,7 7 12 16,13 12 6-16,-6 6-4 15,6 11-1-15,-6 8 8 0,-1 3 4 16,1 8-3-16,-14 3-6 16,-5 0-3-16,-14 4-7 15,-13 0-19-15,-13 3-14 16,-13-6-23-16,-19 0-14 16,-14-8-7-16,-13-8-1 0,-25-3-3 15,-14-8-8-15,-19-2-21 16,-14-9-60-16,-5-6-123 15,-21-4-97-15,-6-5-51 16,-12-6-19-16,-8-5 17 0</inkml:trace>
  <inkml:trace contextRef="#ctx0" brushRef="#br0" timeOffset="44872.3575">8027 5986 305 0,'-33'0'359'16,"8"0"15"-16,5 0-2 0,0 0-149 15,8 0-94-15,5 0-53 16,7 4-22-16,0-4 6 16,19 3 15-16,7 1 11 15,21 3 1-15,18-4 1 0,12 5-8 16,8-4-43-16,6-1-65 16,1 1-84-16,-1-4-100 15,0 4-119-15,-20-4-77 16,-5 0-18-16,-21 0 22 15,-18-4 55-15</inkml:trace>
  <inkml:trace contextRef="#ctx0" brushRef="#br0" timeOffset="45085.748">8177 6253 51 0,'-33'22'240'15,"7"4"27"-15,7-8-8 16,13 1-20-16,-2-2-20 15,16-5-11-15,-2-1-3 16,20-4-3-16,7 0-25 0,12-3-36 16,14-4-48-16,13 0-72 15,12-4-95-15,1 1-120 16,0-1-140-16,6-3-74 16,-13-1-24-16,0 1 17 15,-7-3 55-15</inkml:trace>
  <inkml:trace contextRef="#ctx0" brushRef="#br0" timeOffset="102230.9994">9871 5806 196 0,'0'-7'207'16,"0"4"-16"-16,0-1-17 0,0 0-5 15,6-3-20-15,-6 3-10 16,0-3-5-16,0 4-4 16,0-1 4-16,0-1-2 15,0 2-4-15,0 0-9 16,0-1-14-16,0 4-19 0,0 0-22 16,0-4-20-16,0 4-21 15,-6 0-17-15,0 8-8 16,-14-2-1-16,1 17 3 15,-21 2 5-15,1 15 12 0,-13 8 7 16,7 4 5-16,-8 6-2 16,8 5-6-16,13-2-2 15,-1 2-5-15,7-5-5 16,12-6-4-16,8-4 3 16,12-12 4-16,21-3 10 15,5-4 6-15,21-6 3 0,12-9 0 16,13-7 0-16,6-7-5 15,1 0-14-15,0-7-11 16,-6-3-18-16,-8-5-25 16,-6 1-37-16,-6-3-48 0,-7-3-55 15,-19 1-68-15,-1-3-73 16,-13 0-64-16,-5 1-10 16,-14-2 21-16,-7 0 44 15</inkml:trace>
  <inkml:trace contextRef="#ctx0" brushRef="#br0" timeOffset="102443.5252">10171 6169 155 0,'-13'-3'251'0,"6"3"12"15,1 0-45-15,-7 3-37 16,-1 8-19-16,2 4-4 16,-8 10 1-16,1 8 6 15,-7 7-2-15,6 5-29 16,0-1-30-16,1 2-26 15,6 2-21-15,0 0-15 0,7-4-15 16,-1-3-26-16,7-5-39 16,0-2-58-16,7-5-67 15,5-8-103-15,2-5-95 0,11-7-36 16,1-4 6-16,7-12 39 16</inkml:trace>
  <inkml:trace contextRef="#ctx0" brushRef="#br0" timeOffset="102695.9897">10823 6257 74 0,'25'-8'429'0,"1"1"56"16,-12-1 41-16,-8 6 28 15,7-6-188-15,-6 4-131 0,-7 1-110 16,0-5-99-16,0 4-123 16,0 2-148-16,0-6-159 15,7 4-84-15,-1-7-22 16,0 0 24-16,-6-1 71 16</inkml:trace>
  <inkml:trace contextRef="#ctx0" brushRef="#br0" timeOffset="103112.5513">11083 6015 35 0,'6'-15'318'0,"2"5"49"16,-2-5 35-16,0 3-29 0,7 2-116 15,1-5-73-15,4 4-46 16,16 1-46-16,5 2-38 15,0 1-27-15,7 7-20 16,-8 3-9-16,-5 9-4 0,-13 9 8 16,-14 8 7-16,-19 11 10 15,-13 8 8-15,-13 8 6 16,-7 2 0-16,0 1-12 16,-5-5-3-16,-1-2-6 15,5-4-2-15,15-8-6 16,-1-8-1-16,7-2 3 0,7-8 0 15,6-4 6-15,6-3 8 16,7-5 7-16,20-5 3 16,6-1-1-16,13-8-1 15,14-7-17-15,12 0-37 16,6-4-56-16,0-7-76 0,14-3-115 16,0 0-115-16,6-12-51 15,7-1-5-15,-7-2 34 16,0 0 63-16</inkml:trace>
  <inkml:trace contextRef="#ctx0" brushRef="#br0" timeOffset="103712.1071">12810 5854 201 0,'-6'-12'246'15,"-8"6"8"-15,-12-2-71 0,-7 1-77 16,-5-1-39-16,-8 5-21 16,-6-1-11-16,6 1-7 15,1 3-5-15,-1-4-4 16,7 8-5-16,0-1-5 16,7 1-7-16,-1-1-2 15,7 5-1-15,0 3-2 0,6-1 0 16,1 5 0-16,-1 0 3 15,7-1-1-15,0 5-2 16,0 0 0-16,0-5-2 16,13 4-6-16,-7-3-1 0,7-4 1 15,0 0 0-15,7-4 10 16,6 0 17-16,6 1 22 16,1-4 16-16,12-1 16 15,1-3 25-15,6-3 12 16,7 3 3-16,-7-4-6 0,0 4 2 15,7 0 2-15,0 0-9 16,-8 7-7-16,8 1-5 16,-7-2-1-16,0 10-8 15,-6-1-11-15,-1 0-6 16,-6 2-7-16,1 5-2 0,-15-3-1 16,-5 2 0-16,0-2 3 15,-14 4 0-15,-12-2-1 16,-8 1-2-16,-11 0-6 0,-15 0-7 15,-5 0-10 1,-14-4-19-16,0-3-28 0,7 0-38 16,0-8-43-16,6 4-60 15,14-7-84-15,12-4-111 16,14-4-88-16,25-7-24 0,20-7 8 16,27-7 40-16,12-9 77 15</inkml:trace>
  <inkml:trace contextRef="#ctx0" brushRef="#br0" timeOffset="104660.4059">14152 5421 234 0,'6'-14'246'0,"2"7"9"16,-2 2-65-16,0 5-35 0,-6 12-6 15,0 6 14-15,-6 15 18 16,-8 8 16-16,-5 10-6 16,-7 7-27-16,-6 9-25 15,-1 6-27-15,1 0-23 16,-1 0-17-16,-7 0-16 0,8 1-14 15,6-4-12-15,0-9-14 16,7-5-15-16,-1-9-20 16,7-3-11-16,-1-10-6 15,8-9 6-15,0-7 7 16,0-3 5-16,-1-12 7 0,0-6 3 16,7-9-5-16,0-5-18 15,14-10-18-15,4-4-19 16,15-11-24-16,19 2-15 0,21-7-6 15,4-1 0-15,8 0 7 16,0 4 17-16,-7 4 26 16,-6 7 19-16,-13 4 0 15,-14 7 2-15,-13 8 9 16,-12 6 11-16,-7 8 16 0,-19 8 12 16,-14 6 20-16,-7 1 14 15,2 6 5-15,-7-2-9 16,6-1-11-16,-1 0-10 15,7 1-7-15,8-5-7 16,6-2-9-16,-2-2-7 0,16-3-7 16,10-3-3-16,9 0-4 15,5-4-3-15,14-4 2 16,-1-7 5-16,8-3 8 0,-8 3 9 16,1-7 15-16,-13-1 22 15,5 4 30-15,-11 1 25 16,-8 3 15-16,0-1 5 15,-5 5-8-15,-8 0-18 16,1 4-27-16,-1 3-23 16,1 7-17-16,-1-4-8 0,1 8-2 15,-1 4 0-15,8 3 1 16,5 1 2-16,-6 3 2 16,6 0-2-16,1 3 0 15,6 0-1-15,-6 2-6 16,-7-1-13-16,-1-1-12 0,-12 1-10 15,-6-1-9-15,-13-3-7 16,-13-4 4-16,-15 4 9 16,-5-2 12-16,-13-6 11 15,0-3 17-15,6-5 23 0,-6-1 22 16,13-5 13-16,13-5 6 16,13-1-6-16,13-5-23 15,20-8-35-15,19-3-38 16,25-4-32-16,15-3-29 0,18-4-24 15,7-4-44-15,1 1-68 16,12-4-58-16,0-1-22 16,1 5 0-16,-1-8 20 15</inkml:trace>
  <inkml:trace contextRef="#ctx0" brushRef="#br0" timeOffset="104977.1832">16231 5448 29 0,'-20'14'253'16,"-19"11"36"-16,-13 13-14 0,-13 6-22 15,-14 14-25-15,-12 7-38 16,-6 13-35-16,-7 6-28 15,-7 11-28-15,-7 4-26 16,1 7-21-16,7-3-21 0,5-5-21 16,7-2-28-16,7-8-38 15,13 0-51-15,0-7-49 16,19-4-50-16,7-12-65 16,19-6-49-16,7-11-3 15,20-11 28-15,6-8 35 0</inkml:trace>
  <inkml:trace contextRef="#ctx0" brushRef="#br0" timeOffset="105461.4927">14797 6953 213 0,'33'-29'279'15,"6"0"30"-15,0-1-64 16,13-3-52-16,7 0-37 0,0 0-34 15,12-8-34-15,8 5-30 16,-2-4-19-16,8 0-14 16,-6-1-6-16,-14 8-5 15,0 4-8-15,-20 7-20 16,-5 4-16-16,-14 6-12 0,-7 9-4 16,-13 6-4-16,-12 5 3 15,0 6 16-15,-7 5 14 16,6-1 3-16,0 1-6 15,7-5-6-15,7 5-5 16,0-9-3-16,12 5-4 0,1-3 4 16,6-5 8-16,0 4 9 15,-1-7 10-15,8 3 6 16,0 0 9-16,-7 0 16 0,6 1 25 16,-6-1 30-16,-6 3 20 15,0 2 19-15,-7 2 16 16,-7 1 13-16,-6-1-1 15,-6 6-8-15,-14-3-5 16,-5 2-10-16,-21 3-16 16,-13-4-28-16,-6 0-54 0,-20 1-90 15,-6-2-132-15,-13-5-161 16,-1-1-86-16,-12-7-42 16,-7-4 10-16,-6-7 54 15</inkml:trace>
  <inkml:trace contextRef="#ctx0" brushRef="#br0" timeOffset="256329.6303">2782 8239 33 0,'0'0'191'0,"-7"0"1"15,7 0-12-15,0 0-20 16,-6 0-24-16,6 0-27 16,-7 0-22-16,7 0-18 15,0 0-10-15,0 0-4 16,0 0-4-16,0 0 2 15,0 0 1-15,0 0-5 0,0 0-7 16,-6 4-10-16,0-4-4 16,-2 7 0-16,-11 0-3 15,0 8-2-15,-8 3 1 16,8 4 1-16,-7-3-4 16,6 2-7-16,0-2-5 0,2-5-2 15,4 1-2-15,1-4 3 16,7-3-1-16,-1-1 2 15,7 0 3-15,-7-4 1 16,7 1 1-16,-6-4-2 16,6 4 2-16,0-4-2 0,0 4-1 15,0-4-4-15,0 0-1 16,0 3 1-16,0-3 1 16,0 0 5-16,0 0 2 15,0 0 2-15,0 0 0 0,0 0-3 16,0 0-2-16,0 0-6 15,0 0-4-15,0 0-2 16,0 5-2-16,-6-3 1 16,6-2-1-16,-6 5 2 15,-2-3 0-15,8 3 0 0,-6-2 0 16,6-3 3 0,-6 0 4-16,6 4 1 0,0-4 4 15,0 0 3-15,0 0 4 16,0 0 4-16,0 0 0 15,0 4-1-15,0-4-2 16,-7 4-3-16,-6-1 2 16,0 8-1-16,-13 4 5 0,-7 7 8 15,1 7 8-15,-7 7 1 16,-7 9 0-16,1-1-5 16,5 2-7-16,1 3-8 15,0-6-7-15,13-2-5 16,0-7-3-16,0-5-2 15,7-8-10-15,5 2-8 0,8-9-12 16,-8-7-43-16,8-3-49 16,6-4-33-16,6-11-17 15,2-11-10-15,4-4-8 16,8-7 26-16,-1-4 34 16,7-3 23-16,-6 0 19 15,0-1 24-15,5 1 25 0,2 0 31 16,-8 4 38-16,8 2 32 15,-8 2 22-15,7 6 9 16,-6 4 0-16,-8 3-11 16,8 5-19-16,-7 3-22 15,7-1-19-15,0 5-12 0,-8 5-9 16,14-3 5-16,1 10 11 16,5 2 17-16,7 7 15 15,0 4 16-15,-6 4 11 16,6 8-2-16,0-5-9 0,-7 9-13 15,7-5-13-15,-13 0-16 16,1-3-27-16,-1-1-32 16,-6 1-40-16,-8-4-48 15,-5-3-68-15,-14 2-97 16,-5 1-56-16,-15-4-12 16,-11 4 16-16,-8-3 34 15</inkml:trace>
  <inkml:trace contextRef="#ctx0" brushRef="#br0" timeOffset="256656.0495">1941 9103 55 0,'-6'4'256'16,"6"-4"22"-16,0 0-12 16,6 0-63-16,7 0-61 0,13-4-40 15,7 4-25 1,19-4-16-16,7 2-11 0,12-6-7 16,8 4-9-16,-8 1-10 15,8-1-7-15,-2 0-15 16,-4 0-23-16,-2-3-43 15,0 7-66-15,-5-3-84 16,-7-1-64-16,-8-3-25 0,-5 3 1 16,-13-7 29-16</inkml:trace>
  <inkml:trace contextRef="#ctx0" brushRef="#br0" timeOffset="257377.9917">3590 8473 195 0,'0'-8'270'0,"0"1"25"15,6 0-41-15,-6 4-57 16,0-1-40-16,0 0-23 0,0 0-17 16,0 1-22-16,0 3-21 15,0 0-24-15,0 0-21 16,7 0-11-16,-7 3 5 16,6 9 10-16,1 3 11 0,-1 7 12 15,8 10 9-15,5 5 2 16,0 3-8-16,8 4-12 15,-1 0-13-15,13 4-8 0,-7-5-9 16,14-2-5-16,-7 0-16 16,14-8-10-16,-2-8-7 15,1-3-3-15,13-8-3 0,-6-2 1 16,-7-9 9-16,7-6 5 16,-14-5 4-16,-5-6 2 15,-1-5 4-15,-13-7 7 16,-7 1 12-16,-5-8 20 0,-8-4 25 15,-12-6 25-15,-1-6 27 16,-6 3 21-16,-6-6 15 16,-1-3 15-16,-6 3 9 0,6 6-6 15,1 5-19-15,5 4-36 16,2 8-70-16,-2 7-103 16,1 3-128-16,7 5-109 15,6 6-89-15,0 1-89 0,6 7-64 16,7 0 15-16,1 4 65 15,-8-1 74-15</inkml:trace>
  <inkml:trace contextRef="#ctx0" brushRef="#br0" timeOffset="257880.0559">3916 8356 4 0,'-7'0'215'16,"1"-4"21"-16,6 4-3 15,-7-3-52-15,7-1-48 16,0 1-31-16,0-2-19 16,7 3-19-16,-7-2-15 0,6 0-7 15,-6 0 8-15,0 1 13 16,0-2 15-16,0 2 21 16,0-1 17-16,0 2 6 0,0 2-9 15,0 0-16-15,-6 2-9 16,-1 10 2-16,7 10-3 15,-13 14-5-15,7 8-1 16,6 15 6-16,0 7-6 0,12 10-22 16,8 5-19-16,-7 7-21 15,7 0-18-15,0 3-12 16,-8 1-22-16,1-8-32 0,7-3-41 16,6-12-42-16,0-6-57 15,7-9-116-15,6-8-80 16,-7-15-24-16,1-8 12 15,-7-16 34-15</inkml:trace>
  <inkml:trace contextRef="#ctx0" brushRef="#br0" timeOffset="258911.0492">5969 8613 264 0,'0'0'408'0,"6"0"24"16,-6 0 13-16,0 0-100 0,6 0-144 15,-6 0-87-15,6 0-38 16,1 0-19-16,6-4-10 16,7 4-7-16,13 0-9 15,-1-3-8-15,20-2-19 0,-6 2-40 16,6-1-60-16,0 0-72 15,0 0-90-15,0 2-93 16,-6-3-58-16,-7 5-5 16,-6 0 39-16,-14 5 63 0</inkml:trace>
  <inkml:trace contextRef="#ctx0" brushRef="#br0" timeOffset="259109.5208">6314 8741 135 0,'-27'22'299'0,"-5"-7"47"16,12-1 5-16,7-7-27 15,1 5-27-15,-2-5-20 16,8-4-18-16,-1 1-24 0,0-4-28 16,14 3-41-16,6-6-45 15,13-1-54-15,19 1-69 16,14-4-92-16,13-1-112 16,13 1-148-16,7-4-120 0,-9 4-49 15,2-1 4-15,-12 1 49 16,-16 0 88-16</inkml:trace>
  <inkml:trace contextRef="#ctx0" brushRef="#br0" timeOffset="262574.3351">8132 8861 66 0,'0'0'215'16,"0"0"13"-16,6 0-22 0,-6 0-66 16,6-4-26-16,-6 4-8 15,0-2 3-15,0 2-1 16,0 0-5-16,6-4-11 16,-6 4-15-16,8-4-15 15,-2 0-10-15,0 1-8 0,1-1-9 16,6-4-7-16,6-2-6 15,1 3-6-15,0-5-5 16,6 5-4-16,-7-3 1 0,1 1 6 16,-7 3 7-16,0-2 0 15,-6 5 7-15,-1 6 13 16,-6 1 10-16,0 6 1 16,-13 9 4-16,0 3 2 15,0 4-1-15,-7 3-15 0,8-4-14 16,-2 1-10-16,1 0-9 15,7-4-2-15,0 0-10 16,-2-4-6-16,8-7-3 16,-6 0 1-16,6-3 1 15,6-5 0-15,8-3 6 0,-1-3 3 16,13-9 1-16,-6 1 0 16,6-7-2-16,-1-1 0 15,1-2 1-15,1-1 1 16,-1 0 2-16,-6 3 2 15,-1 5-1-15,0-1-1 0,1 7 0 16,-1 6-1-16,1 2-1 16,6 2-11-16,1 6-13 15,-2-1-17-15,1 5-23 16,0 2-20-16,0-3-22 16,1 4-11-16,-1-4 1 0,-7 3 11 15,-6-6 21-15,0-1 27 16,1-3 26-16,-8-4 34 15,0-4 33-15,0-7 33 16,1 0 27-16,0-7 22 0,-1-3 26 16,-6-2 14-16,13 0 7 15,-6 2-4-15,6-1-14 16,-1 4-18-16,-4 4-27 16,4-1-28-16,8 7-27 0,-1 5-20 15,7 3-13-15,1 7-10 16,5 0-8-16,1 5-21 15,5 2-30-15,2 1-41 16,-7-1-53-16,6 1-57 16,-7-4-78-16,-6-1-85 0,-6 1-53 15,-1-7-3-15,-5-4 27 16,-14-4 47-16</inkml:trace>
  <inkml:trace contextRef="#ctx0" brushRef="#br0" timeOffset="262849.5304">8888 8444 75 0,'0'-15'417'0,"-7"1"58"16,0 3 44-16,7 0 16 0,-6 3-164 16,6 1-125-16,-7 0-81 15,7 3-80-15,0 1-99 16,7-1-105-16,-1 4-113 16,14 0-134-16,6 0-105 15,0 0-30-15,0 4 30 0,-7-4 58 16</inkml:trace>
  <inkml:trace contextRef="#ctx0" brushRef="#br0" timeOffset="263639.0466">10751 7733 288 0,'-7'-30'357'0,"-19"1"17"16,-6 4 6-16,-27 7-169 15,-12 3-106-15,-14 4-58 16,-13 11-28-16,-7 0-15 16,2 11-4-16,5 8 6 0,0 6 5 15,14 4 1-15,11 8-3 16,15 7-2-16,13 0 0 16,18 3 7-16,21 5 0 15,12 3 1-15,21-1-2 0,11 9 1 16,1 0 4-16,7 5-4 15,-1 2-3-15,1 8 5 16,-7 6 11-16,-6 4 3 16,-13 3 0-16,-14 1 3 15,-6 3 7-15,-6 0 1 0,-14 1-1 16,-19-2 1-16,0 2 5 16,-1-5 0-16,-11 1 1 15,5-4 5-15,1-7 3 16,-1-4 1-16,13-7-6 15,7-4-1-15,13-11-5 16,13-9-8-16,19-1-9 0,21-12-5 16,19-7-4-16,25-5-4 15,14-10-6-15,12-4 0 16,8-10 1-16,5-1-8 16,8-11-29-16,-7-2-56 15,0-9-85-15,-7-3-135 16,-13-5-120-16,-13-10-57 0,-12-3-3 15,-28-7 39-15,-11-6 76 16</inkml:trace>
  <inkml:trace contextRef="#ctx0" brushRef="#br0" timeOffset="264055.2918">10972 8070 266 0,'-58'-25'313'0,"0"2"13"15,5 9-28-15,-6 3-124 16,1 11-66-16,-1 15-12 0,-6 14 12 16,0 15 7-16,6 14 11 15,7 15 1-15,7 12-2 16,12 7-21-16,13 10-15 16,14 4-8-16,12-3-10 0,21 0-6 15,18-12 3-15,7-11-9 16,19-5-21-16,8-14-24 15,12-10-33-15,7-13-50 16,7-6-79-16,-2-13-107 16,8-9-136-16,-13-10-64 0,-13-7-11 15,-7-11 25-15,-26-8 58 16</inkml:trace>
  <inkml:trace contextRef="#ctx0" brushRef="#br0" timeOffset="264604.1375">11442 8352 135 0,'6'-25'291'16,"-6"4"43"-16,-6-2-4 0,6 4-56 15,-7 5-45-15,7-1-33 16,-7 8-40-16,7 0-38 16,0 7-25-16,-6 7-21 15,-1 8-19-15,1 11-10 16,6 3-3-16,0 8-3 0,0 6-8 16,6 1-9-16,1-1-5 15,-1 6-2-15,1-6-4 16,6-2-3-16,-7-1-4 15,2-3-9-15,-2-8-11 16,6-3-10-16,-5-5-6 16,0-5-2-16,-1-1 4 0,7-9 7 15,1-2 9-15,4-4 9 16,-4-7 4-16,12-5 2 16,-1-2-2-16,2-4 0 0,5-4 1 15,-6 0 2 1,1 3 0-16,-1 2 1 0,-6 2-1 15,-1 4 0-15,-6 3-1 16,0 4-4-16,0 8-3 16,-6 4 1-16,5 6-7 15,2 4-22-15,-1 5-34 0,6 2-58 16,8-4-82-16,5 6-99 16,1-2-59-16,-1-2-12 15,7-6 17-15,-7-2 49 16</inkml:trace>
  <inkml:trace contextRef="#ctx0" brushRef="#br0" timeOffset="265452.3638">13057 8734 167 0,'0'0'292'16,"7"-4"43"-16,-7 4-15 0,0 0-59 15,0 0-55-15,0 0-31 16,0 6-17-16,-7 6-23 16,1 3-18-16,6 7-9 15,-6 4-3-15,-2 6-10 16,2 1-23-16,0-3-20 15,6 3-15-15,0-4-17 0,0 0-20 16,0-2-28-16,6-2-34 16,-6-7-43-16,6 0-46 15,2-6-71-15,-2-2-116 0,0-6-61 16,1-8-10-16,6-4 17 16,-13-6 34-16</inkml:trace>
  <inkml:trace contextRef="#ctx0" brushRef="#br0" timeOffset="265788.2569">13312 8675 142 0,'0'-8'328'16,"0"5"42"-16,-7 0 35 16,7-1-80-16,0-1-68 0,0 5-45 15,7 0-31-15,-1 0-26 16,7 0-25-16,7 5-31 16,6-1-23-16,0-1-20 15,13 4-17-15,0-3-22 16,7-1-32-16,-1-3-41 0,1 4-56 15,6-8-67-15,0 4-100 16,-6-3-118-16,-1-5-48 16,1 2 0-16,-13-6 32 15,-8-2 55-15</inkml:trace>
  <inkml:trace contextRef="#ctx0" brushRef="#br0" timeOffset="266269.7949">14028 8272 149 0,'7'-19'307'0,"0"5"17"15,-1 3 5-15,-6-1-121 16,0 10-87-16,7 4-42 16,-7 6-10-16,-7 11-6 15,7 7 4-15,-6 6 4 16,-1 4-3-16,0 9-16 15,7-1-16-15,-6 3-12 0,6 1-10 16,6-4-19-16,-6-3-26 16,14-9-24-16,-1-3-20 15,6-3-19-15,0-12-16 16,14-2 1-16,-7-9 13 16,7-3 21-16,-7-11 26 0,0 0 35 15,-6-7 40-15,-1-3 46 16,-6-2 47-16,6 0 51 15,-11 6 40-15,-2-2 20 16,0 5-7-16,0 3-25 0,1 7-36 16,-7 4-46-16,13 4-45 15,-6 7-35-15,6 10-14 16,-6 2-7-16,5 6-5 16,-6 4-10-16,2 0-28 15,-2-1-51-15,0 2-78 0,-6-1-121 16,0-4-138-16,7 0-67 15,-7-6-11-15,0-9 28 16,6-3 65-16</inkml:trace>
  <inkml:trace contextRef="#ctx0" brushRef="#br0" timeOffset="266794.1852">14778 8700 10 0,'6'-7'295'0,"-6"4"23"16,0 3 13-16,0 3-33 0,-6 4-103 16,6 4-72-16,-6 8-33 15,-2 2-17-15,8 1-11 16,-6 1-17-16,6 2-14 16,6-3-11-16,-6 0-6 0,14-3-7 15,-8-5 1-15,14-3-7 16,-1-3-5-16,1-1-5 15,6-7-3-15,0-4 1 16,1-3-2-16,-2-3 8 0,1-2 25 16,-6-3 28-16,0 0 33 15,-1 1 32-15,1 3 20 16,-8 3 4-16,8 1-11 16,-7 4-14-16,13 3-24 15,0 10-27-15,7 2-17 16,-1 3-9-16,1 6-16 0,-1 6-36 15,-6-6-47-15,1 1-69 16,-1-4-92-16,-6 4-130 16,-1-7-90-16,-6-4-28 15,-7-8 13-15,-12-6 48 0</inkml:trace>
  <inkml:trace contextRef="#ctx0" brushRef="#br0" timeOffset="267252.1476">14661 7645 188 0,'-13'-29'303'15,"-7"3"36"-15,6 4-29 16,8 4-85-16,12 7-45 16,21 11-25-16,19 11-23 15,25 15-19-15,20 14-10 0,20 15-1 16,13 14-16-16,6 9-24 15,0 6-20-15,-5 4-15 16,-9 0-9-16,-24 4-4 0,-14 7 0 16,-25-1 0-16,-21 5 1 15,-19-1 0-15,-13-7-1 16,-19 1-5-16,-14-12-22 16,-13-7-44-16,-13-4-73 15,-12-7-112-15,-14-7-120 16,-6-7-62-16,-7-8-12 0,-6-13 24 15,-6-4 60-15</inkml:trace>
  <inkml:trace contextRef="#ctx0" brushRef="#br0" timeOffset="267901.029">16107 8561 37 0,'7'0'345'15,"-1"4"27"-15,-6-4 15 16,0 0-28-16,6 0-123 16,8 0-84-16,-1 4-40 0,6-1-9 15,14-3 0-15,-1 4 0 16,7-1-9-16,0 2-14 16,13-5-18-16,7 2-20 15,0-2-28-15,12 0-45 0,2-2-64 16,4 2-77-16,-12-8-95 15,-6 4-109-15,0-3-54 16,-13-1 1-16,-7-2 34 16,-1-6 62-16</inkml:trace>
  <inkml:trace contextRef="#ctx0" brushRef="#br0" timeOffset="268154.9236">17137 8308 61 0,'0'-18'309'0,"0"3"42"15,0 4 27-15,0 0-78 16,0 8-74-16,0-1-45 16,0 8-28-16,6 7-19 15,-6 7-7-15,0 9-6 0,7 4 0 16,-1 6-20-16,-6 4-24 16,14 0-22-16,-8 2-19 15,0-2-17-15,0-5-44 16,8-3-70-16,-8 0-90 15,1-8-113-15,-1-10-115 16,-6 0-54-16,0-12 1 0,0-6 45 16,-13-8 79-16</inkml:trace>
  <inkml:trace contextRef="#ctx0" brushRef="#br0" timeOffset="268356.4414">16843 8323 247 0,'-13'-29'379'0,"0"4"21"16,7 2 7-16,12 5-126 0,7 0-120 16,19 3-85-16,21 5-44 15,25-2-23-15,7 1 0 16,19 3-24-16,7 5-54 16,7-5-97-16,-8 8-115 15,1 0-59-15,-14 0-40 0,-5 8 5 16,-14-5 44-16</inkml:trace>
  <inkml:trace contextRef="#ctx0" brushRef="#br0" timeOffset="268784.324">17873 8667 210 0,'-20'0'250'0,"0"0"14"15,1 0-69-15,-1 4-67 16,-6-4-36-16,7 4-15 16,-1 3-10-16,8 4-8 0,-2 3-11 15,8 1-13-15,6-3-15 16,6 2-19-16,8 1-13 15,-2-5-13-15,8 2-4 0,-1-5 0 16,14 0 2-16,-7-7 10 16,0 0 16-16,7-7 22 15,-7 0 25-15,-6-5 28 16,-8-2 30-16,-5-1 25 0,-7-3 5 16,-13-1-2-16,1 2-15 15,-8-2-23-15,0 0-44 16,1 5-62-16,5-1-91 15,2 1-144-15,4 3-101 16,16-3-55-16,4-5-14 0,8 4 25 16</inkml:trace>
  <inkml:trace contextRef="#ctx0" brushRef="#br0" timeOffset="269116.7846">18870 7810 222 0,'-13'-29'344'0,"-6"3"16"16,-15 11 9-16,-5 12-126 16,-13 11-89-16,-6 10-45 15,-14 14-5-15,7 12 11 16,-14 16 18-16,8 5 14 0,6 12 2 15,6 11-11-15,14 4-20 16,5 2-21-16,28-2-19 16,12-4-18-16,26-4-15 0,25-6-8 15,15-13-10 1,12-5-24-16,13-14-48 0,14-9-67 16,5-8-98-16,8-14-142 15,5-11-112-15,-5-14-42 16,-1-13 6-16,-7-10 44 0,-11-11 85 15</inkml:trace>
  <inkml:trace contextRef="#ctx0" brushRef="#br0" timeOffset="269550.0252">19775 8052 24 0,'-32'-15'248'0,"-1"0"14"16,1 5 6-16,-14 2-90 16,0 4-69-16,1 4-45 15,-7 4-18-15,-1 4-4 16,8 0 3-16,5 5 2 0,8-1-1 16,7 7-3-16,11-2-4 15,14 2-9-15,14 3-8 16,11-4-11-16,7 0-6 15,15 3-5-15,5-1-2 0,-1-3-1 16,8 2 2-16,0 3 0 16,0-4-1-16,6 1 1 15,-13 2 2-15,7-5 1 16,-13 2 4-16,-7 0 5 16,-7-3 10-16,-6-1 9 0,-13-3 17 15,-7 1 20-15,-6-2 8 16,-19 1 3-16,-7 0-7 15,-13-4-18-15,7 0-42 16,-8 1-60-16,7-4-92 0,1 0-121 16,12 0-76-16,1-4-31 15,6-4 2-15,13 0 29 16</inkml:trace>
  <inkml:trace contextRef="#ctx0" brushRef="#br0" timeOffset="269810.1276">20284 8371 286 0,'13'0'381'16,"-7"0"19"-16,-6 7 12 16,0-3-132-16,0 7-112 0,-6 3-68 15,-1 5-22-15,-6 6-8 16,7 1-6-16,-8 3-8 15,8 1-10-15,0 3-11 16,6-4-39-16,-7 0-57 16,7-4-81-16,7-2-119 0,-7-5-104 15,6-7-52-15,0-4-4 16,-6-7 30-16</inkml:trace>
  <inkml:trace contextRef="#ctx0" brushRef="#br0" timeOffset="270049.5802">20486 8331 260 0,'13'-16'345'0,"0"2"16"16,6 3 14-16,7 0-139 15,0 4-95-15,21-1-51 16,4-3-27-16,8 4-24 15,13 4-26-15,6-5-43 0,13 1-55 16,-6 3-82-16,6-4-114 16,-6 2-53-16,0 2-17 15,-14-7 7-15,-12 3 41 16</inkml:trace>
  <inkml:trace contextRef="#ctx0" brushRef="#br0" timeOffset="270484.5401">21808 7924 204 0,'-12'-18'279'16,"-1"-1"24"-16,-7 4-49 16,0 4-74-16,-6 0-60 0,-7 8-33 15,1 3-31-15,-1 0-24 16,1 11-17-16,-1 1-13 15,13 5-2-15,8-2-2 16,12 7-3-16,0-1-2 16,20 2 3-16,-1-1 1 0,7-4 1 15,13 3 0-15,7-1 3 16,-1-3 4-16,1 2-3 16,6-1-1-16,-6-3 3 15,0 3 3-15,-8-3 0 0,-5-1 4 16,-7 0 9-16,-6 2 15 15,-14-1 19-15,-6-1 15 16,-6-3 10-16,-20 4 6 16,-7-1-4-16,-6-3-11 15,-7 4-25-15,-6-7-34 0,0 2-44 16,6-3-55-16,0 1-70 16,1 0-93-16,13-4-83 15,12-4-29-15,0 0 5 16,20-4 33-16</inkml:trace>
  <inkml:trace contextRef="#ctx0" brushRef="#br0" timeOffset="271014.9716">22213 8111 115 0,'12'-11'245'0,"2"6"34"0,-8-1-43 16,1 2-39-16,-7 0-33 15,6 1-30-15,-6 3-21 16,-6 3-13-16,-7 5-12 16,-1 6-9-16,2 5-7 0,-2 2-3 15,2 6-12-15,5-2-22 16,0 1-12-16,7-1-12 15,7 1-4-15,0 0-3 16,5-4-4-16,8-5-9 0,0 2-15 16,5-4-16-16,1-1-16 15,1-6-9-15,5-5-1 16,-6 1 4-16,7-8 11 16,-7 1 24-16,0-8 32 15,-6 0 27-15,-1 0 28 0,1-4 36 16,-7 5 42-16,0-5 38 15,-7 3 17-15,1 5-1 16,-7 0-17-16,6 3-30 16,1 0-39-16,0 8-44 0,5 0-35 15,2 8-17-15,5 5-4 16,-6 2-5-16,6-1-14 16,1 4-25-16,-7 0-39 15,7 0-54-15,-8 0-63 16,8 0-76-16,-6-4-94 15,-2 0-73-15,8-7-12 0,-13 0 24 16,-1-11 48-16</inkml:trace>
  <inkml:trace contextRef="#ctx0" brushRef="#br0" timeOffset="271730.9331">21834 7199 139 0,'-6'-16'239'0,"0"6"24"16,-1-2-57-16,7 5-43 15,7-1-24-15,13 6-27 16,5-2-18-16,21 10-9 16,13 6-3-16,18 11-2 15,8 9 0-15,13 16 7 16,0 14-5-16,-7 11-8 0,1 12-15 16,-15 6-12-16,2 8-9 15,-14 4-10-15,-13 2-8 16,-7 2 0-16,-12 2-1 15,-13-5-1-15,0-2-1 16,-14-3 0-16,-6-4 3 0,-6-4-7 16,-8-6-5-16,-12-12-8 15,7-6-13-15,-13-9-9 16,-2-10-17-16,-5-12-29 16,-6-3-54-16,-7-11-102 0,-7-4-97 15,-12-6-46-15,-2-12-15 16,-4-8 12-16</inkml:trace>
  <inkml:trace contextRef="#ctx0" brushRef="#br0" timeOffset="272696.8016">22082 6627 5 0,'-19'-7'207'0,"5"-1"18"0,14 0-44 16,14 1-45-16,25 0-35 16,13 0-34-16,26 3-31 15,27 0-16-15,12 1-8 16,13 3-2-16,6 3-2 0,-5 1 0 15,-7 4-3-15,-7 2-3 16,-6 5-3-16,-7 4-6 16,-6 3-2-16,-19 10 4 15,-14 12 11-15,-20 12 22 16,-19 9 21-16,-13 16 23 16,-13 13 13-16,-13 17 7 0,0 10-3 15,-7 8-13-15,-6-1-14 16,0-4-18-16,0 1-11 15,7-1-5-15,-7-3-4 16,-1 0-4-16,8 3-3 0,-7 1 5 16,0-4 0-16,-6 3 0 15,-8-3-4-15,1 0-4 16,0 0-7-16,-7-4-4 16,1-2 1-16,-1-2-3 0,1-7 2 15,12-4 0 1,7-10 6-16,6-4-2 0,8-11-1 15,-2-12 0-15,14-5-2 16,0-9-2-16,0-12 2 16,0-2 1-16,7-11 0 15,-7 0 3-15,7-8 0 16,-7 0 3-16,0-3-4 0,6-5 0 16,-6 2-3-16,0-4 2 15,-6-1 3-15,-8 0 5 16,-5 1 4-16,-27-5 4 15,-13 5-3-15,-18-5 0 16,-28 4-11-16,-25-3-25 0,-14 3-38 16,-25-3-66-1,-20 0-118-15,-6-1-87 0,-1-3-39 16,0 0-7-16,8-7 22 16</inkml:trace>
  <inkml:trace contextRef="#ctx0" brushRef="#br0" timeOffset="274283.1755">5075 10803 45 0,'7'4'240'0,"6"-1"8"16,0 1 16-16,0 0-87 15,14 0-43-15,-2 3-9 16,7 0 9-16,8-4 11 16,11 6-5-16,2-6-13 15,12 4-24-15,14-3-28 0,-1 3-26 16,6-3-40-16,7 0-60 15,1-4-100-15,-14 0-129 16,-13 3-68-16,-6 2-33 16,-27-5-1-16,-12 0 38 0</inkml:trace>
  <inkml:trace contextRef="#ctx0" brushRef="#br0" timeOffset="274494.8109">5296 11136 87 0,'-38'19'335'16,"5"-5"23"-16,13-6 10 16,1 3-54-16,13-5-127 15,6 0-79-15,13 0-36 16,13-6-18-16,13 4-10 0,13-4-24 16,1-4-49-16,12 0-67 15,-7 4-94-15,7-2-106 16,-6-4-55-16,0 4-13 15,-8-10 22-15</inkml:trace>
  <inkml:trace contextRef="#ctx0" brushRef="#br0" timeOffset="275044.9107">6248 10635 192 0,'13'-23'283'0,"1"5"16"16,-8 4-50-16,0-1-81 16,-6 11-46-16,0 1-15 15,-6 10 0-15,0 11 7 16,-8 8 11-16,-5 8-5 0,-1 5-16 15,0 6-26-15,8 6-29 16,-2-4-21-16,8 5-19 16,0-5 1-16,12-3 1 15,0 0-11-15,14-8-20 0,6-3-23 16,13-7-24-16,1-4-31 16,11-7-28-16,2-8-15 15,5-3-5-15,-5-8 10 16,-8-3 19-16,1-4 28 15,-7-4 37-15,-13-3 41 0,0-1 47 16,-13 2 46-16,-1-3 44 16,-4 6 36-16,-2 3 12 15,0 0-8-15,-6 8-17 16,7-1-22-16,-7 8-25 16,7 6-25-16,-7 5-16 0,6 3-8 15,1 5-8-15,-1-1-17 16,8 0-32-16,-8-1-46 15,0 6-63-15,8-10-84 16,-8 5-118-16,7-3-85 16,0-1-29-16,-6-10 13 0,5-5 44 15</inkml:trace>
  <inkml:trace contextRef="#ctx0" brushRef="#br0" timeOffset="275242.5691">7056 11048 120 0,'0'-21'407'0,"0"-1"52"0,-6 0 31 15,6 3-26-15,-7 5-164 16,7-1-124-16,-6 4-108 16,6 4-127-16,6 0-132 15,1 3-146-15,6 4-86 0,6-4-38 16,-12 4 11-16,-7 0 63 15</inkml:trace>
  <inkml:trace contextRef="#ctx0" brushRef="#br0" timeOffset="275610.7815">7291 10781 55 0,'32'-17'260'0,"1"2"11"16,7 3 18-16,-2 2-89 16,7 1-60-16,2 6-28 0,-9 6-4 15,1 9 2-15,-5 2-6 16,-15 9-8-16,-13 10-13 16,-6 3-18-16,-13 5-14 15,-7-1-11-15,-12 3-1 16,-1 2-3-16,1-6 2 15,-1-2 3-15,7-8 0 0,7 1-1 16,-1-7-1 0,14-6 3-16,-1-3 3 0,14-2-2 15,6-4-1-15,19-5-10 16,7-3-38-16,13-7-64 16,1-3-101-16,5-2-152 15,7-3-84-15,-6-7-39 16,0 0 8-16,-7-7 42 15</inkml:trace>
  <inkml:trace contextRef="#ctx0" brushRef="#br0" timeOffset="276162.1794">8555 10718 20 0,'-13'-14'233'15,"-13"7"10"-15,0-4 8 16,-14 7-98-16,2 1-59 16,-1 3-30-16,-7 0-20 15,13 0-9-15,-6 3-5 16,7 1-10-16,6-1-7 16,-1 5-10-16,7-1-4 15,8-3-4-15,-1 3-3 0,0 5 4 16,6-6-3-16,1 5 6 15,-8 1-3-15,8-1 0 16,0-4-5-16,6 4-2 16,-6 0-6-16,12 0-9 15,0-4-1-15,0 4 0 16,14-3 5-16,7-2-1 16,5-2 9-16,7 1 7 0,7-2 4 15,-1 0 8-15,8 5 12 16,5-5 15-16,-5 5 15 15,5 4 19-15,-6-3 17 16,-6 7 14-16,-1-5 7 0,-13 7 5 16,8 0 3-16,-14-3-1 15,-7 7-5-15,-12-4-5 16,-7 0-3-16,-13 4-9 16,-19-3-14-16,-21 3-15 15,-18 0-10-15,-8-4-23 16,-18 0-48-16,-1 0-81 15,-7-2-134-15,8-1-114 16,-1-9-64-16,7 2-23 0,13-8 16 16,0-4 63-16</inkml:trace>
  <inkml:trace contextRef="#ctx0" brushRef="#br0" timeOffset="277209.2276">9885 10360 37 0,'-53'-5'203'0,"-18"3"10"15,-14 4-25-15,-6 3-63 16,0-5-30-16,-7 7-12 0,13-2-7 16,13 1-1-16,13 2-9 15,8-1-12-15,18 1-14 16,13 2-10-16,8 1-4 15,12 0 1-15,12 7 6 16,1 5 16-16,13 2 20 16,-6 8 14-16,0 3 7 15,5 8 0-15,-11 4-4 0,6 7-12 16,-8 8-8-16,-5 2-4 16,-7 6-1-16,-7 5-3 15,-5 5-3-15,-8 6-5 16,0 2-12-16,-6-6-13 15,-1 6-11-15,-5-5-3 16,-1 0-6-16,1-3 1 0,-1-4-1 16,7-8-2-16,0-3 2 15,1-11 0-15,11-7 1 16,8-4 4-16,6-11 4 16,12 0 5-16,8-12 4 15,19 2 2-15,14-9-3 16,18-3-3-16,7-7-8 0,7-4-6 15,7-4-5-15,-1 2-8 16,-6-10-16-16,6 1-33 16,-13 0-51-16,0-8-75 15,-13 5-104-15,-6-4-93 16,-7-4-36-16,-13-1 4 16,-13-2 36-16</inkml:trace>
  <inkml:trace contextRef="#ctx0" brushRef="#br0" timeOffset="282989.616">9539 10975 3 0,'-13'0'192'0,"-1"0"33"16,2-3-29-16,-1 3-24 16,6-4-13-16,1 4-4 0,-1-4-12 15,1 4-17-15,6 0-20 16,-7-4-10-16,7 4-13 15,0 0-11-15,0 0-5 16,0-3-10-16,7 3-7 16,-1-3-12-16,1-1-7 0,13-3-7 15,-2-1-9 1,15 1-8-16,7 0-3 0,5-4-4 16,14 0 0-16,-1 3-4 15,-5 2 1-15,5-2 1 16,-6 0-1-16,-6 8 0 15,-1 0-1-15,-11 4 4 0,-9 3 0 16,-5 4 2-16,-8 8 3 16,-12 2-1-16,-6 2 2 15,0 6-2-15,-14-4-3 16,1 4-8-16,-14 1-5 16,7-4-2-16,0-4-3 15,6-4 0-15,1 0 6 16,-1-6 8-16,0-6 10 15,14 2 4-15,0-5 6 0,-1-3 0 16,14-3 2-16,-1 3-4 16,8-4-3-16,5 0-4 15,7 0-1-15,6 2 1 16,1-3-3-16,7 5 2 16,-8 5 2-16,7-3 0 15,-13 6 1-15,7 4 3 0,-13 3 3 16,-2-1-1-1,-4 3 3-15,-8 2 3 0,-6-1 0 16,-13 4 2-16,-12-3-2 16,-9-1 1-16,-11 5-1 15,-8-9-4-15,-5 4-5 16,6-7-17-16,-6 3-24 16,-1-6-43-16,13-4-74 0,7 3-113 15,7-7-97-15,5-4-40 16,15-3-6-16,12-3 26 15</inkml:trace>
  <inkml:trace contextRef="#ctx0" brushRef="#br0" timeOffset="283569.1147">10523 10902 32 0,'19'-8'181'16,"7"5"8"-16,13-3-57 16,-5 1-44-16,11 2-23 15,-6-1-16-15,7 4-5 16,-1 0-6-16,-5 4-1 0,-8-1 1 15,-13 4 3-15,-5 5 8 16,-14 3 4-16,-7-1 4 16,-19 4-2-16,0 4-10 15,-7 0-13-15,-6-4-13 16,6 4-7-16,8-4-5 16,-1-2-3-16,6-6 1 15,13 1 6-15,1 0 11 0,6-3 12 16,13-2 9-1,7 2 9-15,6-4 5 0,-1 3-2 16,1 0-3-16,7 1-1 16,-1 3 2-16,-6 3 0 15,-6 2 4-15,0 1 5 16,-13 2 3-16,-7-1-1 16,-14 4-3-16,-5 1-5 15,-13-2-8-15,-15 1-12 0,-5-3-12 16,-7-1-2-16,8-3-3 15,-8-1-5-15,7-2-14 16,-1-6-29-16,15 2-54 16,5-5-108-16,13 1-132 15,8-8-66-15,18-3-23 16,14-3 9-16,6-6 44 16</inkml:trace>
  <inkml:trace contextRef="#ctx0" brushRef="#br0" timeOffset="284041.4073">11428 10979 195 0,'7'-15'265'16,"0"1"17"-16,-14 3-59 15,0 0-52-15,-12 4-44 16,-1 3-25-16,-6 4-23 15,0 4-12-15,1-1-18 0,-2 8-15 16,1 4-12-16,6-5-13 16,8 5-10-16,5 0-13 15,0-4-15-15,7 0-22 16,7 0-12-16,6-4-9 16,7-2 2-16,-1-5 6 15,1 0 16-15,6-8 20 16,0 0 27-16,-7 1 31 0,1-4 38 15,-7 0 42-15,6 0 40 16,-12 4 31-16,-1-1 3 16,1 4-13-16,0 4-17 15,-1 4-21-15,-6 4-29 16,-6 10-23-16,6 4-10 16,-7 3-7-16,7 9-14 0,7-1-16 15,-1 3-12 1,0 1-15-16,2 0-30 0,-2-1-48 15,0-2-61-15,0-3-85 16,1-4-108-16,0-1-97 16,-7-8-31-16,6-4 12 15,1-7 44-15</inkml:trace>
  <inkml:trace contextRef="#ctx0" brushRef="#br0" timeOffset="284541.7576">11983 11052 187 0,'12'-22'263'0,"2"4"22"16,-14-4-61-16,0 4-48 15,-14 0-33-15,2 3-30 16,-8 4-26-16,-6 4-18 15,-1 3-19-15,-5 4-16 16,-1 7-16-16,1 0-11 0,6 8-13 16,7-4-25-16,5 4-37 15,14-1-46-15,14-3-51 16,5 0-40-16,7 0-21 16,6-7 5-16,1 0 25 15,-1-4 52-15,-5-4 62 16,-1-4 70-16,0-2 67 15,-6-1 69-15,-1-4 66 0,-6 0 53 16,-6 1 42-16,-1 3 11 16,0 3-21-16,-6 1-34 15,0 7-31-15,8 4-39 16,-8 7-41-16,6 7-31 16,-6 8-11-16,6 3-13 15,0 3-23-15,8 2-18 0,-1 3-21 16,-7-1-37-16,0-2-63 15,2-2-89-15,-2 1-134 16,0-4-110-16,1-3-52 16,0-4 0-16,5-11 38 15,1-3 79-15</inkml:trace>
  <inkml:trace contextRef="#ctx0" brushRef="#br0" timeOffset="284733.192">12432 11229 134 0,'19'-15'346'16,"-5"-5"40"-16,-8 6 23 15,1-1-83-15,-1 5-101 16,0-1-86-16,1 3-86 0,-7 1-112 16,13 4-140-16,-7-1-113 15,8 0-62-15,-1 4-28 16,0-8 17-16</inkml:trace>
  <inkml:trace contextRef="#ctx0" brushRef="#br0" timeOffset="285201.4271">12725 10877 47 0,'6'-12'280'0,"-6"1"21"15,0 5 28-15,0 6-68 0,-12 3-57 16,5 11-51 0,1 1-22-16,-1 7-17 0,1 7-25 15,6-3-24-15,0 7-21 16,0-4-25-16,6 0-27 16,1-3-25-16,6 0-29 15,-1-8-32-15,2 0-21 16,-1-7-12-16,6-3 3 15,8-5 16-15,-8-3 24 0,7-3 30 16,-6-5 31-16,0-3 44 16,-8 4 48-16,-6-4 56 15,8 0 59-15,-14 0 43 16,6 4 19-16,1 3-10 16,-7 0-17-16,0 8-33 15,0 7-45-15,-7 0-38 16,7 11-27-16,0 0-15 0,0 0-20 15,0 7-19-15,7-2-31 16,-7-2-52-16,6 0-66 16,0-3-93-16,8 0-123 15,-8-3-123-15,8-9-45 16,-8 2 6-16,7-8 48 16,-7-4 79-16</inkml:trace>
  <inkml:trace contextRef="#ctx0" brushRef="#br0" timeOffset="285443.5296">13331 11122 154 0,'26'-12'321'0,"0"6"34"15,-6 2 33-15,13-3-91 16,-8 3-79-16,1 0-54 15,7 4-31-15,7 0-31 16,-8 0-39-16,13 0-53 16,-5 0-67-16,-1 0-90 15,-7 4-115-15,1-4-95 16,-7 4-39-16,0-4-4 0,-13-4 38 16</inkml:trace>
  <inkml:trace contextRef="#ctx0" brushRef="#br0" timeOffset="289864.9775">13951 10877 149 0,'0'-8'272'16,"6"1"27"-16,-6-1-27 0,6 2-57 16,1-3-45-16,-7 3-33 15,13-2-25-15,0 5-19 16,7-5-18-16,-1 4-17 16,7-3-12-16,6 4-7 15,1-1-1-15,7 1-4 16,-2 3-4-16,1 0-8 0,7 3 0 15,-13 8 5-15,-1 4 9 16,-19 2 12-16,-6 9 8 16,-14 8 6-16,-19 6 2 15,-7 0-4-15,-12 4-8 16,-7 4-20-16,-13-4-11 16,0-1-6-16,6 1-2 15,7-7-2-15,13-4 3 16,6-7 18-16,7-9 16 0,13 3 15 15,6-9 5-15,27-5 12 16,6 2 2-16,13-8-8 16,7 0-10-16,6-3-19 15,6-4-32-15,7-1-59 16,-6 1-70-16,0-5-86 16,-7-2-122-16,1-1-133 0,-8-3-50 15,1-4 1-15,-14-1 38 16,-5-2 71-16</inkml:trace>
  <inkml:trace contextRef="#ctx0" brushRef="#br0" timeOffset="290495.721">14973 10836 71 0,'26'-11'218'16,"-6"4"31"-16,-1-4-30 16,-5 4-22-16,-2 3-21 0,-12 1-20 15,-6-1-18-15,-14 4-30 16,-5 4-28-16,-15-1-29 16,1 4-22-16,0-3-10 15,0 3-5-15,6 1-4 16,1-5-4-16,13 1-6 15,-1 3 4-15,0-4-1 0,14 1-2 16,-7-4 0-16,6 5-1 16,0-5 0-16,7 3-2 15,-6-3 0-15,6 3 0 16,0 1 1-16,0 0 0 16,6 3 3-16,-6 1-1 0,14 2 1 15,-1-3 1-15,0 5 1 16,6-1-1-16,1 0-1 15,6 0 0-15,0 0 1 16,0-1 1-16,0-2-4 16,6 3 1-16,-6-4 0 15,7 4 2-15,0-3 4 16,-7 2 8-16,-6 5 15 16,-1-1 17-16,0-2 11 0,-12 3 18 15,0-1 15-15,-7 1 7 16,-7 0 1-16,-6-1-5 15,0-3-4-15,-13 0-11 16,0 3-18-16,-6-6-13 16,-8 4-14-16,1-5-10 15,-13 1-17-15,6-2-25 0,0-2-37 16,1 0-44-16,6-4-60 16,0-4-85-16,12 0-99 15,9-2-68-15,11-2-14 16,14-11 18-16,11 1 44 15</inkml:trace>
  <inkml:trace contextRef="#ctx0" brushRef="#br0" timeOffset="291145.3506">15585 10818 155 0,'14'-8'241'0,"-14"1"9"16,-14 4-63-16,2-4-67 16,-14 3-45-16,-7 4-33 15,0 0-17-15,-5 0-5 16,-8 4-1-16,7-1-1 16,6 1-8-16,1-1 1 0,6 1-1 15,6-1-4-15,1 1-6 16,5-4-3-16,8 4 3 15,0-4 0-15,-1 0 0 16,0 4 2-16,1-4-1 16,6 0 2-16,0 3 2 15,0-3 5-15,0 4 11 0,0 3 5 16,6 0 7-16,1 4 4 16,0 0 1-16,-1 1-6 15,0 2-9-15,8 5-5 16,-2-5-4-16,1 1-7 15,1 0 1-15,5-5-2 0,-6 1-2 16,7 0 2 0,5-3 5-16,-5-5 11 0,6 1 11 15,-6 0 13-15,5-4 10 16,-5 0 6-16,6 3 0 16,-6-3 0-16,-1 4-1 15,1-1 3-15,0 5 4 16,-7-1 7-16,-7 0 4 15,0 8 2-15,-6-3-7 0,0 2-7 16,-12 1-9-16,-8-1-11 16,1 5-7-16,-14-1-9 15,-6 1-9-15,0-5-6 16,-6 1-6-16,-8-1-13 16,1-3-26-16,-1 1-38 15,8-10-47-15,-1 6-67 16,7-8-94-16,13 0-104 0,0-3-38 15,20-4 4-15,-1-8 30 16,14 1 57-16</inkml:trace>
  <inkml:trace contextRef="#ctx0" brushRef="#br0" timeOffset="291678.0734">15834 10781 149 0,'12'-11'256'15,"1"5"34"-15,1-2-40 0,-2 1-44 16,-5 2-34 0,0 5-6-16,-1 0-1 0,-6 8-6 15,-6 7-8-15,-1 3 0 16,-6 4-7-16,7 4-23 15,-1 3-28-15,0 0-25 16,7 1-23-16,0 3-16 16,0-4-13-16,7 0-20 15,0-4-23-15,5 2-22 0,2-10-14 16,-2 2-10-16,8-9 0 16,-1-2 9-16,1 0 15 15,0-8 18-15,-1-4 12 16,-5-3 10-16,-2-4 5 15,8 0 14-15,-14-4 18 16,8 4 23-16,-1-4 32 16,-7 5 24-16,0 3 13 0,1-5 0 15,6 8-9-15,-7 4-13 16,8 4-20-16,-1 3-14 16,-7 5-7-16,1 6-4 15,-7 0-6-15,6 4-9 16,-6 4-13-16,7-5-30 15,-7 5-51-15,0-7-64 16,0 3-80-16,0-7-103 0,0-1-137 16,0-7-65-16,0-3-4 15,0-4 34-15,6-4 64 16</inkml:trace>
  <inkml:trace contextRef="#ctx0" brushRef="#br0" timeOffset="291887.2331">16465 11030 363 0,'26'-18'445'0,"-6"3"50"15,0 1 42-15,-1-1-128 16,-5 4-106-16,-2 4-80 16,-6-4-66-16,8 7-75 15,-1 0-95-15,0 4-114 0,0 0-137 16,-7 4-155-16,8 0-84 15,-8-4-23-15,0 4 29 16,-6-4 69-16</inkml:trace>
  <inkml:trace contextRef="#ctx0" brushRef="#br0" timeOffset="292476.7997">17221 10767 90 0,'14'-11'287'0,"-2"-1"26"16,-12 1 18-16,-6 5-95 15,-7-3-68-15,-7 6-45 16,-18-4-30-16,5 7-24 16,-13 4-14-16,-6-1-18 15,6 0-15-15,0 6-12 16,7-3-8-16,13 2-7 15,-6 3-8-15,12-3-7 0,7-1-8 16,1-4 0-16,4 5 3 16,8-1 3-16,0 1 7 15,0-1 5-15,8 0 9 16,-2 0-1-16,0 1 0 16,-6-1-2-16,13 0-2 15,-6 0 0-15,-1 1-2 0,7-1 0 16,-7 0 0-16,14-3 1 15,-6 0 7-15,5 0 9 16,7-4 14-16,-6 0 19 16,12 0 15-16,-5 0 16 15,5 0 11-15,-6 0 6 0,7 0-1 16,-1 0-3-16,-5 3-7 16,-2 4-4-16,1 0 2 15,-12 9-1-15,-2-5-1 16,-6 3-3-16,-6 5-4 15,-6-1-6-15,-6 0-12 16,-2 4-9-16,-12-4-7 0,1 0-5 16,-8 1-6-16,-13-5-5 15,1 1-19-15,-8-1-49 16,-5-6-78-16,-1 0-123 16,0-5-152-16,1-3-80 15,5-7-28-15,2-5 19 16,11-2 64-16</inkml:trace>
  <inkml:trace contextRef="#ctx0" brushRef="#br0" timeOffset="292877.194">17286 10312 187 0,'33'-11'241'0,"0"0"26"15,-1 11-55-15,7 4-24 16,0 7-4-16,-6 10 6 0,6 13-1 16,7 7-2-16,-8 9-15 15,8 6-26-15,0 9-32 16,0 6-19-16,-14 1-10 15,-6 6-16-15,-13 2-15 16,-13 4-10-16,-19 1-6 16,-13-1-11-16,-21-4-11 15,-12-2 7-15,-26-10-5 16,-14-5-18-16,-12-5-35 0,-7-10-54 16,-19-7-80-16,-20-5-132 15,-6-6-115-15,-21-12-45 16,-11-7 2-16,-8-7 35 15,-6-12 73-15</inkml:trace>
  <inkml:trace contextRef="#ctx0" brushRef="#br0" timeOffset="294043.683">10327 10554 180 0,'0'-7'219'0,"0"3"-26"16,-6 0-31-16,0 4-19 0,-8-3-21 15,-5 3-17-15,-1-4-14 16,0 4-9-16,-5 4-12 16,-7-1-7-16,-8 1 2 15,1 0 4-15,0 3 3 16,-7 0 2-16,1 0 1 16,-1 5-1-16,1-1-9 0,-8 4-6 15,1-1-9-15,-7 9-9 16,0-6-8-16,1 9-9 15,-7-4-4-15,6 3 0 16,0 6 2-16,1-6 4 16,6 4 4-16,6 1 5 15,1-5 6-15,5 4 1 0,15 0-1 16,-1 0-2 0,6 1 2-16,0-1-2 0,14 0-1 15,-7 4 2-15,7 1-1 16,-2-2 1-16,2 6-3 15,6-2-2-15,6 0-4 16,2 1-4-16,4-4-6 16,8 4-6-16,-1-4-4 15,7 0-2-15,0 0-2 0,1 0-4 16,-1-3 1-16,0 2 1 16,7-3 1-16,5 1 0 15,1-5 7-15,14 1 6 16,-1-1 2-16,7-3 2 15,-1-3 1-15,0-2 2 16,1 3-5-16,0-6-3 0,-1 1-4 16,7-4-3-16,-6 4-1 15,0-5-4-15,6-3-4 16,7 1-2-16,6-1-8 16,7-3-12-16,0 0-17 15,6-1-25-15,-6-3-29 16,-8-3-37-16,-4 3-39 0,-15-4-48 15,-6 0-70-15,-12 4-101 16,-8-3-38-16,1-5-1 16,-7 4 27-16,-1-6 48 15</inkml:trace>
  <inkml:trace contextRef="#ctx0" brushRef="#br0" timeOffset="294910.4133">18166 11064 221 0,'0'0'272'0,"-7"0"8"15,7 0-52-15,0 0-74 16,0 3-41-16,7-3-10 16,6 4-1-16,0-4 6 15,13 3 0-15,0 1-9 16,7-1-11-16,6-3-14 16,-7 0-12-16,14 4-12 0,-7-4-9 15,13-4-8-15,1 4-19 16,-2-3-33-16,8-1-50 15,-7 1-75-15,1 3-94 16,-8-4-94-16,1 1-46 16,-7 3-4-16,-7-4 33 15</inkml:trace>
  <inkml:trace contextRef="#ctx0" brushRef="#br0" timeOffset="295474.6716">18980 10877 57 0,'-6'-8'211'15,"0"4"0"-15,-1 1-2 16,7-1-6-16,0 0-13 16,13 1-26-16,7 0-33 15,6-2-35-15,-1 1-29 16,21 1-22-16,0 3-13 0,0 0-6 15,6 0-3-15,-7 7 0 16,-6-2 13-16,-13 5 11 16,-6 5 13-16,-14 3 9 15,-6 5 4-15,-6 2-1 16,-14 4-12-16,1 0-15 0,-1 4-15 16,-6-3-13-16,0 3-6 15,7-4-3-15,-1 0-2 16,0-7-2-16,8-1 1 15,5 2 0-15,-6-9 4 16,13-2 9-16,0-1 5 16,13-4 3-16,0-3 0 15,13-1-12-15,7-6-35 16,-1-1-60-16,7-3-79 0,7 0-106 16,-1-1-100-16,1-2-41 15,-1-2 1-15,2-5 36 16</inkml:trace>
  <inkml:trace contextRef="#ctx0" brushRef="#br0" timeOffset="295973.6106">20010 10887 136 0,'-13'-18'234'16,"7"-3"9"-16,-8 2-19 15,-5 4-24-15,-7 4-22 16,6 1-21-16,-6 2-35 0,-6 8-30 16,-1 4-33-16,1 0-24 15,-7 6-11-15,13 9-5 16,-1-5-4-16,8 4-9 16,19 5-8-16,0-6-12 15,13 3-11-15,6-6-14 16,7 1-14-16,0-4-4 0,1-5 2 15,5-2 8-15,-12 0 12 16,5-8 15-16,-5 0 20 16,0-6 21-16,-1 3 24 15,-5-5 32-15,-2-2 33 16,2 3 40-16,-2-1 30 0,-5 5 6 16,0 0-10-16,-1 4-22 15,1 3-25-15,-1 8-30 16,0 1-31-16,2 11-15 15,-2 1-11-15,-6 8-4 16,6 1-12-16,-6 3-12 16,6 0-19-16,-6 0-29 15,7 0-39-15,-7-4-53 0,7-4-78 16,-1-3-87-16,1-3-91 16,-1-4-60-16,1-4-7 15,-7-8 29-15,7-3 61 16</inkml:trace>
  <inkml:trace contextRef="#ctx0" brushRef="#br0" timeOffset="296452.2038">20492 10924 120 0,'7'-18'257'16,"-14"3"27"-16,-5 1-31 15,-2 2-42-15,-12 1-27 16,1 5-31-16,-2 1-26 0,-5 1-22 16,-2 8-26-16,9 1-21 15,12-2-14-15,6 4-7 16,7 4-2-16,13 5-3 16,13-7-3-16,7 7-3 0,6 2-6 15,7 0-8-15,-8 0-5 16,8 1-4-16,-13-1-1 15,-1 0-2-15,-12 0 0 16,-7 1 0-16,-13-4 4 16,-6-1 7-16,-7-3 10 15,-7 0 10-15,-6-3 10 16,-7-1 9-16,1-7 7 16,-1 0 1-16,7 0-7 0,6-7-5 15,8-4-10-15,5 0-15 16,20-4-22-16,7-3-27 15,19-5-23-15,0 1-28 16,13-3-27-16,-6-1-25 16,-1 5-22-16,1-5-25 15,-7 8-35-15,-6-1-47 0,-7 4-50 16,0-2-10-16,7 2 13 16,-15 0 31-16</inkml:trace>
  <inkml:trace contextRef="#ctx0" brushRef="#br0" timeOffset="296825.6596">21483 10499 218 0,'-7'-4'262'0,"-12"8"35"0,-7 4-46 16,-13 3-26-16,-1 10-8 16,-11 12 12-16,-2 7 18 15,-6 16-5-15,1 6-30 16,-1 11-30-16,7 9-29 16,7 1-23-16,25 1-30 0,7-7-6 15,26-4 9-15,7-10 0 16,12-5-7-16,14-10-7 15,19-8-11-15,6-7-25 16,14-10-38-16,7-5-57 16,-1-3-78-16,6-12-98 15,-5 1-119-15,-8-4-150 0,-6-7-75 16,-6-1-5-16,-19-4 41 16,-14 3 77-16</inkml:trace>
  <inkml:trace contextRef="#ctx0" brushRef="#br0" timeOffset="300519.0506">21933 10814 86 0,'6'-7'244'0,"-6"0"26"0,0 0-27 15,0-1-33-15,-6 4-32 16,-1 1-29-16,-6-1-27 16,-1 0-18-16,-5 4-11 15,-7 4-1-15,-13 3 16 16,-7 5 20-16,-6 5 23 15,-13 2 17-15,-6 10 1 0,6 4-14 16,0 7-27-16,12 1-30 16,14-1-24-16,19 4-25 15,14-4-18-15,12-3-17 16,14-1-18-16,13-5-20 16,-1-2-17-16,7-8-9 15,7-3-6-15,-1-7 1 16,-6-4 9-16,1-7 13 15,-8-7 14-15,1 0 12 0,-14-4 16 16,-6-3 17-16,-13-2 19 16,-6 2 17-16,-7-1 12 15,-14 1 4-15,-5-1-8 16,-1 5-13-16,-5 2-14 16,-1 4-26-16,6 0-47 0,0 4-71 15,14 0-92-15,-1 4-128 16,14 0-140-16,6-1-65 15,12 2-3-15,2-5 41 16,5 0 77-16</inkml:trace>
  <inkml:trace contextRef="#ctx0" brushRef="#br0" timeOffset="300704.9654">21802 11118 66 0,'20'-3'326'16,"-8"-2"55"-16,2 2 45 15,-1 0-47-15,-7-1-69 16,1 0-68-16,-1 1-54 16,1-1-68-16,-1 0-87 15,8 4-123-15,5 0-185 16,-6-4-118-16,13 1-60 0,0-4-15 16,-7-4 26-16</inkml:trace>
  <inkml:trace contextRef="#ctx0" brushRef="#br0" timeOffset="301091.2929">22187 10865 154 0,'6'-3'273'0,"7"-5"10"15,6 5-17-15,14 3-102 16,7-3-69-16,11-2-32 16,-5 1-19-16,6 4-8 15,0 0-7-15,-6 0-6 16,-1 0 2-16,-12 4 10 16,-1 1 24-16,-12 1 27 0,-14 9 24 15,-6 1 19-15,-6 5 8 16,-6 4-3-16,-2 1-21 15,1 7-24-15,-7-4-21 16,8 4-19-16,-2 0-14 16,2-3-18-16,-2-5-30 15,1 0-49-15,0-5-84 16,0-3-126-16,7-5-109 16,0-9-53-16,6-3-9 0,0-3 29 15,0-5 72-15</inkml:trace>
  <inkml:trace contextRef="#ctx0" brushRef="#br0" timeOffset="301457.3576">22793 10957 217 0,'20'-14'269'0,"12"2"15"16,-7 2-57-16,9 3-53 15,5-1-47-15,-7 4-27 0,-6 1-14 16,0 3-7-16,-13 7-2 16,-13 1-2-16,-6 6 7 15,-20 4 6-15,-1 4 7 16,-11 4 3-16,-9-1-10 16,9 0-13-16,-1 2-16 15,6-5-13-15,13-5-11 16,0 2-8-16,8-1-5 0,-2-7-2 15,14 0 1-15,14-7 0 16,-2 0-2-16,21-4-17 16,1 0-41-16,4-8-79 15,1-3-118-15,14 0-127 16,-8-3-65-16,7-9-22 16,-7 2 19-16,-5-8 62 15</inkml:trace>
  <inkml:trace contextRef="#ctx0" brushRef="#br0" timeOffset="301868.6617">23529 10741 24 0,'6'-11'268'0,"-12"8"38"16,-14 3 42-16,-13 6-46 0,-6 5-34 15,-13 9-20-15,7 1-12 16,-7 8-21-16,13 0-33 15,0 5-38-15,5 3-44 16,15-1-35-16,0 0-31 16,19 1-25-16,0-8-20 15,13 0-19-15,0-6-16 16,7-5-6-16,-1-4 2 0,7-3 7 16,-6-3 7-16,6-8 14 15,-13 0 13-15,0-8 13 16,0 1 15-16,-13 0 22 15,-7-4 29-15,-6-4 22 16,0 4 13-16,1 0 0 16,-8 0-6-16,0 4-27 0,7 0-52 15,0 3-58 1,6 0-67-16,1 0-76 0,6 4-87 16,13 0-104-16,0 0-82 15,6 0-20-15,15-4 23 16,-9 2 49-16,1-5 76 15</inkml:trace>
  <inkml:trace contextRef="#ctx0" brushRef="#br0" timeOffset="302290.1602">23757 10803 13 0,'13'-7'255'16,"-1"0"22"-16,-4-1 33 15,-8 8-51-15,0 4-32 0,-8 4-24 16,2 6-13-16,-6 4-10 16,12 5-27-16,-7 2-36 15,7 4-41-15,7-3-29 16,-7 3-25-16,6-3-21 16,6-4-19-16,2-4-13 15,-1 1-11-15,7-9-7 16,-8 2 0-16,8-9 8 0,-7-3 12 15,0 0 9-15,0-7 9 16,0-1 11-16,-6 0 14 16,5-1 14-16,-4-3 17 15,-2 4 5-15,0 1 5 16,7 4-2-16,0 3-1 16,-6 3-10-16,-1 4-9 15,1 5-5-15,-7 3-3 0,0-1-10 16,0 8-36-16,0-4-51 15,-7 1-78-15,7-1-106 16,7-4-113-16,0-3-55 16,5-4-1-16,2-3 27 15,-8-4 64-15</inkml:trace>
  <inkml:trace contextRef="#ctx0" brushRef="#br0" timeOffset="302566.312">24317 11005 64 0,'14'-4'286'16,"-2"0"19"-16,8 1 20 15,-1-1-60-15,14 0-68 16,-1 1-49-16,14-1-32 15,-7 0-16-15,7 1-23 16,6-1-27-16,-6 4-37 0,-1-4-52 16,-5-3-81-16,-2 7-122 15,-5-7-81-15,-1 7-41 16,-12-7-6-16,-1 3 27 16</inkml:trace>
  <inkml:trace contextRef="#ctx0" brushRef="#br0" timeOffset="306250.6436">24949 10664 115 0,'13'0'195'16,"-6"0"-6"-16,6 0-30 15,-13 0-20-15,6 0 1 16,0 0 6-16,2 4 1 16,-8-4 2-16,0 0 3 0,0 0 5 15,0 0-3-15,0 0-11 16,6 0-15-16,7-4-25 15,13 4-28-15,6-4-26 16,14 1-19-16,13 3-13 16,0-4-6-16,-1 1-6 15,0 3 0-15,-5-5-1 16,-7 5-5-16,-7 0 1 0,-13 0 4 16,0 5 20-16,-13 2 31 15,-13 4 30-15,-7 7 11 16,-13 8 12-16,2 3 9 15,-9 4-9-15,1 3-23 16,6 5-24-16,1-5-7 16,6 5-10-16,0-5-11 15,0-3-10-15,0 0-10 0,7-3-16 16,-2-5-30-16,2-3-44 16,6-7-58-16,-6-1-79 15,-7-6-121-15,13-1-129 16,-7-3-48-16,7-4 4 15,0-8 33-15,0 1 66 16</inkml:trace>
  <inkml:trace contextRef="#ctx0" brushRef="#br0" timeOffset="306455.1923">25614 11008 85 0,'19'-11'364'16,"-5"0"57"-16,-8 0 42 0,0 4-43 15,2-1-94-15,-2 5-93 16,0 0-71-16,7-1-85 16,-6 4-92-16,12 0-117 15,1 0-150-15,6 0-119 16,0 4-59-16,-1-1-4 16,-5-6 35-16,0-1 77 0</inkml:trace>
  <inkml:trace contextRef="#ctx0" brushRef="#br0" timeOffset="307100.9255">26226 10756 15 0,'7'-12'253'16,"-1"5"21"-16,-6 0 19 15,-6 4-82-15,-13-1-63 16,-7 4-47-16,-7 0-31 16,-7 0-24-16,-5 4-15 15,6-1-17-15,0 0-8 0,0 1-4 16,13 0-2-16,-1-4 2 16,8 3-3-16,0-3 3 15,6 5-3-15,-1-5 0 16,8 0-2-16,0 0 0 15,6 3 1-15,-8-3-1 16,2 4 3-16,6 0-3 16,0 3-13-16,-6-4-7 0,6 5-2 15,0 3 1-15,6-4-2 16,8 0 5-16,-2 4 17 16,8-3 11-16,6-5 7 15,0 5 4-15,7-5 10 16,0 0 10-16,-1 1 12 0,1-4 13 15,-1 0 12 1,1 5 11-16,-1-5 4 0,1 0-5 16,-7 3-7-16,6 4-8 15,-12 0-4-15,6 5-6 16,-7-2-5-16,-5 5-1 16,-1 0 2-16,-7-1 0 0,-6 1-2 15,0-1 3 1,-6-2 9-16,-14 2 7 0,-6-3 3 15,0 0-4-15,-13 0-9 16,-7 0-8-16,0-4-18 16,-5 0-26-16,5 1-35 15,7-4-44-15,0-4-53 16,-1 0-72-16,14 0-94 16,1-4-89-16,11-4-60 0,14 1-9 15,20-3 25-15,-1-5 56 16</inkml:trace>
  <inkml:trace contextRef="#ctx0" brushRef="#br0" timeOffset="307522.3071">26897 10606 63 0,'33'-15'283'16,"-13"7"19"-16,-8 1 29 15,-5 3-61-15,-7 12-45 16,-13-1-33-16,-13 12-7 16,0 3 1-16,-13 3-32 15,0 8-34-15,-1-1-36 0,2 6-33 16,5-1-22-16,1-1-20 16,12 0 2-16,1-7-8 15,5 1-12-15,14-8-14 16,0 0-11-16,14-7-6 15,-2-1-7-15,2-6 4 16,5-5 7-16,1-3 10 0,-8 0 11 16,-4-7 10-16,-2 3 16 15,-6-7 19-15,-6 4 21 16,-8-4 12-16,-6 0 7 16,-5 0 1-16,-9 4-10 15,9-4-32-15,-7 4-55 16,12 0-75-16,0 3-109 0,14 0-148 15,6 4-78-15,0-4-25 16,19-4 14-16,0 1 52 16</inkml:trace>
  <inkml:trace contextRef="#ctx0" brushRef="#br0" timeOffset="307897.8959">27074 10712 70 0,'32'-11'269'0,"7"3"20"15,1-3 18-15,-8 8-83 0,7-1-62 16,0 1-33-16,-7 6-19 16,1-3-12-16,-7 7-7 15,-12 4-9-15,-14 4-2 16,-20 4-11-16,-6 6-2 15,-13-3 1-15,-7 4-5 16,-6 3-9-16,0-4-13 0,6-2-1 16,1-1-4-16,6 0-9 15,6-4-5-15,13-7-5 16,0-1-4-16,14 2-4 16,6-5-3-16,13-3-3 15,7-4-13-15,12 0-35 16,1-4-65-16,5 0-95 0,2-3-123 15,5-1-74-15,2-2-27 16,-9-5 14-16,-5-3 51 16</inkml:trace>
  <inkml:trace contextRef="#ctx0" brushRef="#br0" timeOffset="308331.6734">27438 10682 249 0,'0'-10'276'15,"0"6"29"-15,0-4-62 16,0 5-45-16,7-4-32 16,6 2-24-16,-6 3-18 0,-1-2-24 15,14 0-24-15,-8 0-23 16,8 4-17-16,7-3-9 15,-2 3-8-15,15-4-4 16,-8 4-4-16,7 0-5 16,0 0-16-16,1 4-3 15,-15-1 20-15,1 1 19 16,-19 6 35-16,0 5 27 0,-14 0 31 16,-6 7 1-16,0-1-23 15,-7 2-14-15,8 3-32 16,-8 0-23-16,7-5-20 15,-1 4 0-15,2-6 1 16,5 0-7-16,0-2-21 16,1-1-34-16,6-2-43 0,-6-7-58 15,6 1-106-15,-7-1-125 16,0-7-51-16,7 0-4 16,-6-3 25-16,-7-5 48 15</inkml:trace>
  <inkml:trace contextRef="#ctx0" brushRef="#br0" timeOffset="308861.5858">27601 10257 47 0,'20'-18'179'0,"6"3"-16"16,-7-3-6-16,1 4 2 0,0 3-5 15,-1-1-12-15,1 2-16 16,0 2-20-16,-2 4-17 15,15 1-18-15,-7 3-4 16,13 7 6-16,7 1 11 16,-1 6 6-16,1 8 5 15,7 7 11-15,-2 8-1 0,-11 7-3 16,-1 6-3-16,0 6-8 16,0 7-12-16,-13 2-16 15,-7 5-12-15,-12 0-15 16,-14 3-17-16,-5 0-11 15,-21-4-5-15,-6 1 1 16,-13 1-2-16,0-10 2 16,-7-2 0-16,0-8 0 0,1-3 0 15,-1-12-16-15,6-5-26 16,8-6-53-16,7-11-80 16,-2 1-107-16,1-8-108 15,0-7-43-15,13-3-4 16,-13-12 33-16,13-7 71 15</inkml:trace>
  <inkml:trace contextRef="#ctx0" brushRef="#br0" timeOffset="309809.5576">28122 9829 83 0,'-19'-8'179'15,"6"2"-28"-15,6 2-14 16,-5-4-2-16,4 5-4 16,2-1-13-16,6-3-15 0,0 7-19 15,0-4-22-15,0 4-19 16,14 0-11-16,12 0-5 16,13 4-6-16,13 3-2 15,13 0-3-15,13 5-3 16,0-2-2-16,7 5-4 15,-7-1 0-15,-6 8 7 16,0 8 23-16,-14 3 25 0,-13 10 22 16,-12 9 24-16,-20 7 19 15,-13 7 6-15,-13 3-9 16,-12 0-13-16,-8 8-15 16,0 0-26-16,7 4-20 15,7-4-15-15,6-4-14 0,13-3-12 16,0-4-5-16,0-4 3 15,0-3 1-15,0-8 0 16,6-4 1-16,-6-3 1 16,7-3 1-16,-7-5 1 15,0-2 0-15,6-1-2 16,-6-1-2-16,-6-3-2 16,6 0-1-16,-13 2-2 15,6-6 0-15,-6-3 0 0,-1 0-2 16,8-3 0-16,0-2 0 15,0-1-1-15,-1-3 0 16,0 3 0-16,7-2 1 16,-6 2-1-16,-1-6-1 15,1 1 3-15,-8 0 2 16,-4 0 4-16,-15-4 4 16,-19 4 4-16,-13-4 3 0,-20 4 3 15,-13 1 7-15,-19-1 7 16,-13 0 2-16,-14 0 1 15,-12 3-2-15,-8-2-26 16,-11 2-62-16,-15 1-96 16,-11-1-136-16,-14 1-134 15,-7-1-70-15,-6 1-13 0,-7-4 30 16,-6-3 75-16</inkml:trace>
  <inkml:trace contextRef="#ctx0" brushRef="#br0" timeOffset="310741.4661">5969 12419 106 0,'0'-4'363'16,"0"1"28"-16,12-1 16 15,1 4-53-15,7 0-122 16,12 4-88-16,1-1-44 0,19-3-22 16,7 4-11-16,6-4-13 15,13 3-15-15,6-3-22 16,-5 0-32-16,0 0-50 16,-8 0-68-16,-6 0-76 15,-6 0-96-15,-13 0-73 0,-1 0-21 16,-13 4 19-16,-5-4 54 15</inkml:trace>
  <inkml:trace contextRef="#ctx0" brushRef="#br0" timeOffset="310976.207">6444 12683 12 0,'-39'22'167'0,"13"-4"5"16,6-3 8-16,13 2 9 15,1-5 1-15,6-1-14 0,13 0-23 16,13-4-30-16,6-3-30 16,8 0-25-16,19-1-25 15,0-3-29-15,12-3-27 16,6-1-64-16,8 0-97 16,0-3-83-16,0 0-41 0,-7 0-12 15,-6-5 5 1</inkml:trace>
  <inkml:trace contextRef="#ctx0" brushRef="#br0" timeOffset="505804.1246">9089 12800 108 0,'-19'-18'102'0,"-1"3"-29"15,7 0-22-15,-6-3-10 16,6 7-8-16,-1-3-1 0,2-1 4 16,-2 0 6-16,2 0 8 15,5 5-2-15,0-5-4 16,-6 3-8-16,7-2-8 16,0 3-16-16,-2 0-14 15,8 0-15-15,-6 4-7 16,0-1-1-16,0 5 1 15,-1-5 6-15,7 8 7 0,-7-4 13 16,7 1 11-16,0-1 10 16,-6 4 9-16,6-3 14 15,-7-1 9-15,7-3 7 16,0-1 10-16,-6 1 10 16,6-3 6-16,0-2 5 15,0-3 5-15,0 5 0 0,6-5-5 16,-6 1-5-1,7-2-5-15,-1 2-6 0,1-1-2 16,0 5-1-16,-1-2-3 16,0 5-3-16,0-1-8 15,-6 6-11-15,8 2 3 16,-16 2 15-16,2 13 19 16,-6 11 22-16,-15 15 15 0,-5 6 16 15,-7 15-3-15,-1 4-17 16,-5 4-21-16,5 2-21 15,1 3-18-15,7-2-11 16,6-8-8-16,13 1-11 16,0-11-7-16,20-7-1 15,12-4 4-15,21-12 1 16,17-9-3-16,28-12 0 0,20-7-1 16,5-8-8-16,14-4-9 15,13-9-8-15,0-2-9 16,6-8-26-16,-6 2-55 15,-13 0-75-15,-6-4-101 16,-21-1-112-16,-26 1-122 16,-12 3-41-16,-26 4 17 15,-27 0 59-15,-19 0 93 16</inkml:trace>
  <inkml:trace contextRef="#ctx0" brushRef="#br0" timeOffset="506088.5879">9520 12840 250 0,'-20'-4'283'0,"0"4"42"15,-6 0-37-15,7 11-20 16,-7 8-10-16,6 6-4 16,-6 9-1-16,7 9-17 15,5 8-33-15,1 5-36 16,1 2-33-16,5 2-28 15,-6 1-26-15,7-3-20 0,6 2-18 16,6-6-28-16,7-6-45 16,0-4-61-16,13-8-70 15,7-7-84-15,-1-6-113 16,7-8-112-16,0-12-29 16,1-6 18-16,-1-9 47 15,6-10 71-15</inkml:trace>
  <inkml:trace contextRef="#ctx0" brushRef="#br0" timeOffset="506689.3951">10816 12415 20 0,'20'-30'239'16,"0"1"39"-16,-14 8-5 15,0-2-18-15,-12 5-23 16,-8 7-13-16,-11 15-7 0,-15 10-1 16,1 16-12-1,-13 14-2-15,1 14-5 0,-2 13-19 16,7 1-30-16,14 6-31 16,-1-2-26-16,7 1-31 15,13-4-17-15,13-2-10 16,7-10-22-16,19-6-10 15,6-11-11-15,7-4-13 16,13-10-15-16,7-8-17 0,0-7-1 16,0-11-2-16,-7-8-1 15,-7-7 3-15,-12-8 13 16,-13-3 12-16,-14 1 10 16,-26-6 14-16,-13 2 12 15,-18 4 14-15,-15 2 25 16,-5 0 16-16,-1 9 9 0,6-2-4 15,9 5-23-15,11-1-42 16,19 5-70-16,15 3-78 16,18 3-122-16,20-3-128 15,27 4-67-15,18 0-10 16,14-8 23-16,6 0 54 16</inkml:trace>
  <inkml:trace contextRef="#ctx0" brushRef="#br0" timeOffset="507089.1119">11494 12840 167 0,'0'-19'297'0,"-7"5"36"15,-12 3-14-15,-14 4-44 0,-13 2-36 16,-6 10-26 0,0 6-23-16,-6 4-25 0,12 6-27 15,1 5-32-15,18 3-33 16,21 1-26-16,6 0-17 15,19-1-10-15,13-4-6 16,8 0-4-16,12-6-3 16,6-5-1-16,1 1-4 15,6-11-5-15,1 0-2 0,-7-8 0 16,-8-6-2-16,-11-7 1 16,-7 0 3-16,-15-9 4 15,-18 1 7-15,-12-1 6 16,-14-3 9-16,-21 0 13 15,2-1 9-15,-1 4 4 16,7 5-4-16,1-1-22 0,5 7-43 16,7 4-50-16,13 4-56 15,6 3-73-15,14 0-94 16,12 8-103-16,14 0-37 16,7 0-4-16,11-4 26 15,-5 0 57-15</inkml:trace>
  <inkml:trace contextRef="#ctx0" brushRef="#br0" timeOffset="507484.3623">12113 12371 114 0,'20'-29'216'15,"-8"7"-10"-15,-5 0-17 16,6 7-28-16,-7 4-14 16,-6 8 12-16,-6 10 14 15,-7 11 3-15,0 15 8 16,-13 11 14-16,6 11-3 0,1 8-28 16,-1 2-35-16,0 2-29 15,14-2-24 1,-1 1-20-16,14-3-17 0,13-9-15 15,12-6-6-15,21-4-6 16,5-8-3-16,14-7-2 16,-1-2-9-16,14-13-23 15,-7 1-35-15,0-11-54 16,1-4-70-16,-8-8-106 0,-12-3-116 16,-7-3-43-16,-13-9 0 15,-13-2 33-15,-6 0 61 16</inkml:trace>
  <inkml:trace contextRef="#ctx0" brushRef="#br0" timeOffset="507730.5518">12562 12815 195 0,'-26'-4'267'0,"6"8"47"16,8 2-31-16,-8 6-27 15,7 6-11-15,0 7 3 16,6 2-9-16,-5 9-31 15,5 1-39-15,7 3-35 0,0-1-35 16,0 3-28-16,7-2-24 16,-1-1-17-16,0-2-20 15,8 1-39-15,-8-6-61 16,7-6-78-16,7-1-110 16,6-6-129-16,0-4-57 15,7-8-6-15,-1-7 35 16,1-3 64-16</inkml:trace>
  <inkml:trace contextRef="#ctx0" brushRef="#br0" timeOffset="508082.44">13253 12888 28 0,'19'-15'236'0,"-5"8"28"16,-8 0-7-16,-6 3-18 15,-6 4-24-15,-1 4-22 0,0 3-20 16,-5 0-18-16,-2 4-28 16,2 4-34-16,5-5-25 15,1 2-19-15,-1-1-16 16,0-4-5-16,7 0-4 15,0-2-1-15,0-2 7 16,0 0 1-16,0-3 3 16,0 0-3-16,0-6-19 0,7-3-57 15,0-1-116-15,-7-1-149 16,13-1-81-16,-7-1-41 16,0 1-7-16,1-3 41 15</inkml:trace>
  <inkml:trace contextRef="#ctx0" brushRef="#br0" timeOffset="509383.3607">13429 12957 6 0,'-7'4'52'0,"1"-4"10"15,0 0 3-15,-1 4 10 16,-6-4 10-16,0 0 0 15,6-4-5-15,-12 4-12 0,5 0-16 16,2-4-13-16,-1 4-18 16,0 0-13-16,0 0-7 15,6 0-2-15,-6-3 0 16,7 3-2-16,-8 0 5 16,8-3 12-16,-7 3 11 15,7 0 12-15,-8 0 14 16,8 0 8-16,0 3 7 0,-8-3-2 15,14 0-4-15,-6 0-9 16,6 0-9-16,-6 0-7 16,6 0-5-16,0 0-4 15,6 0-6-15,0 0-5 0,0-3-3 16,2 3-8 0,4-5-9-16,2 5-7 0,-8-4-10 15,1 4-16-15,5 0-22 16,-12 0-35-16,14-3-63 15,-14 3-54-15,12 0-27 16,-5 0-1-16</inkml:trace>
  <inkml:trace contextRef="#ctx0" brushRef="#br0" timeOffset="510880.4254">14087 12264 28 0,'0'0'166'0,"0"0"-15"16,0 0-25-16,0 0-19 16,6 0-10-16,-6 0-4 15,0 0-4-15,0 0 1 16,0 0 2-16,0 0 7 15,0 5 1-15,0-5 9 0,-6 3 14 16,0 8 13-16,-14 7 10 16,1 12-11-16,-7 7-1 15,6 10-10-15,0 5-16 16,-5 2-22-16,5 5-24 16,0 0-3-16,1-1-8 15,5 0-12-15,2-2-11 0,-2-8-9 16,14-4-5-16,7-5-2 15,6-5-2-15,13-5 18 16,13-8 8-16,13-6 3 16,7-3 5-16,13-5 1 15,6-7 0-15,0-5-17 16,0-1-17-16,7-5-30 0,-13-1-47 16,-1-2-56-16,-12-4-71 15,-13 0-83-15,-7-1-83 16,-13-2-61-16,-14 2-14 15,-4 5 25-15,-16-5 53 16</inkml:trace>
  <inkml:trace contextRef="#ctx0" brushRef="#br0" timeOffset="511152.7624">14361 12775 239 0,'-13'-4'286'0,"-1"4"27"16,2 0-23-16,-8 7-17 0,-6 4-22 16,0 7-23-16,0 8-20 15,0 3-31-15,13 8-42 16,0 0-42-16,7 7-30 16,-2-5-20-16,8 2-15 15,0 3-12-15,0-8-21 16,8 5-43-16,-2-9-84 0,7 2-141 15,6-5-118-15,1-3-60 16,-1-8-18-16,-12-4 21 16,0-5 72-16</inkml:trace>
  <inkml:trace contextRef="#ctx0" brushRef="#br0" timeOffset="513977.131">16107 12198 148 0,'0'-2'212'0,"-7"-3"-17"0,7 3-25 15,0-2-14-15,-6-1-6 16,6 2-11-16,0 3-16 16,0-4-10-16,0 4-17 15,0 0-12-15,0-3-13 16,0 3-10-16,-6 0-11 16,6 3-13-16,0 1 0 15,0 4 13-15,-7 5 22 0,1 17 23 16,-8 6 24-16,-6 17 18 15,2 9 4-15,-2 3-14 16,-7 5-21-16,8 0-24 16,-13 0-22-16,12-5-20 15,-6-2-14-15,6-5-10 0,1-2-7 16,-1-13-6-16,8-2-1 16,-2-9-1-16,8-6-1 15,-1-4 3-15,-6-4-1 16,13-7 2-16,-7-7-1 15,7-4 4-15,0-4 0 16,0-7-5-16,7-7 2 16,0-4-4-16,6-4-4 15,7-6-12-15,6-6-11 0,13-1-14 16,6-5-17-16,7-4-14 16,13 4-11-16,-6 0 1 15,0 4-1-15,-1 11 0 16,-12 2 6-16,-7 9 10 15,-13 7 11-15,-13 11 9 16,-7 4 13-16,-18 11 14 0,-15 0 10 16,-5 7 4-16,-14-1 4 15,7 4 2-15,0-2 0 16,0-5-2-16,7 0 1 16,-2 1 1-16,9-8-2 15,5 0 1-15,8 0 1 16,4-7 1-16,2 2 6 0,20-1 2 15,-2-1 3-15,15-4-1 16,-1 3-1-16,13-3 0 16,-7 3-3-16,14-3-6 15,-1 0-17-15,1 0-39 16,-1 0-74-16,2 0-110 16,-2-3-94-16,-7 0-46 0,2-1-13 15,-7-4 26-15</inkml:trace>
  <inkml:trace contextRef="#ctx0" brushRef="#br0" timeOffset="514510.7994">16752 12627 114 0,'0'-6'216'15,"-6"2"36"-15,-1 4-33 16,-6 4-25-16,-7 7-25 15,-6 7-6-15,1 0-3 16,5 8-29-16,-6-1-38 16,7 2-29-16,5-2-22 15,8 0-14-15,0-6-12 0,-2-1-2 16,16 0-6-16,-2-7-4 16,0 0-4-16,8-8-8 15,-2 1-3-15,15-8-3 16,-1 1-3-16,-1-8 1 0,1 0 3 15,7-4 5-15,-1 0 4 16,2-2 1-16,-2 2 2 16,1 4-1-16,-1 4-1 15,1-1 1-15,-1 4 2 16,1 4 0-16,6 4 1 16,-7 0 1-16,1 4 1 15,0-5 0-15,-8 3-2 0,1 2 3 16,1-4 10-1,-1 0 7-15,0-4 11 0,-7 0 8 16,1-8 10-16,0 0 6 16,-8-1-2-16,-5-7-1 15,-7-2-4-15,0-4-7 16,-13 0-9-16,0 0-7 16,-6 1-11-16,-1-1-23 15,-7-1-42-15,9 10-61 0,-9 1-77 16,-5 4-113-16,6 5-72 15,-1 3-25-15,-5 3 14 16,12 5 48-16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55:14.735"/>
    </inkml:context>
    <inkml:brush xml:id="br0">
      <inkml:brushProperty name="width" value="0.05292" units="cm"/>
      <inkml:brushProperty name="height" value="0.05292" units="cm"/>
      <inkml:brushProperty name="color" value="#FF0000"/>
    </inkml:brush>
  </inkml:definitions>
  <inkml:trace contextRef="#ctx0" brushRef="#br0">8320 13176 145 0,'20'0'214'0,"-13"0"-14"15,-1 0-23-15,0 0-16 16,-6 0-10-16,0 0-14 0,0 0-20 16,-6 0-22-16,0-2-17 15,-1 2-13-15,7 0-11 16,-6 0-7-16,6-4-5 15,0 4-9-15,0 0-9 16,6 0-9-16,7 0-6 16,7 0-1-16,12 0-3 15,7 0 1-15,13 0 0 0,13 0 5 16,20-4 3-16,13 0 1 16,32-3 1-16,20-1-1 15,32-2-2-15,21-1-6 16,5-4-19-16,20 1-10 15,-6-1-1-15,-1 0-4 16,1 1 2-16,-20-1 0 0,-7 1 15 16,-19 2 4-16,-20 1 2 15,-12 0 3-15,-14 4-1 16,-13 0 0-16,-12-1 0 16,-14 1-1-16,-7 0 0 15,-11-1 0-15,-2 4 1 16,0-2 3-16,2 2-1 0,-2 0 0 15,1-3-2-15,12 3-2 16,7 0-4-16,8 0-9 16,5-2-9-16,7 2-6 15,-7 1-10-15,7-2-5 16,-14-2-2-16,7 7-1 16,-5-4 4-16,-2 0 4 0,7 1 25 15,7 3 12-15,7-4 10 16,12 1 1-16,0-4-1 15,13 3-5-15,1-4-25 16,-8 5-11-16,2-5-7 16,-8 5 0-16,-7-4 5 15,-5-1 6-15,-14 1 10 0,0 3 7 16,0-3 8-16,7-1 4 16,7 0 0-16,-1 2 2 15,13-1 1-15,0-1 1 16,-6 0-2-16,0 1-3 15,-7 0 3-15,-12 0-1 16,-8-1 0-16,-5 5-2 16,-7-1 0-16,-1-3 1 0,-6 4-3 15,7-1 3-15,-6-1-1 16,-8 2 1-16,7 3-17 16,-6-3-8-16,-1-1-1 15,-6 0-7-15,-12 4 1 16,-1-3 2-16,-7 3 15 15,1 0 8-15,-13-4 4 16,-7 4 2-16,0 0-14 0,-7 0-25 16,7 0-32-16,-6 0-34 15,13 0-37-15,-7 0-29 16,6 0-3-16</inkml:trace>
  <inkml:trace contextRef="#ctx0" brushRef="#br0" timeOffset="969.704">18720 12137 176 0,'7'-25'248'0,"-1"6"19"16,0 1-69-16,-6 3-35 15,0 0-25-15,0 4-15 16,0 4-11-16,0-1-8 0,0 1-13 15,0 3-7-15,-6 8 5 16,-7 0 7-16,-7 7 10 16,-6 10 15-16,-6 9 13 15,-1 10 1-15,-6 4-16 16,13 8-22-16,0-2-21 0,13 6-21 16,6-1-15-1,21-8-13-15,5 1-7 0,20-4-5 16,6-11-7-16,14 0-9 15,6-8-22-15,7-5-27 16,6-6-26-16,1-7-21 16,-2-3-23-16,-11-4-12 15,-1-11 2-15,-13-1 11 16,-12-6 15-16,-8 0 17 0,-6-8 18 16,-13 1 22-16,-1-4 25 15,-12 3 26-15,0 1 24 16,0 3 17-16,-6 3 11 15,0 4 9-15,6 12 12 16,-13 3 13-16,6 14 12 16,-6 9 7-16,-7 6 10 15,8 10 1-15,-2 2-12 16,8 8-20-16,-7-3-24 0,0-2-18 16,6 4-17-16,1-4-17 15,6-4-29-15,0-3-46 16,13-8-58-16,0-4-80 15,6-2-108-15,7-9-117 16,7-3-43-16,-1-7 7 16,2-8 37-16,5-7 66 0</inkml:trace>
  <inkml:trace contextRef="#ctx0" brushRef="#br0" timeOffset="1424.0045">20356 12068 207 0,'-14'-20'239'0,"-6"13"5"0,-5 7-9 16,-15 7-1-16,-11 13 7 15,-8 9 3-15,1 11-9 16,5 8-27-16,-6 6-39 16,14 5-35-16,-1-1-34 15,14 5-28-15,19-7-23 16,6-2-16-16,14-10-13 0,18 0-23 16,15-7-26-16,5-8-31 15,1-7-33-15,13-4-31 16,0-7-25-16,6-7-6 15,-14-4 9-15,-5-4 23 16,-1-4 28-16,-18-6 30 16,-7-1 33-16,-20-3 43 15,0 0 31-15,-20-1 25 0,-13 4 16 16,1 1 3-16,-7-1-18 16,6 5-62-16,1 2-83 15,18 4-113-15,8 1-115 16,12 3-56-16,14-4-18 15,13 0 23-15</inkml:trace>
  <inkml:trace contextRef="#ctx0" brushRef="#br0" timeOffset="1881.7967">20910 12203 195 0,'12'-18'289'16,"-6"3"34"-16,2 11 4 0,-16 4-85 16,-4 11-52-16,-8 10-23 15,-5 6-9-15,5 6-20 16,0 7-33-16,7 1-15 16,7 3-20-16,-1-1-19 15,14-2-15-15,6-4-17 0,7-5-10 16,6-6-20-16,6-4-23 15,1-8-25-15,6-3-26 16,6-7-17-16,-12-4-8 16,6-8 7-16,-13-1 17 15,0-11 22-15,-7 6 36 16,1-5 50-16,-14 5 43 16,1-1 26-16,-1 5 14 15,-6 6 19-15,0 4-2 0,-6 6-23 16,-1 9-26-16,1 4-18 15,0 3-11-15,6 0-21 16,0-1-27-16,6 1-37 16,0 5-49-16,7-10-55 15,1 2-85-15,6 0-112 16,-2-5-60-16,9-3-12 0,5-7 23 16,-6-4 41-16</inkml:trace>
  <inkml:trace contextRef="#ctx0" brushRef="#br0" timeOffset="2971.4857">21952 12262 183 0,'-13'-4'247'16,"-7"-4"20"-16,-6 1-64 16,-6-1-42-16,-7 6-18 15,-7-6-5-15,-13 1-1 16,-6-1-3-16,0 4-11 0,0 1-16 16,0 3-21-16,0 3-22 15,19 1-24-15,1 4-23 16,25-1-26-16,7 7-24 15,26-3-27-15,13 3-31 16,19 2-27-16,7-5-22 16,13-1-8-16,-6-1 4 15,6-7 19-15,-6 3 24 0,-7-10 28 16,-7 3 44-16,2-10 43 16,-9-3 44-16,-11 1 41 15,-1-5 42-15,-6 2 36 16,-8-2 13-16,-5 3 6 15,0 3-16-15,-1 5-25 16,-6 1-18-16,-6 10-6 0,-8 9-8 16,-6 9-7-16,-5 12 2 15,-1 4 2-15,0 10-17 16,0 5-23-16,-1-1-21 16,1 0-20-16,7 1-14 15,-1-5-20-15,8-2-28 16,-2-5-49-16,8-4-69 15,6-7-96-15,0-3-143 0,12-7-106 16,2-8-36-16,12-4 13 16,-7-7 49-16,1-5 84 15</inkml:trace>
  <inkml:trace contextRef="#ctx0" brushRef="#br0" timeOffset="3162.5677">22024 12634 146 0,'6'-9'324'16,"1"-3"31"-16,-7 1 22 15,6 0-109-15,-6 4-87 16,6-1-78-16,8 1-80 16,-2 0-95-16,15 4-137 0,5-2-90 15,1 5-48-15,-1-4-9 16,1 1 21-16</inkml:trace>
  <inkml:trace contextRef="#ctx0" brushRef="#br0" timeOffset="3703.0235">22493 12368 233 0,'-39'-14'279'15,"-7"-1"25"-15,1 7-63 0,-1-3-56 16,1 8-47-16,5 3-30 16,7 3-26-16,1 0-28 15,13 9-27-15,5 1-28 16,14 3-28-16,6-1-27 15,8-1-26-15,12 1-20 16,0-1-10-16,7-6-4 0,0 3 10 16,-7-8 13-1,6-3 16-15,-7-3 21 0,2-8 25 16,-1 3 34-16,-6-6 36 16,-1-4 40-16,1 3 40 15,-7-4 37-15,-7 2 27 16,1 1 8-16,-1 3-11 15,0 1-25-15,2 5-28 0,-8 7-28 16,6 0-20-16,-6 10-15 16,-6 9-11-16,-2 7-2 15,2 3-1-15,-7 8-8 16,0-1-10-16,0 5-11 16,-7-1-7-16,8 0-14 15,5-7-28-15,0 4-44 16,1-8-60-16,6-7-73 0,6 0-96 15,8-4-86-15,5-10-25 16,14 0 15-16,6-13 44 16</inkml:trace>
  <inkml:trace contextRef="#ctx0" brushRef="#br0" timeOffset="4182.0507">22961 12371 186 0,'-25'-25'267'0,"-7"6"18"16,-2 2-63-16,2 5-66 15,-1 5-49-15,7-1-38 16,1 8-25-16,5 4-18 0,14 3-15 16,-2 0-19-16,8 9-22 15,0-6-18-15,8 5-19 16,-2-3-12-16,6 2-6 15,-4-7 6-15,-2 1 14 16,0-1 14-16,7-4 24 16,-6-3 33-16,0-3 34 15,-1-4 37-15,0 3 31 16,2-7 38-16,-8 3 26 0,6-4 12 16,0 6 1-16,0-1-14 15,-6-1-19-15,14 4-25 16,-8 4-15-16,1 4-2 15,-1 8 1-15,-6 9 0 16,0 4 2-16,0 9-2 16,-6 2-15-16,-1 5-25 0,1-1-21 15,-1 4-18-15,0-3-25 16,7-1-39-16,0-1-54 16,14-9-74-16,-1-1-105 15,7-6-153-15,6-5-75 16,6-7-15-16,1-11 22 15,-8-4 59-15</inkml:trace>
  <inkml:trace contextRef="#ctx0" brushRef="#br0" timeOffset="4755.9306">23561 12210 106 0,'0'-19'271'16,"0"8"30"-16,-6 4 37 16,-7 14-80-16,0 9-51 15,-14 9-17-15,1 12 5 16,-6 6-3-16,-1 4-23 16,1 9-30-16,-1 0-28 15,1-2-23-15,-1 1-28 0,1-7-27 16,5-4-15-16,8-8-10 15,-8-3-10-15,8-8-7 16,6-2-1-16,0-5-14 16,7-7-23-16,0-7-19 15,-2-4-10-15,16-11-9 16,4 0-14-16,8-7 0 0,5-7 7 16,9-2 9-16,5-6 6 15,6 4 9-15,1-3 10 16,-7-2 13-16,0 8 15 15,-13 4 12-15,0 4 5 16,-6 4 4-16,-14 3 7 16,0 7 10-16,-12 8 7 15,0 0 9-15,-8 6 7 0,2 1 3 16,-1 4-1-16,6-5-4 16,7 5-4-16,0-4-4 15,13 4 1-15,6-4 0 16,1-4 1-16,13 1-3 15,-1 0-2-15,7-6-4 16,1 5-16-16,5-7-28 0,1 0-43 16,-1 0-47-16,-5 0-68 15,5-2-85-15,-12-3-56 16,5 3-10-16,-5-6 17 16,-7-4 39-16</inkml:trace>
  <inkml:trace contextRef="#ctx0" brushRef="#br0" timeOffset="5297.4162">24173 12393 150 0,'-18'-10'265'0,"-2"6"31"16,-13 8-42-16,1-2-39 15,-1 6-40-15,-6 7-30 16,6 3-34-16,8 4-27 0,5-3-26 15,13 3-23-15,1 0-13 16,12-4-15-16,7 3-15 16,1-6-17-16,5 0-16 15,7-4-12-15,-6-4-8 16,6-3-5-16,-1-4 5 16,-5 0 12-16,6-6 12 15,-6-2 16-15,-1-4 17 0,1 1 20 16,0 0 19-16,-8 0 15 15,-5 4 5-15,6 4 0 16,0-1-5-16,7 4-6 16,-1 4-10-16,1 3-22 15,6-4-12-15,0 8-6 16,7-3-7-16,-1-5-2 0,7 5-1 16,-7-5 12-16,8 1 11 15,-7-4 6-15,-1-4 10 16,1 1 8-16,-14-5 8 15,7-3 11-15,-13-3 15 16,-6-5 12-16,-7 2 3 16,-7-6 2-16,-6-3-2 15,-6 4-10-15,-1-3-16 16,-6 2-44-16,0 2-82 0,-1 3-132 16,2-5-134-16,12 5-68 15,-7 4-38-15,1-5 8 16,5 1 57-16</inkml:trace>
  <inkml:trace contextRef="#ctx0" brushRef="#br0" timeOffset="27875.4869">2645 14529 15 0,'-6'4'254'0,"-8"-4"19"16,8 0 23-16,-1 0-64 16,1 0-58-16,0 0-28 15,6 0-11-15,0-4-6 16,-8 4-3-16,8 0-6 0,0-4-3 16,0 4-8-1,0-3-6-15,0 3-4 0,0 0-6 16,0 0-9-16,0-4-17 15,0 4-12-15,0 4-9 16,-6-1 14-16,6 13 9 16,-6 1 6-16,0 16 5 15,-1 8 8-15,7 10 1 16,-7 7-21-16,1 1-15 16,-1-1-14-16,1 2-11 15,6-6-7-15,-7-3-8 16,7-6-6-16,0-5-20 15,0-7-39-15,0-8-57 0,7-3-72 16,-1-6-122-16,1-9-157 16,13-5-67-16,-2-8-7 15,2-1 29-15,0-12 61 16</inkml:trace>
  <inkml:trace contextRef="#ctx0" brushRef="#br0" timeOffset="29106.9911">3088 14555 59 0,'13'-22'284'0,"1"3"25"15,-8 5 15-15,0 2-91 16,0 2-76-16,-6 6-27 15,0 8-8-15,0 6-2 0,-6 13 1 16,-6 2 4 0,12 9-3-16,-8 5-24 0,8-3-31 15,0 10-18 1,0-7-21-16,0 2-21 0,0-4-32 16,0-4-29-16,0-4-27 15,0-8-22-15,-6-2-16 16,0-4-20-16,-7-4 2 15,-7-4 14-15,-6-7 26 16,-7-4 30-16,-5 1 40 16,-8-5 63-16,7 1 60 15,0-4 49-15,-1 3 25 16,14 2 1-16,1 1-14 16,5-2-33-16,13 7-37 0,7 0-41 15,13 0-27 1,13 3-14-16,13 1-5 0,13 1 0 15,14 1 0-15,-1-6 2 16,7 5-2-16,-1-5-2 16,0-5-2-16,-5 2-16 15,-1-5-8-15,-6 1-8 16,-7-4-5-16,-13-7-1 0,-6 4 0 16,-7-5 15-16,-20 5 8 15,1-5 21-15,-14 5 11 16,-6 3 9-16,0 4 2 15,-7-1 2-15,-6 8 2 16,7 8-13-16,-7 1-6 16,6 7-3-16,8 2-2 15,12 0-4-15,0 5-4 16,6-6-5-16,6 2-12 16,15-5-30-16,12 2-28 0,0-5-27 15,6-4-24-15,8-4-18 16,-7-3-4-16,-7-3 21 15,-1-1 26-15,-5-4 29 16,-7 2 32-16,-12-2 38 16,-8 0 31-16,0 1 29 0,-12 0 16 15,0 3 7-15,-2 1-1 16,2 3-14-16,-6 0-17 16,4 3-19-16,2 5-17 15,0-5-11-15,12 4-12 16,0 4-8-16,2-3-5 0,4 0-4 15,2-1 0-15,5-4 5 16,-6 2 7-16,6-2 6 16,-5-3 6-16,5 0 6 15,-6 0 5-15,-6-3 11 16,5-2 10-16,-4 2 14 0,-2 3 10 16,0-4 1-16,0 4 0 15,-6-3-13-15,8 3-10 16,-8 0-14-16,12 0-9 15,1 0-3-15,13 0-1 16,7 0 1-16,6 0 1 16,-6 0-1-16,6 0 0 15,-7 0 1-15,1-5 0 0,-1 2 2 16,-6-5 5-16,-6-3 9 16,-1-3 14-16,-5-8 8 0,-2 0 11 15,-12-3 7 1,0-5 14-16,0-3 8 15,-12-4-3-15,6 1 4 0,-8-4 3 16,8-1 12-16,-8 5 4 16,8 6 0-16,-1 0-6 15,1 9-13-15,0 6-18 0,6 7-21 16,-7 14-20-16,0 3-15 16,1 13-3-16,6 8 3 15,-6 7 5-15,12 7 0 16,-6 0-12-16,20 0-22 15,-8-4-36-15,21-3-51 0,-1-4-75 16,15-8-111-16,4-3-131 16,1-8-55-16,7-10-8 15,-6-4 28-15,-21-7 62 16</inkml:trace>
  <inkml:trace contextRef="#ctx0" brushRef="#br0" timeOffset="29310.8791">4189 14676 14 0,'-58'-8'358'0,"5"4"31"16,14 1 14-16,7-1 8 15,6 1-181-15,13-1-108 16,13 4-58-16,19-5-29 16,27 5-14-16,19-2-13 15,20-5-51-15,12-1-93 0,21 0-135 16,6-3-74-16,-1 4-38 15,-5-4-13-15,-21 4 35 16</inkml:trace>
  <inkml:trace contextRef="#ctx0" brushRef="#br0" timeOffset="30123.0173">5089 14342 109 0,'-20'-22'356'16,"7"3"25"-16,-7-2 16 16,7 10-58-16,0-4-149 0,7 12-84 15,-8 3-35-15,-5 7-5 16,0 11 9-16,-1 15 13 15,1 8 14-15,5 6 6 16,2 7-9-16,5 6-19 0,7 1-17 16,0 3-16-16,13-7-9 15,0-1-8-15,13-5-7 16,7-7-5-16,0-4-4 16,5-11-2-16,8-3-4 15,0-7-5-15,6-12-4 16,7-3-7-16,-8-8-6 0,2-7-3 15,-15-4-4-15,-5-3-1 16,-13-4-1-16,-14 0 4 16,-12 0 2-16,-7 0 4 15,-13 1 5-15,-6 2 2 16,5 4 2-16,1 3-4 16,6 3-16-16,1 4-24 0,12-2-16 15,7 3-12-15,7 4-8 16,12 0 0-16,14 4 12 15,-1-4 19-15,14 0 14 0,-7 0 9 16,7-4 10-16,-1 0 10 16,-5 1 5-16,-1-4 8 15,0 0 11-15,-13-1 18 16,0 1 16-16,-7 0 9 16,-5 2 3-16,6 5-4 15,-14 0-4-15,6 5-10 0,2 5-11 16,-1 5-6-16,-1 3-1 15,-4 1 2-15,11 7-3 16,-6-4-8-16,0-1-28 16,0 1-58-16,-6-3-98 15,12-5-151-15,-12 1-88 0,-1-4-44 16,-6-8-2-16,0-3 40 16</inkml:trace>
  <inkml:trace contextRef="#ctx0" brushRef="#br0" timeOffset="30342.1489">5056 14657 361 0,'-52'-18'406'0,"0"3"31"16,13 5 21-16,6-2-169 0,13 5-109 15,20-1-72-15,20 1-45 16,32 4-42-16,26-2-54 15,20 3-72-15,19-2-94 16,13 4-116-16,8 4-70 0,-8-2-30 16,1 3 15-16,-8 2 50 15</inkml:trace>
  <inkml:trace contextRef="#ctx0" brushRef="#br0" timeOffset="33023.5435">6392 14844 129 0,'-20'-3'219'0,"0"-1"20"0,-12 0-42 16,-1 4-51-16,-12 0-23 15,-1 4-7-15,1 0-6 16,-7-1-11-16,5 4-22 0,9 0-18 16,-1 5-17-1,6-5-13-15,7 0-8 0,13 5-7 16,6-6-6-16,1 2-5 15,19-5-3-15,0 2-2 16,7-2-3-16,5-3 1 16,8-3 0-16,-7-2 2 15,6 2 1-15,1-5-1 0,-7-3 2 16,7 1 2-16,-13-1 11 16,6 3 11-16,-14-3 9 15,2 4 9-15,-1 4 3 16,-7-1-2-16,7 0-13 15,-6 4-13-15,-1-4-11 0,8 8-6 16,-2-4-6-16,2 8 2 16,-1-5 4-16,6 4 0 15,-6 0 0-15,7 1-3 16,-7-4 0-16,-7 3 1 16,7-3-1-16,-6-4 3 0,-1 3 7 15,0-3 2-15,2-3 4 16,-2-1-2-16,-6-3 2 15,6-1-5-15,7-6-2 16,-6 3-4-16,12-8-2 16,1 5-2-16,6-1-4 0,7 1 0 15,-1 3-2-15,1-1 0 16,5 5-1-16,-5-1 0 16,-1 5 2-16,2 3-4 15,-9 3-3-15,1 1-2 16,-6 7-8-16,-7-3-10 0,-13 3-13 15,0 4-14-15,-6-4-12 16,-13 4-11-16,5-5-3 16,-6 1 0-16,1 0 8 15,6-4 10-15,0 0 15 16,-1 1 11-16,14-4 5 0,8-4 4 16,4 0 4-16,8-4 1 15,13-4 4-15,-1 1 21 16,7-3 18-16,1-5 19 15,-1-3 25-15,-7-1 27 0,1-4 24 16,-1-2 0 0,-12 0 6-16,-1-4 2 0,-12-1-4 15,0-3 1-15,-1 4-1 16,-12 0 5-16,6-1 9 16,-7 8 7-16,0-4-9 15,1 12-22-15,-1-1-21 0,1 13-22 16,6 2-23-16,-13 6-20 15,6 16-5-15,-5 7 2 16,-2 12-9-16,1 11 11 16,7 2 5-16,-1 5 1 15,1 3-3-15,6 0-2 16,6-7 10-16,-6 0-14 0,7-4-13 16,-7-2-16-1,6-10-12-15,1-6-5 0,-1-7 0 16,-6-8 4-16,0-4 6 15,0-6 11-15,0-5 8 16,-6-3 4-16,-7-7-10 16,-7-6-4-16,-6-4 6 15,0 0 8-15,0-5 7 0,-1 0 5 16,9-4 13-16,4 4 2 16,8 0-7-16,6 0-8 15,6 0-12-15,14 4 2 16,12 3 4-16,7 1 0 0,7 3-3 15,7-1-5 1,5 1-4-16,7 0-14 0,-6-3-11 16,0 3-10-16,-14 0-3 15,1-3-1-15,-13-1-4 16,-8 1-2-16,-18-1-1 16,-7-4 6-16,-7 5 6 15,-12 2 7-15,-14-3 11 16,7 8 7-16,-6 0 3 0,5 7 6 15,-5 0 0-15,12 7 2 16,1 0 1-16,12 8 3 16,7-1 3-16,7 2 1 15,12 2 4-15,7-3-1 16,7-1 1-16,6-2-3 16,7-5 3-16,6-4 1 15,-7 1-1-15,8-4-2 16,-15-7 2-16,8 0-2 0,-13-5-1 15,-7-2-2-15,-7-4 1 16,-5-1-1-16,-14-2 1 16,-8-6 7-16,-4 2 9 15,-8 3 10-15,-5-4 5 16,-2 1 0-16,1 2 0 0,0 5-8 16,6 4-7-1,1 3-16-15,-1 0-24 16,14 3-18-16,0 4-16 0,6 2-13 15,6 2-16-15,7 2-9 16,7 2 10-16,6 4 10 16,6-5 13-16,7 1 13 15,-6 0 13-15,5 0 14 16,-4-2 11-16,-9 3 5 0,9 2 8 16,-15-4 12-16,0 5 15 15,0-1 14-15,-5 5 10 16,-8 2 8-16,8-3 6 15,-2 4 2-15,8-1-6 16,6 1-6-16,0 0-5 16,14-5-8-16,5 2-9 0,1-2-10 15,-1-3-8-15,1-3-6 16,-1 0-6-16,-6-8 0 16,-7 0-4-16,2-3-3 15,-15-7 0-15,-6-1-3 16,-13-3 0-16,-7-4-3 15,-18 4 1-15,-1-5 1 0,-14 2 0 16,1-1 1 0,0 3 1-16,7 4 1 0,6 1 0 15,-1-1-11-15,7 8-13 16,8 0-12-16,6 2-4 16,6 3-5-16,12 2-5 15,8 0 7-15,-1 2 14 16,7 3 10-16,7-5 4 0,-1 4 5 15,2-1 5-15,-9-3 4 16,1 0 2-16,0 0 5 16,-6 0 5-16,-1 0 5 15,-5 0 0-15,-2 0 2 16,2 0-1-16,-8 4 4 16,7-1 5-16,-6 5 5 15,-1 3 5-15,1 3 6 0,5 1 6 16,2 3-2-16,12 1-1 15,0-2-5-15,13 3-4 16,0-6-4-16,7 0-5 16,-1-2-7-16,8-1-8 15,5 0-6-15,-13-11-10 16,8 3-10-16,-1-6-17 16,-7-4-17-16,-6-5-17 0,-5 1-11 15,-15-3-2-15,0-1 3 16,-19 0 15-16,-6 0 23 15,-14 5 25-15,-6 2 20 16,-6 4 15-16,5 4 13 16,-11 4 3-16,11 4-4 15,7 2-7-15,8 1-7 16,18 5-7-16,8 2-6 0,18-4-6 16,7 5-6-16,13-5-7 15,0 1-6-15,7-4-5 16,-1-4-3-16,1 0-2 15,0-7-1-15,-7 0 1 16,1 0 5-16,-8-7 3 0,-13 0 6 16,-6-4 7-1,-13 3 12-15,-13-2 12 0,-13 3 13 16,-13-1 17-16,-6 1 9 16,-7 7 4-16,-7 0-4 15,1 7-7-15,-1 1-11 16,7 2-15-16,13 5-10 15,7 3-13-15,11-3-7 16,8 2-11-16,14-1-10 0,12-1-12 16,-1 0-6-16,9-5-2 15,-2-3 0-15,7-7 7 16,-6 0 11-16,-1-7 11 16,-6-3 10-16,-6-5 10 15,-7-7 17-15,-7-4 20 16,-6-3 21-16,-6-4 22 15,0-9 21-15,-14-1 13 0,0-4 10 16,7-1-3-16,-7-2-11 16,1 1-16-16,6 2-22 15,0 6-47-15,13 8-112 16,-6 8-155-16,12 6-196 16,0 8-105-16,14 4-50 15,-1 7 0-15,1 7 75 16</inkml:trace>
  <inkml:trace contextRef="#ctx0" brushRef="#br0" timeOffset="33820.5326">9897 14855 149 0,'0'0'301'0,"7"0"25"15,-1 0 17-15,1-4-108 16,6 1-75-16,0-8-42 15,0 0-24-15,13-3-18 16,-7-1-17-16,1-7-17 16,6 4-16-16,0-5-12 0,-7 1 8 15,7 1 11-15,-12 2 10 16,5 4 3-16,-5 3 1 16,-8 6 0-16,8 3-11 15,-8 3-16-15,6 7-12 16,2 0-2-16,-8 11 1 15,7-3-1-15,1 7-6 0,-8-4-6 16,6 0-8-16,2-2-8 16,5-2-9-16,-5 1-5 15,-2-4-1-15,2-4 4 16,-2-3 6-16,1-4 7 16,-6 0 6-16,0-4 6 15,5-3 4-15,-5-4 3 0,0 3 1 16,-1-4 0-1,7 3 0-15,-6 1-1 0,6 0-13 16,6 1-4-16,0 7-4 16,1-4 1-16,6 8-1 15,1-1 2-15,-8 5 9 16,7-1 1-16,-6 1 2 16,0-2 1-16,-1 3 2 15,-6-6 4-15,0 1 4 0,-1-8 6 16,2 1 20-16,-1-8 22 15,6-1 16-15,-6-6 13 16,13 0 12-16,-6-5 8 16,6-2-7-16,7 2-11 15,-1 6-14-15,-5-2-14 16,-1 5-13-16,-1 6-10 16,1 5-11-16,0 6-9 0,1 5-24 15,-1 6-51-15,-6 1-92 16,-8 4-158-16,1-1-101 15,-13 0-51-15,-6-4-10 16,-7-2 33-16</inkml:trace>
  <inkml:trace contextRef="#ctx0" brushRef="#br0" timeOffset="34003.4472">10418 14495 15 0,'-32'-25'363'0,"6"4"34"0,-1 2 2 16,9 4-30-16,4 1-232 15,14 6-213-15,14 1-170 16,4 4-88-16,15 3-31 16,0 3 13-16</inkml:trace>
  <inkml:trace contextRef="#ctx0" brushRef="#br0" timeOffset="36600.0003">11448 14812 45 0,'0'6'236'0,"6"-2"12"0,8-4 12 16,-2 0-100-16,8-7-60 15,7 0-35-15,-9-8-17 16,9 0-15-16,-1-3-12 15,0-5-8-15,-6 2-3 16,-1-4 11-16,-5-5 14 16,-14 1 11-16,0-1 10 15,-14 0 11-15,-5 5 5 16,-7 0 1-16,0-2-2 0,-7 10-6 16,1 5-5-16,-1 5-10 15,7 5-14-15,0 2-14 16,6 2-13-16,13 2-6 15,7 3-6-15,13 1-3 16,13-1-1-16,7-4-2 16,7 4-1-16,-2-7-2 0,7 5 0 15,-5-10 2-15,5 3 0 16,2-3 2-16,-9-5 3 16,1 2 9-16,-6-3 15 15,-7 3 15-15,-6-2 11 16,0 6 6-16,-8 1 5 0,-5 3 3 15,6 0-2-15,-7 7-10 16,1 3-4-16,6 5-2 16,6 1-4-16,1 2-6 15,6 0-7-15,7 0-5 16,12-3-4-16,-5 4-1 16,5-5-4-16,7-3-6 15,-7-4-9-15,2 0-10 0,-9-7-16 16,-5 0-19-16,-1-7-12 15,-12 0-7-15,-7-4-1 16,-13-3 4-16,0-1 16 16,-13 3 20-16,-7-2 20 15,-6 7 21-15,0-1 14 16,-7 1 9-16,-5 7 6 0,5 4 0 16,7 3-6-16,7 0-5 15,5 4-4-15,14 4-3 16,14-4-4-16,5 4-5 15,20-1-3-15,7-6-7 16,6 2-10-16,7-5-8 16,-8-3-9-16,8-4-7 15,-6-5-4-15,-8-5 0 0,1-6 4 16,-7-1 3-16,0-6 10 16,-13-4 7-16,0-5 4 15,-6-2 7-15,0-1 3 16,-8-3 5-16,-6-4 5 15,8 3 6-15,-8-2 13 0,1 2 22 16,-1 1 27 0,0 3 17-16,-6 12 6 0,8 3-3 15,-8 8-1-15,6 2-3 16,-6 16 1-16,-6 6 4 16,-2 9 13-16,-4 10 10 15,-8 12-1-15,-5 6-11 16,-9 8-23-16,-5 3-19 15,-6 5-18-15,-1-1-11 0,7 0-12 16,7 1-10-16,6-12-10 16,6-8-13-16,1-1-13 15,11-13-10-15,8-4-4 16,8-6-15-16,4-8-14 16,8-11-10-16,6 0-14 15,7-7-17-15,-7-5-15 0,-1-6-1 16,8-4 8-16,-7 3 11 15,7-2 19-15,-1-1 23 16,2 4 20-16,-9 2 14 16,7 7 12-16,2 4 5 15,5 2 5-15,-1 6 2 16,9 2-1-16,-2 2 3 0,7 3 0 16,7 2-2-16,-1-5-2 15,7 0-2-15,0-3-1 16,0-1-5-16,-6-6-3 15,0-1-10-15,-7-3-11 16,-7-8-13-16,2 1 1 0,-15-5-1 16,-6 1 3-1,-7-4 0-15,-5 0 12 0,-14 0 20 16,-7-1 11-16,0 9 12 16,-5-1 7-16,-8 7 19 15,-7 6 11-15,2 4 1 16,-1 10-6-16,0 3-4 15,12 2-4-15,8 6-11 0,12 2-8 16,8-2-8 0,12-2-13-16,7-1-24 0,12-3-32 15,1-2-42-15,-1 0-48 16,7-8-44-16,1-4-30 16,-2 1-7-16,-5-8 12 15,-7-3 34-15,1-5 43 16,-8 3 48-16,-13-3 51 0,1-3 49 15,-14 5 41-15,-6-2 32 16,-6 2 24-16,-7 3 13 16,0-1-6-16,0 4-18 15,-7 4-21-15,8 0-22 16,-2 4-18-16,-6 6-10 16,14-2-7-16,0 3-9 15,6 0-6-15,6 1-8 0,0-2-10 16,2 2-7-16,4-5-4 15,-5-5 2-15,6 3 3 16,0-1 5-16,-7-4 8 16,8-4 7-16,-2-1 10 15,-5-1 24-15,0-1 26 16,-1-1 27-16,0 0 15 0,1 6 10 16,-7-3-6-16,7 3-23 15,-1-3-25-15,7 5-25 16,1 0-16-16,4 0-12 15,2 0-4-15,0 5-3 16,5-5 0-16,-5 0-6 16,-7 0-11-16,7-5-4 15,-8 2-4-15,2-5-2 0,-1-3-1 16,0-3 5-16,0-5 10 16,-7-6 4-16,2-2 7 15,4-2 6-15,-6-7 1 16,8-1 1-16,-1-3 1 15,0-4 5-15,0 0 0 0,-1 0 12 16,-4 1 21-16,-2 6 28 16,0 1 15-16,-6 10 6 15,-6 6 4-15,-8 11-3 16,-11 9-14-16,-1 9-21 16,-6 14-13-16,5 6-5 15,1 11-4-15,0 9-6 0,20 2-3 16,-1 3-6-16,20-2-3 15,-1 3-5-15,15-8-9 16,-1-2-12-16,14-6-16 16,-8-5-12-16,7-4-13 15,0-9-11-15,0-6-14 16,0-4-8-16,-6-8 2 0,6-3 1 16,-13-7 5-1,6 0 14-15,-12-8 19 0,-7 1 15 16,1-5 9-16,-2 4 16 15,-6 1 13-15,1-1 6 16,0 7 1-16,-7 1 8 16,6 7 2-16,1 5-3 15,5 1-6-15,8 5 0 16,0 3-1-16,6 1-5 0,0 0-5 16,7-1-5-16,0 2-6 15,-8-3-6-15,-5-1-7 16,6-5-3-16,-6 1-3 15,-1-4-4-15,-6-4-2 16,0-4 0-16,-7-4 4 16,1-2 2-16,-7-5 1 15,-7 0 9-15,-5-2 6 0,-2-3 6 16,-11 3 1-16,5-2 5 16,0 1 3-16,1-1-2 15,5 5-2-15,8-4-4 16,6 6-2-16,13-1-6 15,13-3-1-15,0 9-3 0,7-5 3 16,-7 5 0-16,6 4 2 16,-5-1 4-16,-1 4 7 15,0 4 14-15,0-1 12 16,-13 8 17-16,-1 4 14 16,2 1 6-16,-8 1 4 15,8 2-8-15,-2 2-11 0,1 1-12 16,1 0-18-16,-2 0-41 15,2-3-79-15,-8-4-120 16,-6-1-139-16,-6-3-71 16,-14-7-34-16,-13-2 12 15,-5-2 62-15</inkml:trace>
  <inkml:trace contextRef="#ctx0" brushRef="#br0" timeOffset="36806.2008">14328 14426 163 0,'-52'-14'335'0,"26"-5"24"15,13 5 14-15,19 2-109 0,20 2-97 16,33 3-72-16,12-1-39 16,21 1-26-16,13 2-52 15,-2 5-112-15,-5 0-120 16,-20 5-67-16,-39 2-33 15,-31 4-16-15,-48 3 30 16</inkml:trace>
  <inkml:trace contextRef="#ctx0" brushRef="#br0" timeOffset="37259.0181">6743 15786 276 0,'-26'0'365'15,"7"0"26"-15,-1-4 22 16,14 4-135-16,6-4-91 0,6 4-57 15,21 0-32-15,11-3-20 16,21 3-19-16,12-5-21 16,8 5-24-16,6-3-59 15,0-1-97-15,-1 4-156 16,-6-2-85-16,-19 2-41 0,-14 0-12 16,-19 2 36-16</inkml:trace>
  <inkml:trace contextRef="#ctx0" brushRef="#br0" timeOffset="37449.4578">6907 16053 251 0,'-20'22'352'0,"14"-4"30"16,6-7 28-16,6 4-121 16,14-8-92-16,12 0-52 15,7 1-28-15,20-8-30 16,6 0-49-16,14-4-105 0,12 0-192 15,0-3-101-15,0 0-54 16,0-4-26-16,-19 0 7 16</inkml:trace>
  <inkml:trace contextRef="#ctx0" brushRef="#br0" timeOffset="38149.2688">7975 16126 144 0,'13'-7'282'0,"-7"-4"33"16,8 0 9-16,-2-4-80 0,8 1-54 16,7-1-29-1,-9 0-21-15,9 1-25 0,5 2-28 16,-12 2-25-16,6-1-20 15,-7 7-5-15,1 4 4 16,0 0 2-16,-1 8 3 16,-12 2-1-16,6 5 2 15,-7-1-9-15,-6 1-14 16,0 4-10-16,0-5-9 0,6-3-4 16,-6 0-2-16,8-3 0 15,-8-1 1-15,6-7 0 16,0 0 0-16,8-7 3 15,-1-4 1-15,6 0 0 16,0-4 5-16,8-4 7 16,-1 4 4-16,0 1 2 15,0-1 2-15,0 5-2 0,0 3-3 16,0-1-6-16,6 8-4 16,-6 0-4-16,1 4-2 15,-1 7-2-15,0-4-3 16,-7 4-5-16,1 0-5 15,-7-1-6-15,0 2-3 16,0-4-2-16,-6-1 2 16,-1-3 4-16,-6-4 5 0,0-4 7 15,0-3 9-15,7-5 5 16,-1-3 11-16,0-3 12 16,14-3 19-16,0-2 20 15,-1 2 15-15,7-2 6 16,0 6-4-16,1 1-9 15,5 5-19-15,1 1-21 16,-1 6-16-16,7 4-15 0,1 4-14 16,-8-1-37-16,1 8-62 15,-7 0-91-15,0 1-135 16,-13-3-126-16,-13 3-60 16,0-1 1-16,-20-7 39 15,-5 0 82-15</inkml:trace>
  <inkml:trace contextRef="#ctx0" brushRef="#br0" timeOffset="38338.3208">8823 15698 253 0,'0'-29'411'0,"-8"0"32"0,2 2 14 15,6 5-108-15,0 5-133 16,0-2-108-16,14 8-92 15,11 0-111-15,8 7-178 16,12 4-95-16,1 0-47 16,0 4-20-16,6 0 23 15</inkml:trace>
  <inkml:trace contextRef="#ctx0" brushRef="#br0" timeOffset="38647.9602">10086 15540 329 0,'32'0'388'16,"-12"0"39"-16,-13 8 37 15,-7 2-130-15,-13 6-94 16,-13 1-48-16,0 5-28 15,-7 5-32-15,-6 2-33 0,0 0-33 16,-7 3-25-16,-6 1-39 16,-7-3-56-16,8-1-68 15,-1-3-82-15,5-4-99 16,2-8-113-16,-1-3-49 16,14-7 7-16,-1-8 43 15,7-7 68-15</inkml:trace>
  <inkml:trace contextRef="#ctx0" brushRef="#br0" timeOffset="38822.6866">9435 15815 60 0,'6'-22'284'0,"0"-1"72"16,1 6 55-16,13-2-40 16,0 5-50-16,12-1-59 15,7 4-52-15,13 7-55 16,7-3-46-16,6 7-36 0,13 4-29 16,0 3-22-16,13 0-39 15,-6 1-63-15,0 3-88 16,-1-4-133-16,-11 4-106 15,-2-4-53-15,0-3-4 16,-5-4 40-16,-7 0 75 16</inkml:trace>
  <inkml:trace contextRef="#ctx0" brushRef="#br0" timeOffset="39164.1665">11272 15287 171 0,'-26'-8'326'15,"-13"5"30"-15,-6 11 28 16,-8 6-82-16,-5 8-63 16,-1 12-24-16,0 2-5 15,7 11 11-15,0 6 8 0,13 5-18 16,6 7-29-16,14 1-29 15,6 0-22-15,20 0-26 16,12-7-18-16,20-9-7 16,13-4-6-16,7-7-3 15,12-10-13-15,8-2-39 16,-1-10-79-16,0-8-109 16,-6-6-135-16,-1-6-201 15,-12-9-102-15,-14-7-30 0,-5 1 29 16,-15-11 79-16</inkml:trace>
  <inkml:trace contextRef="#ctx0" brushRef="#br0" timeOffset="39730.2072">11624 15379 57 0,'13'-16'281'0,"0"7"18"16,0 1 13-16,1 4-64 15,-2 8-49-15,2 4-25 16,-14 9-7-16,6 6 1 15,0 9 0-15,-6 9-16 0,-6-1-27 16,6 4-29-16,-6 0-22 16,6 1-13-16,-14-2-13 15,8-6-11-15,0-4-10 16,-2-8-2-16,8-3 17 16,-6-3 14-16,12-12 5 15,2 0 1-15,-2-10-1 0,14-5-6 16,-1-6-23-16,13-8-21 15,8-1-10-15,11-6-6 16,2 0-1-16,5 3 3 16,-5 1 6-16,-2 3 4 15,2 3 12-15,-14 9 24 16,0 6 34-16,0 10 24 0,-6 6 14 16,-7 7 7-1,0 6-1-15,-7 1-19 0,1 3-33 16,-8 0-50-16,2-4-92 15,-8 2-131-15,1-9-213 16,-1 0-151-16,-12-10-78 16,-1-8-20-16,-19-11 50 0,-6-11 109 15</inkml:trace>
  <inkml:trace contextRef="#ctx0" brushRef="#br0" timeOffset="45324.0507">12510 15940 126 0,'-6'3'208'16,"-1"-3"13"-16,7 0-69 15,-7 0-39-15,1 0-18 16,6-3-3-16,0 3 0 0,-6-4-2 16,6 4-2-16,-7-4-7 15,7 4-8-15,0 0-4 16,0 0 0-16,0-4 0 15,0 4 2-15,0-3-2 16,0 3-1-16,0-5-4 16,0 5-8-16,0-2-10 0,7-2-13 15,-1-4-8-15,7 1-10 16,6-1-7-16,1 1-7 16,6-3-3-16,1-2-2 15,-1 1 0-15,6 5-2 16,7-2 0-16,-6-3 3 15,6 7 0-15,-13 1 0 16,6-1 2-16,-6 8 5 0,-6-1 7 16,-13 12 4-16,-7-1 3 15,-7 9 2-15,-6 2 2 16,-6 1-8-16,-1 0-6 16,0-1-11-16,1-3-8 15,6 0-6-15,0-8-6 0,-1 1 1 16,8-3 0-16,0-5 7 15,6-3 5-15,6-4 4 16,14 0 6-16,6-4 7 16,0-8 4-16,13 5 9 15,-6-4 9-15,5 4 13 16,1-4 14-16,-5 3 12 0,-2 5 7 16,7-1 5-1,-13 4 6-15,7 4 1 16,-7 3-3-16,-7 4-5 0,1 3-7 15,-8 6-8-15,-4-3-8 16,-16 6-9-16,-4 2-9 16,-8-3-8-16,-13 0-3 15,-12-1-6-15,-1 2-5 16,-5-4-2-16,-8-5-3 0,0 1-3 16,1-4-4-16,5-3-30 15,8-2-53-15,12-6-83 16,7-4-101-16,19-3-137 15,7-3-95-15,20-5-26 16,6-3 26-16,7-7 65 16</inkml:trace>
  <inkml:trace contextRef="#ctx0" brushRef="#br0">13351 15763 153 0,'-14'-2'340'15,"2"-3"33"-15,-1 5 22 16,6-3-98-16,1 3-81 15,6 0-58-15,13 0-32 16,0 0-20-16,13 0-14 16,6 3-14-16</inkml:trace>
  <inkml:trace contextRef="#ctx0" brushRef="#br0" timeOffset="46257.3478">14008 15390 73 0,'-6'-15'269'16,"6"3"14"-16,0 6 20 15,0 3-76-15,0 3-37 0,6 7-15 16,2 7 3-16,-8 9 7 16,6 5-2-16,-6 9-20 15,0 4-30-15,0-1-30 16,-6 4-23-16,6 0-15 16,-8 0-16-16,2-4-11 15,0 0-5-15,-7-6-3 0,6-5-5 16,1-7-3-1,-7-4 1-15,7-3-2 0,6-12-7 16,-8-3-7-16,8-7-3 16,0-4-10-16,8-7-6 15,11-1-4-15,-6-6 0 16,12-2 0-16,2 2 1 16,-1 4 4-16,6-2 3 0,-5 5 4 15,5 7-2-15,1 0 0 16,-1 7 4-16,1 8 3 15,0 7 0-15,-8 0 1 16,8 7-11-16,-13 1-29 16,6 2-48-16,-6 1-64 15,-8 1-91-15,8-1-139 0,-7-4-63 16,-7 1-9-16,0-5 23 16,-6-3 51-16</inkml:trace>
  <inkml:trace contextRef="#ctx0" brushRef="#br0" timeOffset="46630.025">14472 15811 32 0,'12'-7'258'16,"8"0"26"-16,-7 0 27 15,7 3-67-15,6-4-53 16,-7 5-34-16,7-2-18 15,-6 2-20-15,0 3-13 16,-14 8-13-16,-6 3-11 0,-6 0-10 16,-20 11-4-16,0 0-4 15,-13-1-9-15,-1 5-18 16,7-3-11-16,1-2-10 16,6-2-6-16,7-1-4 15,5-4 0-15,14-2 2 0,6-5-1 16,14 0 1-1,7-4-7-15,11-3-8 0,9-7-21 16,4 0-33-16,1-4-39 16,-6-4-52-16,0-3-76 15,-8-4-107-15,-5 1-44 16,-7-6-1-16,-6-6 20 16,-14 4 41-16</inkml:trace>
  <inkml:trace contextRef="#ctx0" brushRef="#br0" timeOffset="46990.1153">14504 15276 120 0,'19'-14'204'15,"7"10"-17"-15,7 0-2 16,-1 8 9-16,15 7 17 15,-9 11 7-15,8 7-3 16,-13 8 0-16,6 6-1 16,0 10-4-16,-7 5-12 0,2 5-10 15,-16 5-13-15,-4 6-22 16,-14 3-30-16,-14 0-25 16,-4 0-20-16,-16-4-21 15,-11 0-15-15,-1-11-13 16,-6-3-11-16,-13-7-5 15,7-8-9-15,-7-8-21 0,-1-7-52 16,1-7-81-16,6-7-113 16,8-4-174-16,4-11-93 15,15-11-31-15,6-4 24 16,7-7 66-16</inkml:trace>
  <inkml:trace contextRef="#ctx0" brushRef="#br0" timeOffset="47426.6902">15234 15588 102 0,'0'7'322'15,"-6"-7"24"-15,6 4 19 16,0 0-69-16,6-4-80 16,7 0-63-16,13 2-29 15,6-2-16-15,14 0-15 16,6 0-21-16,7 0-27 16,-1 0-36-16,1 0-57 15,0 0-90-15,-13 0-134 0,-14 0-89 16,1 0-46-16,-21 0-8 15,-12 0 32-15</inkml:trace>
  <inkml:trace contextRef="#ctx0" brushRef="#br0" timeOffset="47655.8563">15312 15837 246 0,'32'8'324'15,"-6"-5"38"-15,7-3 5 16,7 0-86-16,-8 0-60 0,13-3-37 16,8-1-31-16,-7 0-40 15,12-3-69-15,-6-1-98 16,7 5-136-16,-1-1-139 16,-12 0-73-16,6-3-33 15,-20 3 13-15,1 1 50 16</inkml:trace>
  <inkml:trace contextRef="#ctx0" brushRef="#br0" timeOffset="50869.617">16367 15346 214 0,'0'-8'275'16,"-6"4"25"-16,6-3-51 0,0 0-39 16,0 0-28-16,6-1-15 15,-6 5-13-15,0-1-16 16,0 1-23-16,0 3-21 16,-6 0-3-16,-6 7 0 15,-2 4 3-15,-12 10 4 16,0 6 3-16,-7 10-3 15,7 2-17-15,1 2-19 16,11 0-17-16,1 2-10 0,7-2-8 16,12-4-6-16,7-5-4 15,7-3-5-15,-1-3-1 16,14-4-5-16,0-4-5 16,-1-7-8-16,7-3-6 15,0-4-6-15,1-8-3 16,-8-4-2-16,1 0 1 15,-1-6 4-15,-5-4 4 0,-1 4 3 16,-1-9 5-16,-5 5 11 16,-8 0 14-16,2 7 14 15,-1-3 6-15,-7 6 5 16,1 4 13-16,0 8 4 16,-1 4-4-16,-6 6-3 0,0 1-3 15,0 6-3-15,0 1-12 16,6 4-11-16,-6-3-11 15,0 2-25-15,7-3-48 16,0 0-68-16,-1-4-102 16,7 0-147-16,0-7-123 15,0 0-47-15,0-4 10 16,0-7 50-16,-7 0 87 16</inkml:trace>
  <inkml:trace contextRef="#ctx0" brushRef="#br0" timeOffset="51047.3684">17012 15738 337 0,'14'-14'415'15,"-1"-1"31"-15,-6 0 17 0,-1 4-152 16,-6 0-116-16,6 4-99 16,-6-1-104-16,7 5-110 15,-1-1-138-15,8 4-106 16,5 0-55-16,-6-3-12 15,-7 3 37-15</inkml:trace>
  <inkml:trace contextRef="#ctx0" brushRef="#br0" timeOffset="51418.924">17215 15533 220 0,'20'-18'293'0,"6"-1"30"15,-1 1-21-15,8 3-59 16,-7 5-41-16,-6 2-22 16,6 4-6-16,-14 8-8 15,-4 4-22-15,-8 9-29 0,-14 5-18 16,-6 5-20-16,-12 5-20 16,6-3-22-16,-7 4-15 15,8-4 0-15,5 5-4 16,0-9-4-16,7 1 0 15,7-8 1-15,-1 0 6 16,14-3 2-16,6-3 2 16,13-5-1-16,6-4 7 0,14-3-4 15,0-3-26-15,6-1-46 16,7-7-59-16,-1-4-87 16,1 1-143-16,-7-1-105 15,-6-3-38-15,-1-1 9 16,-13-3 42-16,-6-3 76 15</inkml:trace>
  <inkml:trace contextRef="#ctx0" brushRef="#br0" timeOffset="51933.9185">18140 15379 45 0,'7'-10'295'0,"-7"2"19"15,-14 4 17-15,-5 1-56 16,-7-1-92-16,-13 4-58 16,-1 4-29-16,-5 3-15 15,7 3-12-15,-2 2-19 16,1-1-16-16,13 0-12 16,-1 0-10-16,9-4-6 15,4 0-3-15,8 0 1 16,-1 1 0-16,14-5 0 15,-1 2 2-15,8-5 1 0,-2 0 7 16,8 0 9-16,-1-5 10 16,1 5 11-16,6-3 14 15,0 3 12-15,7 0 9 16,-1 0 5-16,7 3 5 16,0 4 1-16,1 1 0 0,-8 4 0 15,1 3-4 1,-1-1-6-16,-6 3-6 0,1-1-9 15,-8 2-8-15,-6 1-8 16,-13-5-9-16,-7 3-8 16,-12 3-5-16,-14-5-6 15,-6-1-5-15,-6-3-6 16,-8 0-17-16,-6 0-31 0,8-4-46 16,-8 0-59-16,13-7-67 15,1 0-84-15,13 0-102 16,5-3-73-16,14-8-10 15,13 0 27-15,13-8 50 16</inkml:trace>
  <inkml:trace contextRef="#ctx0" brushRef="#br0" timeOffset="52354.8068">19333 14848 88 0,'32'-26'281'0,"1"8"18"15,-13 0 22-15,-8 10-75 16,-12 8-30-16,-20 11-9 15,-19 18 10-15,-13 8 23 0,-7 15 19 16,-6 10-10 0,-6 7-28-16,6 12-32 0,0 4-29 15,0-2-30-15,12 5-30 16,15 0-19-16,18-11-9 16,13-4-3-16,26-10-5 15,21-9-4-15,19-9-6 0,25-9-9 16,1-10-25-16,12-4-57 15,8-11-85-15,-7-7-110 16,-7-8-147-16,-6-4-170 16,-14-6-73-16,-19-1-3 15,-6-3 53-15,-27-4 88 16</inkml:trace>
  <inkml:trace contextRef="#ctx0" brushRef="#br0" timeOffset="59602.2911">19463 15284 93 0,'-7'0'224'16,"1"-5"26"-16,-8 5-29 15,2 0-49-15,6-3-27 16,-8 0-14-16,1 3-9 16,7-4-15-16,-8 0-14 0,8 1-14 15,0-1-8-15,6-4-9 16,0 1-6-16,6 0-7 15,14 0-9-15,-1-4-6 16,7 0-5-16,7-1-1 16,-1 5-4-16,1-4-2 15,-7 9-4-15,0-7-5 0,-6 6-5 16,-7-2-4-16,0 5-3 16,0 5 0-16,-7 2 0 15,-6 0 2-15,-13 4 4 16,-6 5 0-16,-1-2 0 0,-13 1 1 15,14 2-3-15,-7-2 0 16,6-1-1-16,8-2-3 16,-2-5 2-16,1 0 1 15,7 1 1-15,6-5-1 16,6 1 1-16,14-4 3 16,-1 0 5-16,14-4 1 15,-1 4 5-15,1-3 9 0,0 3 6 16,0 0 10-16,-1 0 11 15,-6 3 10-15,0 6 12 16,-7-2 7-16,1 3 3 16,-13 5 1-16,-7-1-2 15,0 5-5-15,-14-4-10 16,-11 3-11-16,-1 0-11 16,-7-4-13-16,-7 6-12 0,2-5-9 15,-8-5-9-15,14 1-21 16,-8-3-37-16,14-1-57 15,7-4-77-15,-1 1-102 16,20-4-130-16,-6-4-74 16,12-4-15-16,14-2 32 15,-1-9 62-15</inkml:trace>
  <inkml:trace contextRef="#ctx0" brushRef="#br0" timeOffset="60366.8254">20056 15090 31 0,'0'-4'269'0,"-7"-3"33"16,0 3 30-16,1 0-72 16,0 4-41-16,-8 4-23 15,-5 4-12-15,-7 6-12 0,6 4-10 16,1 8-13-16,-1-1-19 15,8 1-22-15,-2 3-21 16,14-2-18-16,0-2-20 16,7 0-12-16,6-3-15 15,0 0-13-15,0-7-11 16,13-1-12-16,0-2-16 16,0-5-19-16,6-7-14 15,1-4-5-15,-7-3 0 0,0-3 8 16,1-2 12-16,-1-3 15 15,-14-2 18-15,8 1 23 16,-13-2 27-16,-1 3 24 16,0 4 22-16,1 4 10 15,0-1 13-15,-14 8 9 16,0 4-5-16,1 7-11 0,-7 3-12 16,-7 9-7-16,8 2-12 15,-2 2-22-15,-5 2-17 16,12-4-15-16,-6 4-21 15,13-3-42-15,0-5-54 16,0 2-65-16,7-9-79 16,6 2-114-16,0-9-113 0,7 0-31 15,-8-10 17-15,8-5 45 16,-1-3 66-16</inkml:trace>
  <inkml:trace contextRef="#ctx0" brushRef="#br0" timeOffset="60809.7587">20778 15027 167 0,'14'-7'259'15,"-14"3"47"-15,-14 4-37 16,-4 7-23-16,-15 8-8 15,1 7-3-15,-15 4-22 0,9 7-30 16,-8 0-31 0,13 3-32-16,1 1-25 0,13 0-22 15,-1-1-19-15,13-7-19 16,7 1-17-16,7-4-13 16,5-4-11-16,8-4-10 15,6-7-10-15,1-4-6 16,-8 0 0-16,7-7 2 0,-6-3 4 15,-14-5 7-15,0 1 14 16,-6 0 17-16,-12-4 15 16,-8-1 17-16,1 2 12 15,-7 3 7-15,-1-5-2 16,1 4-13-16,6 6-34 16,8-5-55-16,-1 3-76 0,13 0-84 15,0 4-123-15,13-4-105 16,13 0-37-16,0 0 8 15,7-3 49-15,-1 0 69 16</inkml:trace>
  <inkml:trace contextRef="#ctx0" brushRef="#br0" timeOffset="61336.4053">20987 15104 145 0,'-12'-7'259'16,"-8"3"33"-16,1 1-32 0,-1-1-54 16,-6 4-37-16,7 0-24 15,5 4-29-15,2-1-23 16,-2 4-22-16,8 1-10 16,6 3-3-16,6-4 5 15,8 8-3-15,4-1-1 16,9 1 3-16,-7 3-4 15,-2 5-6-15,9-5-7 0,-7 7-3 16,-8-3-6-16,2 0-10 16,-8 0-7-16,-6 0-6 15,-13-3-8-15,-6 3 9 16,-8-7 0-16,-5 3-2 16,-13-4 0-16,5-3 1 15,-5-4 0-15,5 0-10 16,1-3-3-16,7-4-1 0,5-4-1 15,15-3-1-15,6-4 2 16,18-3-3-16,14-4-1 16,7-4 0-16,12-4-10 15,7-4 0-15,7 1-4 16,-6 0 0-16,12 0 0 16,-13 0 1-16,7 2 9 0,-14 6 3 15,-6-1-7-15,0 7-19 16,-12 1-35-16,-2 2-47 15,1 9-68-15,0-1-105 16,-6 4-76-16,6 4-24 16,-13-1 11-16,7 5 36 15</inkml:trace>
  <inkml:trace contextRef="#ctx0" brushRef="#br0" timeOffset="61584.4475">21502 15213 283 0,'0'-2'385'0,"0"-5"50"16,0-2 50-16,-6 2-106 16,-1 3-79-16,7-3-53 15,-6 5-62-15,6-7-86 16,6 9-105-16,-6-3-134 0,0 3-184 15,20 0-129-15,-7 0-50 16,7 0 5-16,-8-5 38 16,-5 2 80-16</inkml:trace>
  <inkml:trace contextRef="#ctx0" brushRef="#br0" timeOffset="61941.5179">22037 14891 77 0,'20'-4'251'0,"-14"1"38"15,0 3 23-15,-6 7-47 0,-12 9-32 16,-2 5 1-16,1 5 4 15,-7 7-10-15,8 3-16 16,-8 4-22-16,7 5-21 16,-7-1-23-16,1 4-25 15,0 0-26-15,-8-5-27 16,8 0-23-16,6-2-23 16,-1-4-37-16,2-8-56 15,5-3-85-15,0-3-115 0,7-9-162 16,0-3-82-16,0-5-20 15,0-6 25-15,0-6 68 16</inkml:trace>
  <inkml:trace contextRef="#ctx0" brushRef="#br0" timeOffset="62216.4358">22284 15225 231 0,'26'-7'348'15,"1"0"38"-15,-1 3 40 0,6 1-103 16,1-1-81-16,-1-1-53 16,7 2-26-16,7 3-34 15,-7-4-37-15,6 4-40 16,7 4-50-16,-5-4-65 15,4 0-91-15,1 0-125 0,-5 3-112 16,-9-3-57 0,1-3-7-16,-13 3 36 0,-6 0 71 15</inkml:trace>
  <inkml:trace contextRef="#ctx0" brushRef="#br0" timeOffset="66886.8073">22969 14958 151 0,'0'0'232'15,"0"-4"15"-15,0 4-53 16,0-4-37-16,0 1-17 0,0 3-13 16,0-4-8-16,6 4-5 15,-6-4-8-15,6 1-8 16,-6 0-8-16,13-2-10 15,1 2-15-15,12-4-19 16,6-1-13-16,7 0-11 16,0 5-8-16,1 0-5 15,-2-2 0-15,-5 5 3 16,0 0 2-16,-14 8 4 0,0 0 3 16,-11 3 4-16,-8 4-1 15,-8 2-1-15,-4 5-3 16,-8 0-4-16,-5 0-3 15,-2-4-4-15,1 2-3 16,0-3 0-16,6-2-3 16,1-1-1-16,6-2-2 0,0-5 3 15,13 0 3-15,0-7 0 16,13 3 7-16,13-3 10 16,0 0 16-16,6-3 10 15,-5 3 13-15,5-4 8 16,-6 4 4-16,1 0 1 15,-8 4-1-15,0-1-3 0,1 5-1 16,-13 3-1-16,-1-1-7 16,0 7-5-16,-12-4-11 15,0 6-12-15,-8-5-7 16,-5 5-10-16,-1-1-4 16,-12-3-6-16,-7-1-1 15,-7 4-2-15,-7-7-2 0,2 0-5 16,5 0-9-16,1-3-24 15,5 0-37-15,1-5-57 16,13-3-88-16,7 0-126 16,5 0-117-16,14-7-45 15,8-1 1-15,4-7 38 16,15 1 78-16</inkml:trace>
  <inkml:trace contextRef="#ctx0" brushRef="#br0" timeOffset="67260.7745">23659 14936 52 0,'20'-8'218'0,"-8"1"42"16,2-1-25-16,-8 5-23 15,0 0-21-15,-6-2-8 16,0 10 3-16,-6 1-8 0,0 6-8 16,-14 6 0-16,7 4 7 15,0 4-9-15,0 3-21 16,7 0-31-16,6 1-28 15,0 3-24-15,6-4-19 16,0-4-15-16,1 1-16 0,0 0-26 16,-1-4-43-16,7-4-65 15,-7-3-94-15,1-4-139 16,0 0-95-16,-1-8-36 16,-6-3 10-16,0-3 47 15</inkml:trace>
  <inkml:trace contextRef="#ctx0" brushRef="#br0" timeOffset="67818.7114">23907 14998 110 0,'25'-15'220'0,"8"4"23"0,-7 1-53 16,7 2-41-16,-7 1-29 16,0-1-20-16,6 5-21 15,-12 3-19-15,-1 3-18 16,1 1-14-16,-14 3-3 16,-6 5 1-16,0-2-2 0,-12 5-1 15,-8 0-6-15,1 3-3 16,-1-4-4-16,0 6-6 15,1-11-5-15,-1 7-5 16,8-5 0-16,5-4 2 16,-6-4-1-16,13 5 4 15,-6-4 4-15,12-4 7 16,0 0 12-16,8 0 7 16,-2 0 9-16,15-4 6 0,-1 4 9 15,0-4 8-15,-1 4 6 16,1 4 7-16,1 0 9 15,-1-1 8-15,-12 8 3 16,-2 0-3-16,-12 4-4 0,0-1-9 16,-6 1-10-16,-8-1-12 15,-5 2-10-15,-7 2-10 16,-6-7-7-16,-8 3-10 16,1-3-19-16,0 0-29 15,0-3-44-15,0-1-62 16,0 0-88-16,13-7-135 15,-1 0-66-15,15-3-15 0,12-8 19 16,6 0 47-16</inkml:trace>
  <inkml:trace contextRef="#ctx0" brushRef="#br0" timeOffset="68372.01">24591 14899 184 0,'6'-3'260'0,"1"-6"6"0,-7 6-16 15,0 0-16-15,0-1-13 16,-7 0-18-16,7 1-25 16,0-1-24-16,0 4-25 15,0 0-22-15,0-4-20 16,7 4-19-16,6 0-18 16,7-4-16-16,5 4-14 0,15-3-8 15,5 3-5-15,1-4-2 16,-7 4-1-16,7 0-2 15,-7 0-1-15,-7 4-1 16,-12-1 2-16,-1 5 12 16,-5 3 18-16,-14 8 18 15,-14 3 14-15,2 7 13 0,-8 0 9 16,0 0-6-16,-5 4-11 16,5-3-15-16,7 2-13 15,-7-3-11-15,7 0-11 16,0 1-6-16,0-5-5 15,6-2-11-15,1-1-26 16,-1-4-40-16,1-3-60 16,6-1-77-16,-6-6-105 0,6-1-128 15,0 0-47-15,0-7 2 16,0 0 36-16,0-7 69 16</inkml:trace>
  <inkml:trace contextRef="#ctx0" brushRef="#br0" timeOffset="68786.2577">25152 15144 57 0,'6'0'276'16,"0"0"27"-16,1-3 28 16,-1 3-70-16,-6 0-68 15,0 3-43-15,0 1-21 16,0 0-19-16,-6-1-24 0,-1 0-18 16,7 5-13-1,-6-4-12-15,6 1-9 0,0 1-2 16,-6-3-3-16,6-3 4 15,-8 4 5-15,8-4 7 16,0 0 4-16,0 0-1 16,8 0-1-16,-8-4-8 15,6 1-14-15,-6-3-25 16,6 1-36-16,1-2-51 0,-1-1-82 16,8 1-113-16,-2 0-98 15,-6-1-42-15,8 1 1 16,-1-4 34-16</inkml:trace>
  <inkml:trace contextRef="#ctx0" brushRef="#br0" timeOffset="69284.3486">25770 14881 165 0,'13'-4'240'0,"-6"4"39"0,-7 4-26 16,-13 2-27-16,-6 9-5 16,-15 4 12-16,-5 7 5 15,-6 3-14-15,-1 0-28 16,1 8-30-16,5 0-32 15,8-1-27-15,6 1-26 0,7-5-24 16,5 5-22-16,8-8-13 16,12 0-10-16,1-6-5 15,12 0-6-15,7-6-6 16,7-5-8-16,-7-3-3 16,7-1-3-16,-1-8 0 15,-6 0 1-15,-6 0 5 0,-7-2 6 16,-7-6 2-16,-12-3 1 15,-7 3 2-15,-13-2 2 16,-6 3 2-16,-15-5-1 16,9 4 0-16,-8 1-4 15,13 4-26-15,7-1-39 16,7 0-68-16,-1 1-116 0,14-5-136 16,6 5-68-16,6-5-13 15,8-3 19-15,-2 0 56 16</inkml:trace>
  <inkml:trace contextRef="#ctx0" brushRef="#br0" timeOffset="69834.663">25790 14457 150 0,'7'-6'209'16,"-1"4"-5"-16,0 2-26 0,8 0-20 16,5 2-3-16,13 6 15 15,1 3 18-15,13 4 1 16,12 7-14-16,1 12-18 16,6 5-21-16,0 9-22 15,-6 7-22-15,-7 7-4 16,-13 5 14-16,-13 2 20 0,-19 4 23 15,-20 0 28-15,-19 4 26 16,-15 0 10-16,-18 4-7 16,-13 3-18-16,-6-7-24 15,5 4-32-15,-6-8-38 16,8 0-30-16,4-7-22 16,-4-4-24-16,-2-3-44 15,8-5-79-15,-8-9-103 16,8-5-129-16,-8-4-158 0,2-10-126 15,-2-3-34-15,8-12 37 16,-2-11 80-16,8-8 112 16</inkml:trace>
  <inkml:trace contextRef="#ctx0" brushRef="#br0" timeOffset="70685.1333">16179 16595 82 0,'0'4'342'15,"0"-1"27"-15,6-3 15 16,8 5-33-16,5-5-115 16,7 0-73-16,6 0-35 15,14 0-18-15,13 0-13 16,0-5-24-16,12 5-25 0,0 0-26 16,2 0-40-16,-2-3-66 15,0 3-109-15,-6-4-137 16,1 0-71-16,-14-3-34 15,-12 4 5-15,-21-1 48 16</inkml:trace>
  <inkml:trace contextRef="#ctx0" brushRef="#br0" timeOffset="70883.9928">16694 16734 79 0,'-20'19'289'16,"1"-5"33"-16,5-2 31 15,8 3-71-15,6-5-63 0,6-3-34 16,14 1-25-16,19-4-27 16,13-4-32-16,13 0-56 15,14 0-97-15,12-4-163 16,7-4-116-16,-1 1-62 0,7-7-28 16,-13-2 10-16</inkml:trace>
  <inkml:trace contextRef="#ctx0" brushRef="#br0" timeOffset="100753.8315">18153 16433 64 0,'-13'-10'203'0,"-6"-1"18"15,6 3-49-15,-7-2-39 16,0 3-15-16,1-5-7 16,-1 5-2-16,8 0-2 15,-8 0 4-15,6 2-1 16,2-1-5-16,-1 2-5 0,6 0-9 16,0 0-11-16,1 2-16 15,6 2-17-15,-6-5-13 16,6 5-7-16,-6 0-3 15,6 0 6-15,0 5 12 16,0-3 15-16,-8 10 16 16,2 3 14-16,0 2 8 0,-1 12 2 15,0 5-8-15,1 7-10 16,-1 3-15-16,1 2-17 16,6 2-11-16,0 0-8 15,6-1-5-15,-6-2-6 16,7-6-1-16,-1 2-1 0,1-9-2 15,0-2-17-15,-1-5-29 16,0-2-36-16,2-5-47 16,-8-3-48-16,12-8-59 15,-6 0-66-15,8-2-60 0,-8-10-53 16,7-2 0-16,1-7 23 16,-8-1 46-16</inkml:trace>
  <inkml:trace contextRef="#ctx0" brushRef="#br0" timeOffset="101419.7771">18668 16335 159 0,'6'-4'262'0,"-6"4"32"16,-6 8-6-16,-14 2-64 15,-6 9-35-15,1 10-17 16,-8 5 2-16,0 2-14 16,7 8-21-16,0-1-23 0,13 2-23 15,0-5-18-15,7 1-17 16,6-5-13-16,6-3-12 16,7-3-9-16,0-9-6 15,6-2-5-15,14-5-1 0,-7-3-5 16,14-11-1-16,5 0-5 15,-7-11-4-15,9 1-6 16,-15-9-5-16,7-3-2 16,-7 0-1-16,1-4 1 0,-7 1 9 15,-12 3 24-15,-2 0 25 16,2 3 14-16,-8 9 8 16,1 3 22-16,-1 7 14 15,0 10-6-15,-6 5-10 16,0 6-6-16,7 6-3 15,0 2-16-15,5 0-18 16,2 5-10-16,5-5-8 0,1 3-8 16,0-3-17-16,5-2-34 15,1-2-45-15,7-3-53 16,-1-4-58-16,2 0-65 0,4-7-64 16,-5-3-78-16,-1-5-50 15,1-6 0-15,-13-5 30 16,-1-7 53-16</inkml:trace>
  <inkml:trace contextRef="#ctx0" brushRef="#br0" timeOffset="101804.9231">19548 16613 148 0,'0'-14'283'0,"-7"6"38"0,-6 5 11 16,-20 10-65-16,1 5-50 15,-7 10-32-15,0-1-21 16,5 9-29-16,9-1-38 16,5 0-28-16,14 0-24 15,12-2-13-15,7-6-9 16,13 1-7-16,14-7-4 0,11-4-10 16,8-5-12-16,6-1-13 15,1-10-10-15,-8 2-7 16,1-8-5-16,-7-4 4 0,-6 1 10 15,-21-4 10-15,-5 0 11 16,-20-5 5-16,-12 1 11 16,-8 4 7-16,-13-4 9 15,-13 4 6-15,7 0 4 16,-6-1 1-16,13 8-6 16,-1-4-28-16,7 8-59 15,6 0-76-15,7 4-113 16,20-2-100-16,5 2-51 0,15-5-5 15,5 1 33-15</inkml:trace>
  <inkml:trace contextRef="#ctx0" brushRef="#br0" timeOffset="102771.2264">20206 16320 185 0,'0'-3'245'0,"6"-2"22"16,-6 3-71-16,0-2-47 15,7 4-12-15,-7 4 14 16,-7 6 18-16,7 9 13 15,-20 3 15-15,8 11 15 16,-2 6-4-16,-5 2-17 16,12 8-26-16,7-6-24 0,0 1-23 15,7-4-24-15,12 0-24 16,1-7-20-16,6 1-15 16,7-9-11-16,12-3-3 15,1-7-6-15,6-4-3 0,7-4-5 16,0-7-2-16,-8-4-6 15,2-6-6-15,-8-2-5 16,-12-3-2-16,0-2-2 16,-14-5-1-16,-6-1 3 15,-6-2 4-15,-1 3 11 16,0 0 13-16,-6 7 8 0,-6 1 2 16,6 7 5-1,-6 7 7-15,-8 7-2 0,8 7-8 16,-7 5-4-16,13 6 4 15,-6 0-4-15,12 5-6 16,-6 0-5-16,13-1-9 0,-7 0-23 16,8 0-38-16,4-7-51 15,2 1-62-15,0-2-75 16,7-6-97-16,-9-1-86 16,2-2-55-16,7-5-4 0,-15-7 36 15,8 0 62-15</inkml:trace>
  <inkml:trace contextRef="#ctx0" brushRef="#br0" timeOffset="103263.363">21144 16680 169 0,'0'0'343'15,"-7"0"41"-15,1-5 32 16,-1 5-94-16,1 0-80 16,-1 5-51-16,1-2-39 15,-7 4-36-15,7-3-28 16,-2 7-24-16,2-4-20 0,0 0-15 16,6 1-9-16,0-1-1 15,0-3-2-15,6 0 6 16,-6-1 7-16,6-3 4 15,2 0 2-15,4-3-1 16,8-5-5-16,-7 1-23 16,7-4-36-16,-8 0-60 15,8-4-80-15,-7 0-114 16,0 5-126-16,0-5-54 0,7 1-7 16,-1-1 34-16,1 1 67 15</inkml:trace>
  <inkml:trace contextRef="#ctx0" brushRef="#br0" timeOffset="103754.2331">22024 16214 122 0,'-14'-6'270'0,"-5"9"33"0,-14 4 24 16,-12 12-83-16,-1 2-44 16,1 12-14-16,-1 5-6 15,0 5-19-15,14 4-32 16,6 1-29-16,12 3-28 0,14 0-24 15,7-7-17-15,20 1-10 16,5-9-5-16,7-7-4 16,0-3-3-16,7-4-3 15,-1-7-3-15,1-5-2 16,-7-2-3-16,0-8-2 0,-13-4 3 16,-12-2 1-16,-14-9 4 15,-20 3 3-15,-13-6 4 16,-13 0 7-16,-19-1 3 15,-6 1 4-15,-2-1-3 16,8 5-10-16,0 3-30 16,20 0-64-16,5 1-81 0,22 2-94 15,11 4-118-15,26 0-57 16,14-2-6-16,19 1 39 16,0-2 68-16</inkml:trace>
  <inkml:trace contextRef="#ctx0" brushRef="#br0" timeOffset="104167.5693">22402 16481 72 0,'-13'-11'291'0,"6"1"30"16,0-1 26-16,7 0-85 0,7 0-63 15,6 0-44-15,13-1-36 16,0 2-25-16,7 3-24 16,-8 3-17-16,8 4-7 15,-7 4 4-15,0 3 9 16,-12 11 10-16,-14 3 7 16,0 9 6-16,-14 3-7 0,8 0-13 15,-7 0-16-15,0 0-11 16,0-4-7-16,6 1-4 15,1-4-4-15,-1-4-4 16,7-5-1-16,0 2 1 16,7-8 7-16,6-3 3 15,13-2 1-15,7-6-6 16,18-6-27-16,8-2-52 0,13-7-81 16,-7 0-115-16,13 1-143 15,-13-4-69-15,1 0-14 16,-21-1 25-16,-6 5 61 15</inkml:trace>
  <inkml:trace contextRef="#ctx0" brushRef="#br0" timeOffset="106364.389">23698 16126 134 0,'-7'4'208'0,"1"-4"-24"16,0 0-24-16,6 3-20 0,-7-3-13 15,7 0-18-15,0 0-18 16,-6 0-14-16,6 0-10 16,-7-3-6-16,7 3-2 15,0 0 1-15,-7-4 0 16,7 4-4-16,-6-3-1 16,6 3-4-16,-6-4-3 0,6 4-8 15,0 0-7-15,-7 0-2 16,0 7 2-16,1 4 6 15,0 7 9-15,-8 8 10 16,8 7 11-16,-7 4 1 16,7 7-3-16,-8 4-10 15,8-1-13-15,0 4-11 16,-1 1-11-16,7-5-7 16,7 1-5-16,-7-4-1 0,6-1-3 15,0-6-1-15,0-7-2 16,-6-5-3-16,8-2-4 15,-8-5-3-15,0-3-1 0,0-5 3 16,0 1 1-16,0-7 1 16,0 0 1-16,0-8 1 15,-8-4-3-15,8 1-1 16,8-7-1-16,-8-5 1 0,6-2 0 16,0-9-1-16,7 0 0 15,-6-6-11-15,12-1-13 16,1-2-12-16,6-6-13 15,0 6-7-15,7-3-1 16,0 6 6-16,-7 3 12 16,6 4 12-16,-6 7 7 0,0 4 10 15,-6 6 4-15,-1 5 5 16,-6 7 3-16,-7 7 4 16,-6 5 7-16,-6 3 3 15,0 2 4-15,-7 2 1 16,0 3-1-16,0-5 0 15,6 2 0-15,0-1 4 16,-5-2-3-16,5-2 1 0,0-3 0 16,1 1-1-16,6-6-2 15,-6-2-3-15,12 0 3 16,0 3 3-16,8-7 2 16,5 4 1-16,7-4 0 15,6 4-4-15,1-4-2 0,0 2-15 16,0-2-20-1,6 0-27-15,-1 0-40 0,9 5-46 16,-9-5-67-16,9 0-81 16,-2 0-57-16,-7 0-12 15,9-5 14-15,-9 3 39 16</inkml:trace>
  <inkml:trace contextRef="#ctx0" brushRef="#br0" timeOffset="107050.2824">24753 16361 147 0,'0'0'243'16,"0"-3"20"-16,0 3-48 0,0 0-48 15,-6 0-21-15,-7 3-9 16,0 4-5-16,-6 4-6 16,-1 4-4-16,0-1-5 15,7 9-15-15,1-2-17 16,-2 1-17-16,14 0-20 15,0 5-14-15,7-10-11 0,0 5-5 16,5-7-7-16,1 3-5 16,1-6-1-16,6-2-6 15,-1-6-8-15,7-1-5 16,-6-3-5-16,6-3-3 16,-1-8 0-16,-5 3 3 15,6-6 5-15,0-1 4 16,-7 1 7-16,7-1 5 15,-6 0 5-15,-7 1 3 0,7 3 3 16,6 3-2-16,-7 1-1 16,14 4-1-16,-7 3-4 15,13 3-1-15,-6 1-2 16,12-1 3-16,1 5-2 16,-1-4 0-16,1 3 1 15,0-4-1-15,-7 2 1 0,0-3 1 16,-6-2 0-16,-7-2-1 15,0-3-1-15,-13-2 0 16,-1-4 0-16,-4-3 0 16,-16-2 6-16,-4-2 5 15,-1-3 4-15,-19-2 0 16,5 2-2-16,-5-1-18 0,-8 3-47 16,8 2-79-16,-1 0-139 15,14 3-92-15,-1 3-47 16,0 0-9-16,8 1 26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5:03:13.668"/>
    </inkml:context>
    <inkml:brush xml:id="br0">
      <inkml:brushProperty name="width" value="0.05292" units="cm"/>
      <inkml:brushProperty name="height" value="0.05292" units="cm"/>
      <inkml:brushProperty name="color" value="#FF0000"/>
    </inkml:brush>
  </inkml:definitions>
  <inkml:trace contextRef="#ctx0" brushRef="#br0">13364 15745 129 0,'0'0'219'0,"-7"-4"-22"0,7 1-22 15,-6 3-20-15,6-4-23 16,0 0-24-16,-6 4-14 15,6-3-7-15,-8 0-6 16,2-1-7-16,6 4-3 16,-6-4 2-16,6 0-3 15,-7 4-6-15,1 0-4 0,6-3-9 16,-7 3-9-16,7 0-9 16,-6 0-10-16,6-4-7 15,-7 4-4-15,7 0 1 16,0 0 1-16,0 0 0 15,0 0 3-15,0 0-2 16,7 0-2-16,6 0-5 16,12-4-4-16,8 1-3 15,13-1-5-15,13-3-2 0,-1-1-1 16,7 1-1-16,0 0-5 16,0-1 0-16,-6 1 0 15,-6 4 1-15,-8-4 1 16,-13 3 3-16,2 4 3 15,-15-4 5-15,-6 0 0 0,0 4 3 16,-7 0-1-16,0-3 3 16,2 3 0-16,-8 0 0 15,0 0 1-15,0 0-2 16,0 0 1-16,0-5-2 16,6 5-7-16,-6 0-24 15,6-3-56-15,1 3-95 0,6 0-110 16,6 0-58-16,7-4-25 15,1 2 7-15,-1-4 48 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20T04:57:20.699"/>
    </inkml:context>
    <inkml:brush xml:id="br0">
      <inkml:brushProperty name="width" value="0.05292" units="cm"/>
      <inkml:brushProperty name="height" value="0.05292" units="cm"/>
      <inkml:brushProperty name="color" value="#FF0000"/>
    </inkml:brush>
  </inkml:definitions>
  <inkml:trace contextRef="#ctx0" brushRef="#br0">4372 2095 119 0,'-13'0'228'16,"6"0"26"-16,0 0-45 0,1-3-46 16,0 3-18-16,-8 0-2 15,8-4 0-15,0 4-2 0,-1-4 0 16,0 4-4-16,7-4-3 16,0 4-9-16,-6-3-13 0,6 3-17 15,6-4-17-15,1 1-18 16,12-2-16-16,14 3-13 15,19-2-13-15,13-4-7 0,8 5-6 16,4-1-5-16,2 4-1 16,-2 4-3-16,-4 7 0 0,-15 7 0 15,-6 0 0-15,-20 11-1 16,-5 2-1-16,-14 0 2 16,-13 3-3-16,-13 2 0 0,-6-3 2 15,-14-3 2-15,0-1 2 16,-6-3 2-16,0-1 3 15,6-10 6-15,1 4 4 16,6-9-2-16,0-6-1 0,13-4-11 16,6-4-9-16,7-6-7 15,13-9-7-15,6-6-2 0,15-4 0 16,-2-1 5-16,13-7 3 16,1-3-3-16,0-4-2 15,0-4-1-15,-1 0 0 0,-6 5 4 16,-7-1 8-16,-6 3 23 0,-6 5 19 15,-7 10 10-15,-13 4 3 16,0 7 0-16,0 8-4 16,-19 11-15-16,-1 11-16 0,-6 10-4 15,7 1-2-15,5 7-2 16,14 4-1-16,7-5-3 16,19 1-2-16,6 1-4 0,14-2-8 15,13-2-13-15,6-5-23 16,14-3-38-16,5 0-49 0,1-3-77 15,12-5-109-15,-6-3-60 16,1-3-17-16,-8-4 19 0,-12-2 42 16</inkml:trace>
  <inkml:trace contextRef="#ctx0" brushRef="#br0" timeOffset="815.439">6229 2554 7 0,'-7'-12'237'0,"-5"1"24"15,-2 4 14-15,-6-4-84 16,1 8-52-16,-1-6-37 16,-6 6-20-16,-6 3-11 15,-7 3-6-15,-7 6 4 0,1 1 3 16,-1 9 2-16,0-2-1 15,8 6-7-15,5 3-14 16,7-1-11-16,20 5-13 16,6-5-13-16,12 0-8 0,14-2-2 15,13-1-3-15,7-4-3 16,13-3 1-16,6-8 0 16,6-4 1-16,1-3-1 0,0-7 0 15,-7-4 1-15,-6-7-1 16,-7-1 5-16,-7-3 8 15,-12-3 12-15,-20 3 12 0,-6-7 13 16,-14 3 12-16,-13 0 5 16,-12 1 1-16,6 3-10 15,-13 0-17-15,6 4-41 16,1 3-65-16,6 8-77 0,6-1-81 16,-6 8-78-16,-1 8-82 15,1 3-16-15,1 4 28 0,-8 2 56 16</inkml:trace>
  <inkml:trace contextRef="#ctx0" brushRef="#br0" timeOffset="1083.9348">5929 2740 225 0,'0'3'264'0,"0"-3"10"0,0 0-66 15,7 5-90-15,-1-3-54 16,1 3-27-16,13-2-5 15,-2 5 5-15,9-1 14 0,5 8 15 16,7-1 11-16,1 5 3 16,5-1-3-16,1 5-10 15,5 2-14-15,2-3-14 16,-7 0-18-16,5-5-11 0,8 2-11 16,-7-4-24-16,1-5-52 15,6-2-104-15,-8-4-91 16,-5-8-49-16,-1-7-20 15,-5-3 5-15</inkml:trace>
  <inkml:trace contextRef="#ctx0" brushRef="#br0" timeOffset="1380.253">7043 2366 169 0,'13'-3'312'0,"0"0"16"16,7-6 7-16,6 6-124 0,13-4-97 15,13 3-53-15,0-3-27 16,13-1-19-16,0 0-23 15,-6 1-39-15,-7 1-60 16,1-2-73-16,-14 8-70 0,-7-4-43 16,-12 8-7-16,-7 0 23 15</inkml:trace>
  <inkml:trace contextRef="#ctx0" brushRef="#br0" timeOffset="1545.7686">7317 2487 194 0,'-13'8'252'15,"0"-2"15"-15,13 3-59 16,0-6-60-16,13-3-42 16,13 0-30-16,13-3-25 15,13-1-28-15,20-4-73 0,6-3-122 16,13-4-62-16,7-2-35 16,0-3-16-16,-7-5-1 15</inkml:trace>
  <inkml:trace contextRef="#ctx0" brushRef="#br0" timeOffset="1962.901">8998 1487 104 0,'-26'-10'266'16,"-13"1"12"-16,-6 9 15 0,-2 9-104 16,-11 8-58-16,-1 10-12 15,-12 9 3-15,6 11 14 16,-7 16 19-16,6 10-1 0,8 11-16 15,6 15-20-15,6 4-22 16,14 6-24-16,25-2-28 16,14-1-15-16,31-3-11 15,21-12-2-15,26-6-5 16,20-8-4-16,19-12-4 0,18-9-9 16,22-17-27-16,5-5-65 15,7-16-107-15,0-7-137 16,-14-11-69-16,-12-11-33 0,-19-11 8 15,-33-8 48-15</inkml:trace>
  <inkml:trace contextRef="#ctx0" brushRef="#br0" timeOffset="2249.3621">9800 2073 51 0,'-14'-14'285'16,"8"-1"16"-16,0 7 22 15,-7 8-47-15,-1 8-72 0,-6 7-39 16,-5 6-6-16,5 12 1 16,0 4-10-16,8 4-26 15,-2 2-29-15,8 1-26 16,12 0-33-16,1 0-49 0,12-7-55 15,8-5-99-15,11-5-151 16,15-8-81-16,19-13-33 16,-1-9 7-16,1-9 33 15</inkml:trace>
  <inkml:trace contextRef="#ctx0" brushRef="#br0" timeOffset="2695.4129">10594 2194 145 0,'-32'0'333'0,"6"-3"26"0,6 3 20 16,7 0-90-16,1 0-100 15,12-5-77-15,6 5-34 16,13 0-22-16,13-2-16 16,8-2-12-16,19 4-12 0,6-8 0 15,6 5-7-15,14-5-17 16,0 2-35-16,6-6-68 0,1 4-117 16,-1-6-91-16,-6 2-46 15,-8-2-15-15,-4-1 21 16</inkml:trace>
  <inkml:trace contextRef="#ctx0" brushRef="#br0" timeOffset="3033.1637">12399 1560 33 0,'7'-10'296'15,"0"-2"16"-15,-7 5 9 0,0-1-53 16,-7 8-88-16,0 8-47 16,1 3-18-16,-1 7 6 15,-5 11 12-15,4 5 1 0,2 2-20 16,0 5-21-16,6 3-22 15,0 0-23-15,-6 3-20 16,6-3-25-16,6-4-25 0,0-7-44 16,8 0-59-16,-2-11-90 15,1 0-123-15,1-11-57 16,5-3-18-16,-6-8 19 0,-7-8 49 16</inkml:trace>
  <inkml:trace contextRef="#ctx0" brushRef="#br0" timeOffset="3262.0404">11963 1703 9 0,'-20'-25'291'0,"7"3"24"16,7 3 12-16,12 1-46 0,14 3-119 16,13 0-69-16,12 1-39 15,13 3-16-15,15-1-9 16,11 6-7-16,21-5-5 0,-2 3-11 15,15 2-46-15,-1 1-83 16,-6 2-109-16,-1-1-57 16,-12 8-30-16,-7-1-10 0,-12 2 32 15</inkml:trace>
  <inkml:trace contextRef="#ctx0" brushRef="#br0" timeOffset="3685.0156">13234 1871 99 0,'-27'-4'267'0,"7"1"12"16,-5 0 10-16,-1 3-114 15,0 3-75-15,-7 0-36 0,13 1-20 16,-6 4-7-16,14 3-6 16,-2 0-6-16,14 1-10 15,7-2-2-15,0 1-6 0,11-3-2 16,9-1-4-16,-7 0 3 16,12-4 3-16,-6 1 1 15,1-8 7-15,-1 4 6 0,-7-7 19 16,-6 0 19-16,0-4 18 15,-7 0 25-15,-6 1 19 16,-6-5 10-16,-7 3-9 0,-7 2-19 16,8-2-18-16,-14 1-39 15,6 4-62-15,1-1-73 16,5 5-77-16,-12-1-80 0,13 4-99 16,0 4-53-16,-6 3 0 15,5 1 35-15,2-1 58 16</inkml:trace>
  <inkml:trace contextRef="#ctx0" brushRef="#br0" timeOffset="4228.0239">11937 2360 105 0,'0'0'149'0,"0"-5"-56"0,0 5-27 16,0 0-4-16,0-4 12 16,0 4 12-16,6 0 16 0,1 0 9 15,6 0 5-15,13 0-1 16,13 0-9-16,26-3-7 15,26-4-16-15,14 0-13 16,25-1-21-16,0-4-14 0,14 3-14 16,-1-3-14-16,-7 1-4 15,2 0-4-15,-8-1 0 0,-13 2-1 16,1 0 13-16,-21-2 7 16,-12 5 1-16,-7 0-12 15,-20 3-32-15,-11-4-50 16,-9 5-93-16,-5 3-90 0,-7-4-46 15,-6 4-11-15,-7-3 18 16</inkml:trace>
  <inkml:trace contextRef="#ctx0" brushRef="#br0" timeOffset="5759.9688">12986 2634 38 0,'-6'-4'232'0,"6"1"23"0,-8-2 9 15,8 2-72-15,-6 3-38 16,6-3-13-16,0-1-2 16,0 4-9-16,0-4-10 15,0 4-17-15,0 0-20 0,0-3-16 16,0 3-16-16,0 0-9 15,0 0-9-15,0 0-5 16,0 3-4-16,0 1 3 16,0 3 10-16,0 8 6 0,-6 7 4 15,6 3 3-15,-6 0 3 16,6 9-7-16,6-1-15 16,-6 0-10-16,6-4-7 15,0 0-4-15,8 1-8 0,-8-8-16 16,1 0-26-16,-1-4-40 15,1-3-48-15,0-4-62 16,-7-4-96-16,0 0-84 16,0-7-24-16,-7-4 13 15,0-3 34-15</inkml:trace>
  <inkml:trace contextRef="#ctx0" brushRef="#br0" timeOffset="6045.6118">12360 2630 71 0,'-12'-11'252'0,"-2"0"30"0,8 4-32 16,6 3-45-16,6-3-40 15,14 0-34-15,12 3-30 16,14 1-17-16,19-2-9 0,0 2-8 15,13-1-6-15,1 0-10 16,6 0-11-16,6 2-13 16,0-3-15-16,13-2-12 15,1 4-30-15,5-9-56 0,-5 2-84 16,-2-1-105-16,-5 0-52 16,-13-3-25-16,-13-5 11 15</inkml:trace>
  <inkml:trace contextRef="#ctx0" brushRef="#br0" timeOffset="6592.7158">13130 1146 151 0,'0'-11'225'0,"-8"4"6"16,2 0-73-16,6 0-67 16,6 7-41-16,8 0-16 0,-1 7 7 15,19 0 15-15,1 4 13 0,13 10 0 16,19 6 1-16,0 2-1 16,20 11-5-16,0 5 6 15,6 10 2-15,6 6 13 0,-5 9 5 16,-8 7-2-16,-6 7-7 15,-13 12-25-15,-6 2-13 16,-19 5-16-16,-8 3-8 16,-6 0-7-16,-19 5-4 0,-14-5 1 15,-6 1-3-15,-13-9 0 16,-7-7-2-16,-6-6-18 16,-7-9-10-16,-5-9-22 0,-2-5-33 15,-5-15-59-15,-1-2-100 16,-6-13-70-16,0-6-35 15,0-11-4-15,0-8 20 16</inkml:trace>
  <inkml:trace contextRef="#ctx0" brushRef="#br0" timeOffset="7424.4881">15038 1707 110 0,'-19'0'192'0,"-13"0"-12"16,-8 7-32-16,-5 0-8 16,-1 5-2-16,0 3 4 0,0 6-1 15,1 8-9-15,6 1-11 16,7 6-13-16,6 5-17 16,12-1-20-16,14 0-15 0,6 1-13 15,14-2-15-15,13-2-8 16,13-4-4-16,13-4-1 15,12-2-2-15,0-9-2 0,8 0 1 16,-1-11-2-16,6 1 1 16,-5-8-2-16,-1-8-1 15,-12 1 3-15,-1-7 3 0,-20-5 6 16,-5 1 9-16,-8-8 16 16,-19 0 15-16,-7-3 11 15,-12-1 13-15,-7-1 14 16,-13-6 3-16,-14-1-5 0,1 2-12 15,-6-1-8-15,-7 4-20 16,6 4-32-16,-6 3-41 0,6 5-60 16,1-1-70-16,5 7-73 15,-5 8-64-15,13-1-56 16,-7 8-45-16,5 8-15 0,9-1 32 16,-7 4 50-16,5 0 54 15</inkml:trace>
  <inkml:trace contextRef="#ctx0" brushRef="#br0" timeOffset="7741.2926">14628 1978 18 0,'-6'7'234'16,"-2"0"23"-16,8-2-4 0,-6-2-47 16,6 0-39-16,6-3-28 15,2 0-20-15,4 0-12 16,8-3-16-16,6 3-14 0,7-3-12 15,6 3-8-15,13 0-7 16,0 0-4-16,0 6 7 16,7 2 6-16,-7 7 3 0,7 7 6 15,0 0 1-15,-1 3-1 16,-6 1-11-16,6 3-13 16,1 1-10-16,-7-5-13 0,1-3-7 15,-2 4-5-15,-5-3-6 16,-7-10-10-16,7 5-34 15,6-6-76-15,-6-1-144 0,6-4-108 16,-7-3-53-16,1-8-22 16,-7-3 18-16</inkml:trace>
  <inkml:trace contextRef="#ctx0" brushRef="#br0" timeOffset="39358.5732">16908 2106 175 0,'13'7'250'0,"-6"-2"25"15,6-5-41-15,1 3-46 16,-8-3-20-16,7 0-3 16,-7 0 2-16,7 0-5 0,0 0-14 15,1 0-18-15,-2 0-20 16,8 0-21-16,6 0-20 0,7-3-15 16,6 3-16-16,13-5-28 15,-1 1-22-15,15 1-45 16,-1-1-73-16,1 1-113 15,-8 3-117-15,-6-4-47 0,-6 4-19 16,-20 0 20-16,-20 0 60 16</inkml:trace>
  <inkml:trace contextRef="#ctx0" brushRef="#br0" timeOffset="39559.3851">17058 2351 43 0,'-12'15'282'15,"-2"-4"25"-15,8 1 19 16,6-5-69-16,6-4-88 16,8 1-59-16,18-4-35 15,13-4-24-15,8 1-33 0,18-4-36 16,8-2-58-16,6 3-88 16,6-5-91-16,0 3-50 0,-7-3-10 15,-5 1 8-15</inkml:trace>
  <inkml:trace contextRef="#ctx0" brushRef="#br0" timeOffset="40591.5922">19254 1187 176 0,'0'-7'207'0,"-13"-1"-20"16,0 0-65-16,-6 2-36 0,-7-1-23 15,-1 2-7-15,-5 2-9 16,-7-1-3-16,-1 4 4 0,-11 4 8 15,5-1 12-15,-13 9 17 0,-6 2 23 16,-6 11 21-16,-2 9 12 16,-4 6 6-16,-2 16-5 15,2 9-19-15,4 16-25 16,2 6-26-16,6 12-27 0,19 4-16 16,1 6-15-16,25 5-5 0,7 0 0 15,26 3 10-15,13-3 12 16,20 3 8-16,12-4 11 15,20-6 6-15,20-5 3 16,19-7-2-16,21-7-9 16,18-7-5-16,13-11-8 15,7-4-9-15,6-11-12 0,1-7-14 16,-1-5-22-16,-12-10-43 16,-7-4-65-16,-13-7-96 15,-13-8-136-15,-21-5-80 16,-11-9-27-16,-27-12 18 0,-20-10 51 15</inkml:trace>
  <inkml:trace contextRef="#ctx0" brushRef="#br0" timeOffset="40988.559">20062 1758 21 0,'0'-14'285'0,"0"3"20"15,0-1 14-15,0 5-70 0,0 0-96 16,0 3-59-16,0 4-15 16,0 7 10-16,0 8 12 15,0 8 19-15,-6 6 11 0,-1 11-7 16,7 4-24-16,-7 4-28 16,7 2-26-16,0-2-25 15,0 4-23-15,7-9-28 0,-7 2-41 16,13-8-63-16,0-1-104 15,7-7-105-15,6-2-47 16,7-14-7-16,5-1 23 0,-5-8 50 16</inkml:trace>
  <inkml:trace contextRef="#ctx0" brushRef="#br0" timeOffset="41241.3909">20851 2044 291 0,'6'-8'385'15,"-6"-2"39"-15,0 3 29 16,0-1-130-16,0 0-97 0,0 2-63 16,6 1-43-16,8-2-22 15,12 0-27-15,13-4-44 16,13 0-64-16,7 0-101 0,19 0-136 15,19-4-124-15,2 1-61 16,5-1-9-16,-7-4 31 16,-12 1 82-16</inkml:trace>
  <inkml:trace contextRef="#ctx0" brushRef="#br0" timeOffset="41757.4115">22428 1359 187 0,'12'-12'309'0,"8"6"17"16,0-5 8-16,5 3-132 15,8 1-90-15,0 0-49 16,6 0-22-16,0 2-17 0,-7 5-6 16,7 0-1-16,-13 5 8 15,-6 4 12-15,-13 8 19 16,-20 8 12-16,-19 4 9 0,-21 11 0 15,-12 1-9-15,-7 6-11 16,1-4-17-16,-1 3-7 16,20-2-4-16,7-8 2 0,5-4 3 15,14-2 2-15,7-5 5 16,12-2 2-16,14-5-1 16,12-3-3-16,13-5-3 0,14 1-6 15,19-7-7-15,14-4-9 16,12-4-14-16,0-3-28 0,7-4-42 15,-7-4-60-15,-6 4-88 16,-1-7-129-16,-5 0-67 16,-8 0-17-16,-5-5 18 15,-15 2 46-15</inkml:trace>
  <inkml:trace contextRef="#ctx0" brushRef="#br0" timeOffset="42294.586">23841 1289 261 0,'-6'-10'304'15,"0"-5"26"-15,-7 3-42 0,-7 5-97 16,0 0-49-16,-6 0-30 0,7-1-30 15,-14 5-22-15,1 3-16 16,-1 0-13-16,-6 6 2 0,6 3-3 16,-6 5 0-16,7 1-2 15,6 2-5-15,6 3-7 0,7-6-16 16,7 4-11-16,12-4-6 16,-6-2-3-16,13-1 5 15,0-4 4-15,6 1 4 16,1-5 6-16,6-3 4 0,1 0 2 15,-1-7 2-15,6-1 5 16,1 1 3-16,-7-3 11 0,-1-2 13 16,1-2 18-16,-6 2 17 15,0 2 14-15,-1 3 3 16,-5-1-6-16,-8 0-24 0,0 4-17 16,8 2-16-16,-8 2-16 15,1 2-5-15,-1 6 0 0,0 11 19 16,1 0 1-16,0 6 1 15,-7 4 2-15,0 4-3 0,0-4-6 16,-7 5-15-16,7-2-25 16,-7-3-42-16,7 0-55 15,-6-2-69-15,6-6-104 0,0-6-112 16,13-1-41-16,0-10 4 16,0 0 36-16,7-8 60 15</inkml:trace>
  <inkml:trace contextRef="#ctx0" brushRef="#br0" timeOffset="42812.991">24317 1274 23 0,'0'-18'249'15,"-6"0"30"-15,0 0 31 16,-2 4-82-16,2 2-54 0,-13 1-30 15,5 0-28-15,-4 3-26 0,4 4-31 16,-12 2-21-16,13-3-15 0,-7 5-11 16,-6 5-6-16,7 1-2 15,-1 2 1-15,0 0 0 0,1 1 0 16,12 3 8-16,1 3 5 16,6 0 4-16,6-1 0 0,8 1 1 15,-2-1 1-15,14 1-11 16,1 0-6-16,-1-4-5 0,6 4-2 15,1-4-1-15,-7 4-18 16,-6-5-7-16,-1 1 7 0,-5 0 2 16,-8-4 0-16,-6 4 1 15,-6-3 16-15,-8-1 7 16,-5 1-4-16,-1-6 2 0,0 3-1 16,-6-2 1-16,7-3 2 15,-1 0-1-15,0-3 3 16,8-4-6-16,-1-1 1 0,13-3 1 15,6-4-2-15,7-3 1 16,13-3-11-16,0-2-3 0,13-2 1 16,-6-2 0-16,7 6 0 15,-14-1 0-15,6 4 7 0,-7-1 0 16,2 5-20-16,-7 3-39 0,-8 3-68 16,-5 4-61-16,0 0-57 0,-7 4-57 15,-14 8-16-15,-5 0 23 16</inkml:trace>
  <inkml:trace contextRef="#ctx0" brushRef="#br0" timeOffset="43506.1962">21965 2164 120 0,'-13'0'302'15,"0"-3"25"-15,13 3 16 16,-6-4-95-16,-1 4-78 0,7 0-45 16,7-2-25-16,-7 2-18 15,6 0-11-15,7-5-17 0,7 5-12 16,6-3-6-16,19-1-8 16,14-1-3-16,26-1-3 15,32-2-2-15,26-3-5 16,33-3-1-16,20 3-7 0,31-4-4 15,28 1-14-15,11-5-6 16,22 5-2-16,-2-5-2 16,8 4 0-16,5-3 2 0,-6 3 13 15,1-2 3-15,-7 2 1 16,-14-3-2-16,-6-1-2 0,-6 5-2 16,-14-1-1-16,-12-4-3 15,-20 5-2-15,-20 3-1 16,-19 0-13-16,-19-1-21 15,-34 2-41-15,-18 3-59 0,-20 3-82 16,-20 0-77-16,-20 4-27 16,-12-4 0-16,-20 4 29 15</inkml:trace>
  <inkml:trace contextRef="#ctx0" brushRef="#br0" timeOffset="44621.5682">22831 2435 168 0,'0'0'219'15,"0"-2"-22"-15,-6-3-34 16,6 3-28-16,-6 2-18 15,6-5-11-15,-6 5-16 16,6-3-17-16,0-1-12 0,0 4-11 16,-8 0-17-16,2 0-13 15,0 0-9-15,-1-4-7 16,-13 4-7-16,-6 4-1 0,0 0 1 16,-13 4 7-16,-7 9 9 15,-12 4 12-15,0 13 11 16,-8 10 9-16,1 11 5 15,0 15 10-15,12 6 9 0,8 12-3 16,13 8-5-16,5 2-8 16,15 2-3-16,18 2-13 15,7 1-19-15,19-3-10 16,14-10-9-16,13-1-3 16,12-13-4-16,1-6-4 0,13-8-7 15,-1-11-19-15,1-10-48 16,0-8-95-16,7-8-106 15,-9-11-56-15,-10-2-22 16,-8-16 4-16,-20-4 43 0</inkml:trace>
  <inkml:trace contextRef="#ctx0" brushRef="#br0" timeOffset="45160.6388">22701 3209 53 0,'19'-7'167'0,"1"-4"0"16,6 0-59-16,7 0-43 15,6 4-14-15,-7-1-11 16,2 5-3-16,-2-2-3 0,-7 5 4 15,-5 8 22-15,-13 3 33 16,-14 7 19-16,-5 8 11 16,-14-1 0-16,-7 8-11 15,1 1-27-15,-8 3-40 16,7-8-21-16,7 3-10 16,1-6-5-16,5 0 0 0,6-4 5 15,2-4 8-15,12 0 4 16,6-7 3-16,8 0 2 15,4-3 0-15,9-5-9 0,13 1-6 16,5-8-7-16,1 1-24 16,-1-2-46-16,0-5-72 15,1-1-98-15,-7-4-67 16,-7 1-34-16,-5-4 0 16,-8-5 32-16</inkml:trace>
  <inkml:trace contextRef="#ctx0" brushRef="#br0" timeOffset="45553.5909">23138 3146 120 0,'-7'-7'232'16,"1"0"15"-16,6 3-62 0,6-3-63 15,7-1-43-15,0 5-28 16,14-4-20-16,-1 2-12 16,-1 3-7-16,9-2-4 15,-2 4-1-15,1 0 9 16,-1 4 18-16,-13 3 26 0,7 3 26 16,-12 5 23-16,-8 8 10 15,0 2 0-15,1 4-14 16,-7 0-28-16,-7 9-25 15,7-6-21-15,-6 2-11 16,0-2-11-16,-1 1-1 16,0-4-3-16,1 1-5 0,0-4-27 15,-8-5-52-15,8-2-99 16,6-5-108-16,-7 1-57 16,14-8-27-16,-7-7 10 0,13 0 45 15</inkml:trace>
  <inkml:trace contextRef="#ctx0" brushRef="#br0" timeOffset="46136.5446">23607 3246 110 0,'7'-12'238'16,"-1"5"21"-16,7-3-41 16,-6-2-54-16,5 5-37 15,-5 0-24-15,6-1-25 16,0 1-16-16,-7 0-14 0,8 3-19 16,-2 1-12-16,-4-2-8 15,4 5-3-15,-5 0-5 16,-1 0-8-16,1 5-5 15,-7 2-11-15,-7 4-12 0,1-3-13 16,-13 6-8-16,-1-3-11 16,-6 3-6-16,6-3 5 15,-6 0 11-15,0 0 10 16,13-4 8-16,0 1 11 16,7-1 13-16,6-7 5 15,6 4 5-15,7-4 10 0,7 0 11 16,6 0 17-16,0-4 11 15,6 4 12-15,7 0 8 16,-6 0 10-16,6 0 6 0,0 7 2 16,-6 1 2-1,-7 4 5-15,-1-2 2 0,-5 5-3 16,-7 3-1-16,-6 0-2 16,-1 0-1-16,-12 1-2 15,-1-1-9-15,-12-4-9 16,-7 6-9-16,-13-6-11 0,6 1-18 15,-13-5-31-15,8 1-51 16,5-3-83-16,-7-1-139 16,15-7-89-16,5 0-44 15,14-7-3-15,6-5 28 16</inkml:trace>
  <inkml:trace contextRef="#ctx0" brushRef="#br0" timeOffset="46725.1382">24200 3242 156 0,'6'-4'309'15,"1"4"20"-15,-7-4 22 0,7 4-92 16,-7 0-68-16,6 0-26 15,-6-3-9-15,0 3-7 16,6 0-18-16,2 0-28 16,4 0-28-16,14 0-38 15,1 0-28-15,-1 0-14 0,13 0-10 16,-13 0-1-16,0 0-3 16,-7 0 10-16,-6 0 13 15,0 0 11-15,0 0 16 16,-13 0 19-16,7 0 20 0,-1 0 19 15,-6 0 10-15,0 0-1 16,0 0-7-16,0 0-15 16,0 0-20-16,0 0-17 15,0 0-18-15,0 0-12 16,0 0-12-16,0 0-8 0,0 0-7 16,0 0-7-16,0 0-3 15,0 0-3-15,0 0-5 16,7 0-7-16,-7 0-5 15,6 0 1-15,7 0 0 16,0 0-4-16,7 0 1 0,-1 0-3 16,1 0-3-16,0 0-8 15,-1 0-6-15,0 0 0 16,8-4 3-16,-1 4 2 16,13-3-3-16,7-2-10 15,-1-1-13-15,7 2-31 0,0-3-58 16,-6-1-75-16,-1 2-61 15,-12 1-21-15,-14-2 2 16,-5 0 28-16</inkml:trace>
  <inkml:trace contextRef="#ctx0" brushRef="#br0" timeOffset="47090.1743">24513 3037 231 0,'0'0'260'16,"-7"0"14"-16,7 0-55 15,-6 7-33-15,6 1-10 0,-7 7 6 16,1 6 11-16,-1 4 9 16,7 8-12-16,-13 4-38 15,7 4-35-15,6 2-33 16,-7-1-28-16,0 1-24 16,7-3-24-16,0 0-46 0,-6-4-64 15,0 1-89-15,-1-3-129 16,1-9-87-16,6 0-38 15,-7-5 11-15,0-5 47 16</inkml:trace>
  <inkml:trace contextRef="#ctx0" brushRef="#br0" timeOffset="53163.4308">25327 2469 135 0,'0'-7'267'16,"7"3"-2"-16,-1 1-5 16,7-1-134-16,7-4-92 0,6 4-43 15,13 0-8-15,0-3-1 16,1 5 7-16,-2 2 4 16,1-5 7-16,-6 5 0 0,-1 5 0 15,-12-3 7-15,-7 5 4 16,-6 5 11-16,-14 3 1 15,-6 4 3-15,-7-2 1 0,-6 5-3 16,-7 0-7-16,1 0-10 16,-1-3-1-16,1-1-3 15,6-3-1-15,0-1 0 16,13-3 5-16,-7 0 11 16,14-3 9-16,-7-1 14 15,13-4 14-15,0-3 10 0,0 4 5 16,13-4-4-16,0 0-4 15,6 0-10-15,1 0-12 16,13 3-8-16,-7-3-1 16,6 4 1-16,1 4 3 0,-1 3 5 15,-5-1 7-15,-1 5 3 16,-14 3-1-16,2 1-1 16,-8-1-4-16,-6 4-3 15,-6-3-3-15,-8-1 0 0,2 0-5 16,-14 0-5-16,6-3-5 15,-7 0-10-15,1-4-19 16,1-4-42-16,5-3-67 16,-6 0-102-16,6-8-119 15,7 0-61-15,7-7-17 0,6-1 18 16,13-9 55-16</inkml:trace>
  <inkml:trace contextRef="#ctx0" brushRef="#br0" timeOffset="53828.8594">26441 2439 12 0,'0'-4'213'0,"0"4"18"0,0-2-19 16,-12 2-55-16,-8 0-37 16,0 0-23-16,-13 2-14 15,1-2-12-15,-1 8-10 0,1-4-11 16,-1 0-11-16,1 3-11 16,-1-3-7-16,7 3-2 15,0 0-3-15,0 1-2 16,-7-5 0-16,14 5-2 0,-7 3-2 15,0-4 0-15,0 4-1 16,6-4-3-16,1 4 0 16,5-4-2-16,2 4 2 15,5-3 0-15,0 0-1 0,7-1 0 16,0 0 3-16,0 0-1 16,0-3-2-16,7 3-1 15,6-3 1-15,0 0 3 16,13-4-2-16,0 3 4 0,0-3 5 15,7-3 4-15,-1 3 8 16,1-4 6-16,-1 0 6 16,1 4-1-16,-1-3 0 0,-5 3-5 15,-1 0-2-15,0 0-3 16,-6 3 1-16,6 1 1 16,-7 3 6-16,-5 4 4 15,-2 0 4-15,-6 0 0 16,1 4-1-16,-14-1-7 0,-5 1-2 15,-8 3-4-15,1-3-7 16,-14 4-4-16,-6-5-7 16,-6 1-3-16,-1-1-14 15,0-3-18-15,0-3-23 0,1 3-39 16,5-7-49-16,8-2-68 16,6 2-96-16,13-8-59 15,13 2-16-15,13-6 14 16,13-3 41-16</inkml:trace>
  <inkml:trace contextRef="#ctx0" brushRef="#br0" timeOffset="54229.2943">26636 2568 167 0,'8'-4'263'16,"-2"0"19"-16,-12 4-50 0,-2 0-58 15,-4 0-45-15,-8 8-29 16,1 0-17-16,-7-1-13 16,0 7-7-16,6 1-12 15,1 3-12-15,5-3-10 16,8 3-9-16,0 0-7 0,12-3-9 16,7-1-2-16,0-3-1 15,13 1-4-15,0-2-3 16,1-5 1-16,5-3 0 15,-7-2 2-15,2 0 1 16,-1-2 3-16,-13-3 8 0,0-1 11 16,1-2 12-16,-14-3 16 15,0-1 19-15,-14 2 16 16,-6-5 11-16,8 4-1 0,-15-3-6 16,7-1-15-16,1 4-35 15,0 3-57-15,6 2-89 16,-1-2-123-16,8 5-119 15,6 3-62-15,0 0-18 0,14-4 23 16,-2 0 64-16</inkml:trace>
  <inkml:trace contextRef="#ctx0" brushRef="#br0" timeOffset="54507.996">26878 2645 254 0,'0'0'272'16,"13"3"17"-16,-7-3-68 0,14 0-69 16,-1 0-44-16,7 0-25 15,7 0-19-15,-1-3-11 16,1 3-16-16,7 0-17 15,-8-4-14-15,1 4-35 16,-1-4-62-16,-5 1-104 0,-1-1-68 16,-7-4-33-16,-6 2-16 15,-6-2 15-15</inkml:trace>
  <inkml:trace contextRef="#ctx0" brushRef="#br0" timeOffset="54779.4985">27080 2517 171 0,'0'0'212'15,"0"0"-8"-15,-6 0-49 16,6 3-35-16,0 1-15 0,0 7 1 16,0 3 4-16,0 1-6 15,0 4-11-15,6 3-14 16,-6 3-18-16,0-3-19 15,6 3-16-15,-6-2-12 0,6-2-14 16,2-2-36 0,-8-1-55-16,6 1-85 0,0-8-82 15,1-1-40-15,6-6-15 16,0 0 18-16</inkml:trace>
  <inkml:trace contextRef="#ctx0" brushRef="#br0" timeOffset="55440.2191">27856 2462 60 0,'0'-7'204'0,"-14"-1"7"16,8 4-48-16,-14 0-51 0,1 0-31 16,-13 4-13-16,-1 0-8 15,0 0-4-15,-6 0-6 16,0 8-9-16,0-4-10 16,-1 4-9-16,8-1-6 0,-1 0-3 15,14-4-2-15,-1 6-2 16,1-3-2-16,6-2-2 15,7 0-1-15,-2-1-3 0,8 0 2 16,-6 6-3-16,6-9 2 16,0 7 0-16,0-4 1 15,0 1 0-15,0-1 0 16,6 5 2-16,2-4-1 0,-2 3 1 16,7-4 0-16,6 4 4 15,1-3-1-15,-7 4 3 16,13-5 5-16,-7 2 4 15,7-5 8-15,0 3 9 0,-6 1 3 16,7-4 5-16,-8 0-3 16,0 0-3-16,8 0-5 15,-8 2-1-15,0 3 5 0,1-2 4 16,-1 1 8-16,1 4 10 16,-14-1 4-16,8 3 2 15,-14-2 3-15,0 3-1 16,-7 0-2-16,-6 0-4 15,1 3-1-15,-8-2-5 0,-7 3-11 16,-5-5-10-16,6 1-8 16,-7 1-13-16,1-6-24 15,5 6-31-15,-5-5-37 16,6 0-44-16,0-3-61 0,7 0-91 16,5-4-83-1,8-4-28-15,12 0 7 0,1-7 29 16</inkml:trace>
  <inkml:trace contextRef="#ctx0" brushRef="#br0" timeOffset="55937.7493">28168 2510 116 0,'13'0'215'0,"-6"0"11"16,-7 0-47-16,0 0-38 0,-7 0-22 16,-6 7-12-16,1 0-5 15,-2 0-9-15,-6 4-10 16,1 1-13-16,-1 2-15 0,8 1-9 16,-2-1-9-16,8 1-6 15,6-5-8-15,0 5-4 16,0-4-5-16,6 1-7 15,8-2-2-15,-2-3-3 16,8-3 0-16,6 0-1 0,1 0-1 16,5-4 2-16,-7-4 1 15,2 0 1-15,-1-3 0 16,-6 0 4-16,-1 0 13 16,0-5 18-16,-12 1 28 0,6 1 23 15,-13-1 24-15,0-4 20 16,-6 4 8-16,-1-3-5 15,-6 2-17-15,-7 2-21 16,1-2-23-16,6 5-30 0,-6-1-38 16,5 1-37-16,-6 4-45 15,8-1-47-15,-8 1-52 16,7 3-62-16,1 0-65 0,4 0-65 16,8 0-34-16,0 0 8 15,8 3 31-15,4-3 58 16</inkml:trace>
  <inkml:trace contextRef="#ctx0" brushRef="#br0" timeOffset="56364.3045">28612 2491 57 0,'6'0'273'0,"0"-4"19"15,-6 4 12-15,0 0-96 16,0 0-82-16,0 0-47 0,-6 4-21 16,0 3-8-16,-8 5-5 15,2-2-1-15,4 5 1 16,2-1-6-16,0 1-9 16,-1 4-8-16,14-5-9 0,-1 1-3 15,0-5-5-15,8 2-1 16,-2-5-3-16,15-3 1 15,-7-1 0-15,12-3 3 0,-6 0 2 16,0-7 1-16,-7 3 7 16,8-6 13-16,-14 2 25 15,0-3 19-15,-7-4 25 16,-6 5 18-16,-13-5 7 16,0 3-9-16,-6-2-18 0,-1-1-31 15,-6 5-55-15,0 3-72 16,-7-2-89-16,-6 6-105 15,1 0-121-15,-9 6-55 16,-5 5-4-16,1-1 34 0,-2 0 65 16</inkml:trace>
  <inkml:trace contextRef="#ctx0" brushRef="#br0" timeOffset="57042.8183">25347 3275 184 0,'-20'0'252'15,"7"0"16"-15,0 0-62 0,6 0-58 16,7 0-38-16,14 0-18 16,-1-3-15-16,19 3-4 15,7-5-8-15,20 5-5 16,19-4-1-16,20 1-4 15,25-1-8-15,21-3-4 16,19 0-9-16,13-4-9 0,20-1-11 16,5 2-10-16,8-1-5 15,-1-4 3-15,1 3 6 16,-7-2 4-16,0 3 2 16,-14 0 2-16,-5 1 2 15,-13-5-5-15,-20 3-6 0,-14 6-5 16,-19-2 1-16,-12 1-1 15,-20 3 0-15,-20 0-5 16,-13 2-3-16,-6-3-5 16,-14 5-19-16,-6-3-37 0,-13 3-55 15,-7 0-78-15,-6 0-89 16,-12 3-41-16,-15 2-8 16,-5-3 24-16</inkml:trace>
  <inkml:trace contextRef="#ctx0" brushRef="#br0" timeOffset="57518.3423">27491 3462 160 0,'0'0'255'15,"0"-3"7"-15,19-1-37 16,7 0-97-16,6-4-57 16,15 1-29-16,-9 1-13 0,8 1-6 15,-13 2-4-15,0 3 10 16,-1 3 2-16,-19 2 7 15,-7 4 13-15,-19 7 9 16,-7-3 7-16,-6 10-7 16,-6-1-2-16,-1-1-7 0,1 5-13 15,6-4-6-15,-7-3-4 16,14 4-1-16,-1-9-1 16,8 0 2-16,-2 1 5 15,14-4 8-15,6-4 5 16,14 0 3-16,19-3-5 0,7-4-8 15,19-7 2-15,6-1-15 16,14-6-37-16,7-1-77 16,-1-7-132-16,0-3-98 15,0-5-63-15,0-3-24 0,-6-7 12 16</inkml:trace>
  <inkml:trace contextRef="#ctx0" brushRef="#br0" timeOffset="58524.6322">27660 1817 24 0,'-7'0'128'0,"1"-4"2"0,6 4-1 16,0-4 0-16,0 4-5 16,0 0-8-16,0-3-6 15,0 3-8-15,0 0-10 16,0 0-9-16,0 0-10 0,0 0-8 15,6 0-11-15,14 0-8 16,6-4-5-16,20 4-5 16,6-4-4-16,26 4-1 0,7-4 4 15,12 4 5-15,21 0 2 16,19-2 0-16,13 2 0 16,6-4-3-16,7 4-8 0,6-4-10 15,-12 4-8-15,-14-4-5 16,-13 4-6-16,-26-3-4 0,-13 3-3 15,-18 0-9-15,-15 0-21 16,-19-4-39-16,-6 4-56 16,-13 4-71-16,-8-4-86 15,-12 0-34-15,-12 7-5 0,-2-3 27 16</inkml:trace>
  <inkml:trace contextRef="#ctx0" brushRef="#br0" timeOffset="59357.0555">28618 2095 1 0,'-6'-3'216'16,"6"-1"18"-16,-8 0-4 0,8 0-65 15,0 4-43-15,0-3-25 16,0 3-21-16,0 0-16 16,0 0-15-16,8 0-11 0,4 3-12 15,1 1-4-15,7 4 2 16,0-1 5-16,6 3 8 16,6 5 3-16,7-1 4 0,0 5 1 15,0 4 6-15,1 6 2 16,-2 4-1-16,9 3-4 15,-15 5-5-15,7 3-3 16,-7 7-10-16,-5-3-5 0,5 7-5 16,-12-1-2-16,5 2-2 15,-5 2-2-15,0 0 0 16,-1 1-3-16,1-4 0 16,-8 4-3-16,-4-4-2 0,4-5 2 15,-5 2 0 1,-1 3-3-16,1-7 1 0,-7 3 0 15,-7 0-1-15,7-3-1 16,-6 3 0-16,-1-3 2 16,-5 0 0-16,4-4-8 0,-4-1-11 15,-8-2-7-15,1-1-4 16,-1-3-2-16,8-5-1 16,-8-3 9-16,0 2 8 15,7-10 3-15,1 1-6 16,4-4-24-16,-4-3-44 0,-2-3-105 15,1-10-83-15,-6 2-40 16,0-10-13-16,-1-6 10 16</inkml:trace>
  <inkml:trace contextRef="#ctx0" brushRef="#br0" timeOffset="60539.4941">28403 880 15 0,'-7'-4'203'0,"7"-4"23"15,0 5-30-15,-7 3-36 0,7-5-26 16,0 2-18-16,0 3-16 0,7-4-20 16,-7 4-16-16,13 0-18 15,-6-4-15-15,6 4-12 0,0 0-9 16,-7 0-2-16,8 0-4 0,-2 0 0 15,1 4 5-15,1-4 5 16,5 4 2-16,7 4 7 0,6-5 5 16,8 9 2-16,11-2-3 0,2 5-2 15,12-1-4-15,7 5-5 16,6 2-5-16,-6 1-2 0,6 4-2 16,0-1 0-16,-6 5-2 0,-1-1 0 15,-5 4-3-15,-1 3-3 16,0 1 1-16,-6 4-1 0,-1 2-1 15,-5 6-1-15,-2 2 4 16,-5-1 2-16,-1 3-2 16,-12 1 6-16,-7 6 20 0,-6-2 28 15,-1 7 16-15,1 2 6 16,-14 6 10-16,-6 4-3 16,0 7-16-16,-6 7-25 0,-14 9-14 15,1 9-8-15,-7 8-3 16,-7 8 1-16,-5 3-7 15,-2 1-4-15,1-9-4 16,-6 1 5-16,-1 0-2 16,-13-3 0-16,0-6 6 0,-6 6 2 15,-13-4 3-15,0 0-3 16,-7-5-1-16,-6-3-5 16,-7-3-6-16,-6-7-6 15,-7-5-5-15,0-10-8 0,-6-5-3 16,7-5 0-1,-1-13-12-15,13-7-6 0,1-10-16 16,12-5-21-16,6-11-40 16,14-3-67-16,0-11-92 0,6-4-71 15,7-10-25-15,13-7 5 16,19-13 28-16</inkml:trace>
  <inkml:trace contextRef="#ctx0" brushRef="#br0" timeOffset="65700.9219">30013 2080 233 0,'-8'0'362'16,"2"0"20"-16,-7 0 14 15,7 0-117-15,6 0-103 0,-7 0-61 16,7 0-26-16,-7 0-7 16,7 0-5-16,-6 0-3 15,6 0-13-15,0 0-14 0,0 4-11 16,0 0-6-16,0 0 5 16,0 6 6-16,-6 6 10 15,-1 4 9-15,0 6 3 0,1 4-3 16,6 3-10-16,-6 8-12 15,6-2-10-15,0 5-7 16,6-3-4-16,-6 2-3 16,6-2-3-16,1 0-5 0,0-9-20 15,-1 2-37-15,-6-5-50 16,6-4-64-16,1-6-69 16,0-5-88-16,6-3-98 15,-1-3-26-15,2-8 15 16,6-4 46-16,-8-4 61 0</inkml:trace>
  <inkml:trace contextRef="#ctx0" brushRef="#br0" timeOffset="66344.2651">30449 2059 258 0,'6'-8'295'16,"-6"5"23"-16,0-1-64 15,0 4-67-15,0 0-36 16,-6 4-11-16,-14 7-3 0,1 10 2 15,-7 5 0-15,-7 11-4 16,1 4-16-16,-1 2-26 0,1 8-25 16,-1-3-23-16,7 0-15 15,-7-1-7-15,1 1-9 16,6-7-15-16,0-5-27 16,12-3-37-16,-5-7-44 15,5-9-51-15,2-2-86 0,6-7-96 16,-2-1-49-16,8-7-3 15,-6-7 20-15,6-4 39 16</inkml:trace>
  <inkml:trace contextRef="#ctx0" brushRef="#br0" timeOffset="66603.9481">29993 2410 203 0,'6'-21'277'15,"0"2"19"-15,2 4-55 0,-8 1-72 16,6 7-51-16,0-1-28 15,8 1-10-15,11 7 0 16,-5 3 1-16,6 1 9 0,7 4 4 16,-1 6-7-16,7 1-14 15,7 2-14-15,-1 2-16 16,1 0-13-16,-1 2-11 0,8-2-9 16,-7-1-9-16,5 1-13 15,-5-8-21-15,-1 0-40 16,-5-4-71-16,-1-4-109 0,0-3-82 15,-13-3-35-15,0-8-4 16,-13-1 26-16</inkml:trace>
  <inkml:trace contextRef="#ctx0" brushRef="#br0" timeOffset="66874.064">30761 2209 32 0,'0'-11'281'15,"-6"-1"29"-15,6 6 19 16,0-2-77-16,0 5-79 0,0-2-49 16,0 10-18-16,0 2-10 15,0 8-5-15,0 3 2 16,0 0 0-16,0 11-10 16,6-3-19-16,8 4-17 0,-8-1-13 15,7 0-10-15,0 0-16 16,7 0-23-16,-7-2-35 15,-1-6-54-15,2-2-72 16,-1-1-97-16,6-7-79 0,-6-4-29 16,7-3 8-16,-7-4 38 15</inkml:trace>
  <inkml:trace contextRef="#ctx0" brushRef="#br0" timeOffset="67365.4341">31075 2216 83 0,'6'-7'285'0,"-6"-4"20"0,0 7 10 16,0-4-99-16,0 8-75 16,0 0-41-16,-6 8-15 0,6 3-4 15,-8 4 4-15,2 7 5 16,6 4-5-16,0-1-16 15,0 8-14-15,6-4-18 16,8 1-22-16,-1-1-21 0,6-4-17 16,8-2-15-16,-8-1-7 15,0-8-3-15,8-2 3 16,-7-2 9-16,-2-6 13 0,2-4 7 16,0-4 8-16,-7-3 7 15,-1-5 13-15,-4 2 20 16,-2-5 28-16,-6 1 41 15,0 3 37-15,0-1 26 16,-6 6 3-16,6-1-13 0,0 2-27 16,0 5-36-16,0 0-40 15,6 7-26-15,-6 0-12 0,6 9-7 16,1-3-6-16,6 7-14 16,0-6-27-16,-7 5-38 15,14-5-46-15,-7 1-56 16,0-5-65-16,6-2-94 0,1-1-71 15,0-2-14-15,-1-5 18 16,7-8 42-16</inkml:trace>
  <inkml:trace contextRef="#ctx0" brushRef="#br0" timeOffset="67712.5036">31693 2337 154 0,'0'-11'319'15,"-6"-1"26"-15,0 5 8 16,-2 5-109-16,-4-2-82 0,-1 4-54 16,-7 6-30-16,-6 1-22 15,6 9-7-15,1-5-4 16,6 8-8-16,6-2-9 16,1 2-10-16,6-1-4 0,6-4-6 15,8 5-4-15,-1-4-7 16,13-5-4-16,0-1 0 15,0-3-2-15,-1-6 0 0,8 0-2 16,0-3 3-16,-14-9 4 16,1 4 2-16,-7-1 2 15,0-7 5-15,-13 3 4 16,-7-3 2-16,-6 2-2 0,1-5-3 16,-8 5-22-16,7-1-50 15,0 4-82-15,0 0-119 16,13-1-68-16,0 3-35 0,6-3 2 15,1 1 34-15</inkml:trace>
  <inkml:trace contextRef="#ctx0" brushRef="#br0" timeOffset="68197.8912">31947 2135 30 0,'0'-7'271'15,"0"3"18"-15,0 4 7 0,0 0-63 16,0 0-68-16,-6 11-42 16,-1 1-14-16,-5 5 4 15,-2 3 6-15,8 5-12 16,0 5-16-16,6-1-18 0,0 0-19 16,6 0-17-16,6 0-13 15,2 1-7-15,5-5-9 16,1 0-9-16,-6-5-9 0,11-3-8 15,-5-5-5-15,6-1-5 16,0-8-3-16,-7 0 3 16,7-6 4-16,-12-4 8 15,-2 0 5-15,2-5 9 0,-8-2 22 16,-6-1 33-16,0 0 37 16,0 5 40-16,-6-2 31 15,6 2 16-15,0 3-4 0,-7 3-27 16,7-1-33-16,0 5-42 15,0 5-34-15,0 6-22 16,0-1-11-16,0 5-7 0,0-1-12 16,7 6-22-16,-7-3-31 15,6 2-41-15,1-4-49 16,-7-1-61-16,6 1-75 0,0-1-85 16,1-3-57-16,6-3-7 15,-7-5 27-15,1-6 50 16</inkml:trace>
  <inkml:trace contextRef="#ctx0" brushRef="#br0" timeOffset="68535.472">32403 2351 221 0,'0'4'286'16,"0"-4"24"-16,0 5-24 16,-6-2-75-16,-1 4-48 0,7 0-20 15,-12 5-4-15,5-5-12 16,0 3-21-16,1-2-15 16,-7 4-18-16,6-5-17 15,7-1-15-15,-6 2-5 0,-1-4-2 16,7 0 2-16,0-1 11 15,0-3 8-15,-6 0 1 16,6-3-18-16,-7-1-34 0,7 0-52 16,0-8-70-16,0 3-80 15,0-3-108-15,7 1-90 16,6-3-26-16,-7-1 11 16,14 1 39-16</inkml:trace>
  <inkml:trace contextRef="#ctx0" brushRef="#br0" timeOffset="68996.6694">32794 2121 194 0,'7'-3'313'0,"-7"-2"30"16,0 1-2-16,0 4-98 15,0-3-78-15,0 3-45 0,-7 3-17 16,-12 1-10-16,-1 7-2 16,-6 8 0-16,-6-1 3 15,-1 7 0-15,1 5-12 16,5-1-17-16,1 4-18 0,0 3-16 16,13-2-9-16,1-5-8 15,5 4-10-15,0-8-9 16,14 2-9-16,0-2-11 15,-1-6-10-15,13-5-6 0,1-3-2 16,0 0 8-16,-1-7 7 16,1-1 9-16,0-6 9 15,-8 3 10-15,-6-7 10 16,1 3 12-16,-7-7 19 0,-7 4 17 16,-5-4 13-16,-2 0 7 15,-5 0 1-15,-1-1-17 16,8 2-49-16,-8 3-81 0,7-1-101 15,6 0-133-15,7 2-118 16,7 1-57-16,0-2 3 16,12 0 44-16,-6-4 76 15</inkml:trace>
  <inkml:trace contextRef="#ctx0" brushRef="#br0" timeOffset="69432.8749">32958 2259 158 0,'6'-6'335'16,"-6"2"32"-16,6 0 25 0,-6 1-101 16,7 0-96-16,0 3-66 15,-1-5-40-15,1 5-33 16,5 0-20-16,2 0-15 0,-2 5-13 15,2-2 0-15,-1 8 3 16,-7 0 8-16,-6 3 6 16,-6 5 4-16,-7 3 3 0,-7 3-2 15,-6 1-6-15,7 0-6 16,-1-1-6-16,-6-3-1 16,6-1 1-16,7-1 1 15,7-6 0-15,0 1 2 0,-2-4 0 16,2 0 6-16,6-4 6 15,0-3 2-15,6-1 4 16,2 2-2-16,11-5 0 16,7 0-6-16,6-5-17 0,1 2-26 15,-1-4-48-15,8 3-79 16,-7-4-122-16,-1 1-114 16,1 0-54-16,-1 0-11 15,-6-1 26-15,-13 5 67 0</inkml:trace>
  <inkml:trace contextRef="#ctx0" brushRef="#br0" timeOffset="70319.8974">15853 5114 159 0,'-7'7'311'16,"7"0"18"-16,0-2 17 0,7-2-98 15,13 0-83-15,6 1-39 16,13-4-11-16,13 0-9 16,7 0-13-16,12 0-18 15,8 0-20-15,-2 0-27 16,-4-4-47-16,4 4-73 0,-4-3-105 16,-8 3-106-16,-7 3-67 15,-13 1-27-15,-18 3 10 16,-15 5 56-16</inkml:trace>
  <inkml:trace contextRef="#ctx0" brushRef="#br0" timeOffset="70512.6283">16329 5458 37 0,'-33'26'276'0,"7"-8"34"16,6-4 26-16,7 2-69 15,7-6-57-15,-1 2-41 0,7-5-34 16,13 1-29-16,20-6-22 15,6 2-31-15,19-4-74 16,21-4-147-16,6 2-120 16,6-10-64-16,7 1-37 0,-1 0-12 15,-6 1 50-15</inkml:trace>
  <inkml:trace contextRef="#ctx0" brushRef="#br0" timeOffset="135032.2441">18512 5162 95 0,'6'0'275'0,"-6"-4"39"0,6 4 2 16,1 0-35-16,0-4-37 16,-7 4-29-16,6 0-24 15,-6 0-22-15,0-4-19 0,6 4-13 16,-6 0-4-16,0-3 5 15,0 3 10-15,0 0 3 16,-6 0-8-16,-7-4-20 16,-6 4-25-16,-14-4-27 15,-7-2-27-15,2 1-23 0,-8 2-18 16,7-1-5-16,0 4-6 16,6 0-3-16,1 0-12 15,6 0-17-15,6 0-12 16,7 7-11-16,7-2-3 15,6 5 0-15,6 1 12 0,14 7 17 16,12 5 17-16,14-2 13 16,6 8 8-16,0 5 2 15,0-5 2-15,-6 4 3 16,-1 1-3-16,-12-2-1 16,-7-3-1-16,-19 5-2 0,-7-5 0 15,-20-3-2-15,-6-1 1 16,-19-4 2-16,-8 2 4 15,-12-9 7-15,0 1 15 16,-1-7 21-16,-5-2 23 0,12-6 32 16,1 0 20-16,5-6 15 15,21-5 0-15,7-4-16 16,25-7-20-16,6-4-32 16,20-3-27-16,13-3-21 0,20-6-16 15,6-2-10-15,6 0-6 16,1-1-13-16,-1 1-15 15,-5 3-14-15,-1 5-22 16,-19 5-53-16,-8 5-85 0,-5 5-112 16,-13 5-90-16,-8 5-92 15,-5 7-70-15,-7 4 4 16,7 3 61-16,-7 1 109 16</inkml:trace>
  <inkml:trace contextRef="#ctx0" brushRef="#br0" timeOffset="135446.8668">19189 5279 128 0,'0'0'268'0,"-20"0"36"15,-12 4-10-15,-14 4-63 16,-12 1-46-16,-7 7-35 15,0 2-27-15,0 0-32 0,-1 5-29 16,21 2-23-16,6-4-14 16,13 1-10-16,6 1-7 15,13-5-2-15,14 0-3 0,13-4-1 16,12 2-1-16,13-9 1 16,8-4-1-16,12-3 2 15,0 0 1-15,0-7 0 16,-7-3 4-16,-5-2 12 15,-7-2 16-15,-7-6 28 0,-13 3 25 16,-14-4 24-16,-12-2 17 16,-6 0 4-16,-14-2-10 15,1 7-26-15,-7-5-37 16,0 10-66-16,0-3-89 16,0 7-111-16,7-3-132 15,11 7-108-15,8 2-46 0,14 0 11 16,18-5 51-16</inkml:trace>
  <inkml:trace contextRef="#ctx0" brushRef="#br0" timeOffset="135915.0913">19691 5085 68 0,'13'-7'268'0,"-13"3"14"16,0 0 19-16,-13 8-87 15,0 2-67-15,-6 13-40 16,-8 7-15-16,1 7-6 16,6 4-12-16,1-1-11 15,0 7-13-15,6 3-13 16,6-3-6-16,7-2-12 0,0-4-11 16,13-1-10-16,6-3-13 15,7-8-7-15,7-3-9 16,7-8-3-16,5 1 1 0,7-7 4 15,-7-8 10-15,-5-3 6 16,5-2 11-16,-12-6 28 16,-7-3 42-16,-6-1 54 15,-8-3 67-15,-5 3 66 16,0 1 50-16,-7-1 10 0,0 8-25 16,0 0-51-16,-7 3-65 15,7 4-68-15,-13 7-55 16,0 7-31-16,-6 5-17 15,5 3-13-15,8 0-18 0,-7 7-37 16,13-3-49-16,-6 3-60 16,12-3-71-16,-6-4-99 15,13 0-149-15,7-5-56 16,6-2 3-16,6-7 33 0,7-4 61 16</inkml:trace>
  <inkml:trace contextRef="#ctx0" brushRef="#br0" timeOffset="136111.0032">20434 5561 331 0,'0'-19'487'15,"-7"2"74"-15,1-2 57 16,0 4-83-16,-2 3-129 16,2 6-124-16,6-1-113 0,-6-1-137 15,6 4-123-15,6 4-103 16,0 0-101-16,14 4-111 15,0 0-86-15,13 0-13 16,5 0 23-16,1-1 42 0,7-3 69 16</inkml:trace>
  <inkml:trace contextRef="#ctx0" brushRef="#br0" timeOffset="136580.7267">21098 5279 156 0,'-6'-22'333'0,"-14"0"40"16,-6 3 14-16,-7 4-90 16,-5 1-75-16,-1 6-61 0,-7 8-53 15,-7 5-39-15,8 6-27 16,6 3-25-16,7 5-14 16,6 2-11-16,12 4-7 15,8-2-8-15,12 0-5 16,1-6-7-16,12 2-3 15,1-9-4-15,13 2-7 0,5-5-19 16,9-3-14-16,-2-8-4 16,1 0 5-16,-1-7 7 15,-6 0 20-15,0-3 50 16,-12-2 51-16,-2 3 50 0,-5-3 46 16,-7 7 29-16,0-3 8 15,-7 1-18-15,1 7-27 16,-7 0-39-16,0 8-41 15,-7 6-28-15,-5 7-17 0,-2 8-7 16,1 4 0-16,0 1 1 16,0 6-1-16,1-4-3 15,4 4-5-15,-4 1-19 16,5 1-33-16,1-6-52 0,-1 2-66 16,7-8-87-16,7-1-106 15,-1-4-48-15,13-6-2 16,8-3 32-16,-1-5 57 15</inkml:trace>
  <inkml:trace contextRef="#ctx0" brushRef="#br0" timeOffset="137097.1513">22057 5176 156 0,'18'-14'233'0,"2"6"8"15,-13 1-46-15,-14 10-60 0,-13 9-37 16,-6 5-10-16,-6 10 3 16,-7 5 1-16,-6 4-10 15,5 6-12-15,8-2-14 0,-1-1-11 16,13 2-14-16,8-7-8 15,12-2-6-15,6-2-5 16,7-8-10-16,14-5-10 16,5-2-16-16,7-3-19 15,6-10-6-15,1-2-1 16,-1-2 0-16,1-10 10 0,-7-3 17 16,0 1 24-16,-6-8 38 15,-7 3 47-15,0-1 57 16,-12 1 47-16,-2 4 26 0,-6 3 6 15,2 5-25-15,-8 0-42 16,0 7-45-16,-8 7-43 16,-4 8-24-16,-8 4-14 15,1 3-5-15,5 4-4 16,2-1-11-16,5 8-7 0,7-4-15 16,7 1-42-16,12-5-62 15,7 0-93-15,14-6-146 16,5-1-96-16,7-6-42 15,13-9 12-15,0-6 48 0</inkml:trace>
  <inkml:trace contextRef="#ctx0" brushRef="#br0" timeOffset="137714.148">23848 4982 47 0,'19'-22'262'15,"1"4"14"-15,-7 4 7 16,0 2-93-16,-13 9-50 16,-13 6-21-16,0 11-1 0,-13 13 12 15,-13 5 16-15,-1 16 11 16,-5 3-9-16,-1 11-22 15,1 1-19-15,-7 3-22 16,7 0-19-16,5-4-19 16,7-3-18-16,1-4-10 0,13-7-9 15,5-5-7-15,2-6-6 16,5-8-3-16,0-3-2 16,1-9 5-16,-1-2 1 15,7-7-4-15,-6-4-1 16,6-11-1-16,6-5-1 0,1-6-8 15,13-8-13-15,6-3-4 16,13-7-5-16,6-1-14 16,21-4-17-16,-1-2-7 15,6 6 3-15,-6-4 7 0,-6 12 7 16,-13 3 11-16,-7 9 16 16,-13 9 9-16,-7 4 6 15,-19 12 2-15,-6 3 6 16,-7 8 3-16,-7 1 4 15,-6-1 4-15,7 3 6 0,5-4 0 16,2 1 3-16,-2-5 4 16,8-2 0-16,0-1 2 15,6-5 0-15,6 6 2 0,7-5 0 16,6-3-4-16,8 3-5 16,5-3-15-16,7-4-38 15,7 0-83-15,13-4-117 16,-1-3-73-16,1 0-37 15,6-9-10-15,-6 2 25 0</inkml:trace>
  <inkml:trace contextRef="#ctx0" brushRef="#br0" timeOffset="138212.9343">24630 5320 148 0,'-26'14'201'0,"0"1"-35"16,-6 2-31-16,5 6-27 0,8-5-22 16,-8 0-21-16,15 0-14 15,-2 1-15-15,2-2-11 16,12 0-5-16,6-7-6 16,7-3-9-16,6 1-10 15,1-8-2-15,6 0-1 0,1-5-3 16,5-1 1-16,-6-5 5 15,0-4 10-15,0 1 17 16,-6 2 28-16,0 2 23 0,-8-2 8 16,8 5 2-16,-7 3-4 15,-1 0-17-15,8 4-27 16,0 8-20-16,6-1-5 16,0 0-3-16,0 4 1 15,0 1 1-15,6-1 2 0,-5-1 2 16,5-1 12-16,-6-6 24 15,7 4 33-15,-1-7 30 16,-5-4 21-16,5-2 13 16,-6-3 1-16,1-5-14 0,-9-1-25 15,-4-7-24-15,-1 0-20 16,-6-3-16-16,-14-1-19 16,-6-3-48-16,-1 3-93 15,-11 1-157-15,-7 2-129 16,-8 5-68-16,1 0-32 0,-7 0 16 15,-5 7 77-15</inkml:trace>
  <inkml:trace contextRef="#ctx0" brushRef="#br0" timeOffset="151999.6543">4840 7282 60 0,'-12'-7'284'0,"-1"4"31"0,0-4 26 15,6 3-81-15,-5 0-73 16,4 0-51-16,2 1-27 16,0 3-19-16,-1-4-12 0,0 0 0 15,7 4 6-15,0 0 0 16,0 0 0-16,0-4-6 0,0 4-10 15,0 0-19-15,0 4-18 16,0 0-11-16,0 7-9 16,-12 4-4-16,5 10-1 15,-6 5 2-15,-6 6 0 16,5 8 3-16,2 1 0 0,-2 2-1 16,-5 0-1-16,13 1-2 15,-8-4-3-15,14-4-4 16,-6-3-19-16,6-7-47 0,6-5-75 15,0-7-129-15,8-7-106 16,5-11-55-16,7-4-14 16,-6-10 29-16,-7-9 67 0</inkml:trace>
  <inkml:trace contextRef="#ctx0" brushRef="#br0" timeOffset="152230.9263">4209 7253 89 0,'-32'-22'323'16,"12"4"18"-16,6 4 11 0,21 3-72 15,6 0-125-15,20 3-71 16,13 4-43-16,12 0-18 16,14 1-10-16,13-1-4 15,6 4-2-15,6 0-6 0,7 0-34 16,7 0-62-16,-6 0-100 15,-14 4-81-15,1-4-42 16,-15 7-19-16,-12-3 19 0</inkml:trace>
  <inkml:trace contextRef="#ctx0" brushRef="#br0" timeOffset="152983.8166">5355 7458 2 0,'-12'3'318'16,"-8"-3"31"-16,-7 5 17 15,2-5-23-15,-15 0-133 0,-5 7-87 16,-1 1-47-16,1 3-28 16,-7 4-15-16,-1 2-10 15,8 2-5-15,13 3-5 16,6 3-5-16,6-2-3 0,13 2-1 15,7-6-8-15,7-2-17 16,13-2-7-16,-1-4-8 16,7-3-7-16,7-5-7 15,0-3 1-15,-1-3 14 0,1-5 8 16,-7-3 6-16,-14-4 12 16,1 1 16-16,-13-1 22 15,0 1 15-15,-6-1 15 0,-1 1 12 16,1-1 8-16,-7 7-6 15,6-3-17-15,7 4-15 16,-6 3-16-16,6 0-14 16,0 4-11-16,0 0-6 0,6 4 1 15,1-4 0-15,6 4 2 16,6-4 3-16,7 0-1 16,7 0 0-16,7-8 0 15,5 1-3-15,7-7-4 0,1-1-3 16,-8-7 0-16,1-3-2 15,-7-1-1-15,-1-7 3 16,2 0 4-16,-7-7 3 0,-8-1 2 16,1-3 4-16,-6 1 12 15,-7-2 18-15,-6 1 31 16,-7 4 41-16,0 4 47 16,-7 6 25-16,0 9 1 15,1 2-17-15,-7 8-30 0,0 7-42 16,0 15-48-16,-7 7-26 15,8 16-9-15,-2 2 1 16,8 12 4-16,-1 3 2 0,14 1 2 16,5 3-2-16,2 0 0 15,5-4-7-15,7-4-11 16,7-4-22-16,6-9-31 16,6-5-39-16,2-7-50 0,-2-7-59 15,1-8-75-15,-14-7-77 16,-5-7-50-16,-15-4-33 15,-12-3 14-15,-12-5 43 16,-15-6 93-16</inkml:trace>
  <inkml:trace contextRef="#ctx0" brushRef="#br0" timeOffset="153135.7043">5805 7411 48 0,'-59'-25'200'15,"1"-4"69"-15,6-1 28 0,-7 5-19 16,13 2-32-16,1 5-37 16,13-1-41-16,6 5-49 15,12 3-45-15,8 4-43 16,12-1-29-16,8 5-18 0,24 3-8 15,8 0-13-15,6 0-35 16,13 3-66-16,7 1-96 0,6 0-70 16,-6 3-36-16,6 0-11 15,-6 5 31-15</inkml:trace>
  <inkml:trace contextRef="#ctx0" brushRef="#br0" timeOffset="153800.5134">6222 7466 103 0,'-20'-5'271'0,"-6"5"15"16,1-3 8-16,-8 6-117 0,0 2-77 15,0-1-40-15,-5 7-24 16,5 3-16-16,7 1-9 15,7 3-5-15,-1 0-2 0,14 1-7 16,-1-2-18-16,7-2-24 16,13 1-30-16,0-9-17 15,7 1-16-15,0-5-5 16,5-6 7-16,8-5 26 0,0 1 31 16,-8-4 29-16,1-4 36 15,-12 0 41-15,-2 4 48 16,-5-4 37-16,0 1 28 15,-7 3 12-15,-7 4-9 0,7 0-23 16,0-1-37-16,0 4-39 16,0 1-31-16,0-1-25 15,7 4-16-15,-1-4-6 16,13 4-1-16,-5 0 3 0,6-3 1 16,5 0 1-16,15-5 1 15,-14-4-9-15,13-2-12 16,-7-1-9-16,1-7-5 15,-1-3-3-15,-6-5-2 0,-6-2 7 16,-7-6 10-16,0-2 11 16,-6-3 3-16,-7-4 8 15,-7-2 8-15,-12 5 31 0,-1 0 35 16,-6 4 31-16,-7 7 17 16,1 3 6-16,-7 13-5 15,6 9-30-15,1 11-30 0,-8 16-33 16,1 10-15-16,13 12-5 15,0 11 2-15,13 5 2 16,7 7-3-16,-1 1-3 0,14 4-15 16,12-3-30-16,7-3-41 15,14-5-63-15,5-7-105 16,7-7-115-16,13-7-50 16,0-7-7-16,7-8 21 0,-6-8 50 15</inkml:trace>
  <inkml:trace contextRef="#ctx0" brushRef="#br0" timeOffset="155077.3675">7050 7693 109 0,'19'-4'130'0,"8"1"-10"16,-1-5-6-16,-1-3-3 16,1 1-7-16,0-2-7 15,1-2-12-15,-7-4-4 16,-1-5-1-16,-6 5-4 0,0-8 0 16,-13 4-4-16,-7-3 3 15,-5 4 6-15,-8-2 11 16,6 0 5-16,-11 9-13 15,5-1-7-15,0 12-12 16,-6 3-20-16,1 7-23 0,-1 8-12 16,6 7-4-16,7 7-6 15,0 1 0-15,6-1-3 16,7 0 1-16,7 0-3 16,-1 1-3-16,7-5 0 0,0-6 0 15,1-1 1-15,-2-3-2 16,8-9 1-16,-7 2 3 15,7-8 4-15,0-3 0 16,-2-5 2-16,2-6 5 0,-1-1 2 16,-5-3 4-16,12 0 6 15,-7-4 4-15,1-1 3 16,12 5 2-16,-5-4-3 16,-1 8-4-16,0-1-8 15,0 8-7-15,7 0-5 0,-8 7-6 16,1 3-2-16,0 4-2 15,-6 4 1-15,-7 4 0 16,0 3 2-16,-6 0-1 16,-1 0 0-16,-12 1-3 15,6 0-6-15,-7-5-12 0,-6 1-13 16,7-5-7-16,-1-6-23 16,1 0-31-16,6-4-19 15,0-4-5-15,0-7 9 16,13 1 2-16,-1-5 23 15,2-7 33-15,12 4 29 0,-7-5 17 16,7-3 13-16,-6 1 22 16,6 0 19-16,-7 0 26 15,-5-1 27-15,6 6 21 16,-14 3 8-16,7 2-11 0,-7 8-16 16,1 0-25-16,-1 7-27 15,1 7-22-15,-7 3-13 16,0 9-4-16,0 0 2 15,0 1-2-15,6 7 2 16,8-5 1-16,-2 0 0 0,8-1 1 16,6-2-1-16,0-4 1 15,7-5 0-15,0-2-3 16,5 0-8-16,1-13-10 16,0 2-5-16,-7-5-3 15,-5-7 0-15,-1 1-1 0,-6-1 6 16,-8-2 10-16,-4-2 10 15,-8 1 14-15,0 0 27 16,-8-2 22-16,2 11 15 16,0-2 4-16,-8 2-8 15,8 6-10-15,0 3-25 0,-1 3-23 16,7 6-16-16,-6 2-4 16,6 3 1-16,6 1-1 15,1-4 0-15,5 0-2 16,8-4-11-16,0 0-15 15,6-3-13-15,7-4-10 0,-1-4-6 16,1-3-3-16,-1-4 8 16,-6-4 18-16,-7 1 14 15,-5-1 11-15,-8-4 9 16,-12 1 19-16,-8 0 16 0,2 0 14 16,-8-1 10-16,-13 5 11 15,7-4 7-15,7 7-14 16,-7-1-14-16,6 6-20 15,1 1-15-15,6 5-13 0,6 0-11 16,1 7-5-16,0 0-3 16,12 2-6-16,0-2-10 15,1 4-18-15,6-4-22 16,-6 0-29-16,5-2-28 16,2-2-17-16,-2 0-16 0,-5 1-41 15,-7-4-72-15,0 0-18 16,7-4 5-16,-1 4 15 15</inkml:trace>
  <inkml:trace contextRef="#ctx0" brushRef="#br0" timeOffset="156165.235">7265 7733 33 0,'-84'4'293'16,"11"-4"41"-16,2-4 40 15,19 4-32-15,-1-4-92 16,21 1-47-16,-1-1-33 0,14 0-33 16,6 1-38-16,13 3-33 15,13-4-27-15,20 1-24 16,25-2-14-16,34-1-15 0,18-2-22 16,14-3-20-16,19 0-17 15,1 1-6-15,6-5-13 16,0 1-12-16,-14-1 4 15,-19-1 12-15,-25 1 12 16,-21 5 28-16,-25 3 34 0,-40-1 28 16,-32 1 19-16,-33 3 12 15,-38 4 14-15,-27 0-1 16,-12 4-1-16,-8 3 1 16,7-3 1-16,19 0 2 0,21 3-15 15,19-3-15-15,26-1-20 16,26-3-4-16,26 3-2 15,26 2-4-15,26-5 6 16,32 0-2-16,21 0-19 16,25-8-54-16,26 1-92 0,8-4-131 15,25-4-70-15,-1 1-32 16,-5-4 4-16,-7-1 38 16</inkml:trace>
  <inkml:trace contextRef="#ctx0" brushRef="#br0" timeOffset="157526.7199">8991 7635 223 0,'-52'0'295'0,"7"0"36"15,6-4-7-15,7 1-79 16,5-5-45-16,7 4-28 0,14-7-29 16,6 0-37-16,13-1-38 15,13-2-34-15,6-1-24 16,15 1-11-16,-2-4-4 16,7 4 0-16,-7-1-1 15,-5 4 2-15,-1 3-3 0,0 1 1 16,-13 7 0-16,0 0 0 15,0 4-1-15,-6 4-1 16,-7 6 2-16,-7-3 2 16,8 3 4-16,-8 1 0 15,0-4 3-15,1-1 0 0,0-2 3 16,-1-1 1-16,0-3 2 16,7 0 5-16,1-1 1 15,5-6 1-15,7-5 0 16,6 1-4-16,1-4-5 15,7-3-5-15,-8-1-2 0,1 1-1 16,-1-5 0-16,-6 1-1 16,7 0 5-16,-13 2 5 15,-1 2 5-15,1 3 0 0,-14 0-1 16,6 7-4 0,-4 1-8-16,-8-1-8 0,-8 8-6 15,-4-1 1-15,-8 8 2 16,7 0 4-16,-7 3 4 15,1 6 3-15,6-6 1 16,7 4 2-16,-1-3 2 16,14 0 2-16,-1-1 1 0,14-3 2 15,6 0-1-15,13 0-3 16,7-4-2-16,5-3-1 16,8 0-2-16,6-4-2 15,0-4-2-15,1 0-3 0,-7-3-3 16,0-4-3-16,-8-3-1 15,-11-1-1-15,-8 1 1 16,-13-1 4-16,1-4 6 16,-14 4 4-16,1-2 5 15,-14-2 1-15,1 4 6 0,6 4 1 16,-6-3 0-16,6 6-3 16,-8 1-6-16,8 3-5 15,0 1-7-15,8 6-1 16,-8-3-3-16,6 8 2 15,-6-1 3-15,6 1 5 0,-6 2 3 16,7 1 1-16,-7-3-1 16,0-1 1-16,0 0-1 15,0-4 1-15,0 1-3 16,0 1 3-16,0-2 5 0,-7-3 4 16,7 0 2-16,0 0 0 15,0 0 0-15,0-3-2 16,7-6-4-16,-7 2-4 15,6 0-5-15,1-8-1 16,0 1 1-16,-7-1-2 0,6-7 0 16,-6 4-1-16,0-8 2 15,0 4-3-15,0-7 1 16,-6 3 4-16,6-3 2 16,-7-4 8-16,0 4 9 0,-6 4 6 15,1-2 1-15,-2 1 1 16,2 9 1-16,5-3-4 15,-6 6-9-15,6 7-12 16,1-1-5-16,0 8-5 0,-2 8-5 16,2 7-2-1,0 11 3-15,6 3 9 0,0 7 7 16,6 6 3-16,14 1 2 16,-1 4 1-16,1-3 0 0,6 4 8 15,7-4 4-15,-1 0 4 16,7-5 2-16,7-5-1 15,5-5 4-15,8-3-39 16,7-8-78-16,-1-7-144 16,0-8-136-16,0-3-72 15,-19-6-41-15,-7-5 8 0,-13-4 60 16</inkml:trace>
  <inkml:trace contextRef="#ctx0" brushRef="#br0" timeOffset="157714.8529">10451 7323 233 0,'-71'-19'369'16,"6"5"33"-16,12 3 21 16,8-1-120-16,19 6-113 15,12-2-77-15,14 5-50 16,14-1-30-16,25 4-25 0,13 4 0 16,32-1-23-16,21 1-59 15,25 0-116-15,13 0-115 16,14-2-59-16,5-2-42 0,-5 0 4 15,-20 5 51-15</inkml:trace>
  <inkml:trace contextRef="#ctx0" brushRef="#br0" timeOffset="160091.5019">11377 7422 75 0,'6'-4'276'0,"7"1"23"16,0-1 21-16,-7 4-88 16,7-4-74-16,-6 0-44 0,6 4-17 15,-7-3-9-15,2 3-4 16,-8 0 2-16,6-4-3 15,6 4-5-15,2-3-8 16,-1-4-14-16,7-5-16 16,6 1-19-16,-1 0-12 0,-5-3-5 15,6 3-4-15,-13-5 0 16,7 2 3-16,-8-1 3 16,-4 0 4-16,-2 1 7 15,-6 3 2-15,-6 5 0 0,-2-2-8 16,-11 4-3-16,-1 0-4 15,-6 8-11-15,-6 0-1 16,-7 10-1-16,0 1 5 16,-1 7 4-16,8 3 0 15,-1 2 6-15,14 2 1 0,6-3 1 16,6 3-1-16,14-3 1 16,13-1 1-16,6 1-2 15,13-4 0-15,-1-4-3 16,9-7-1-16,-9 3 0 15,7-6 0-15,-11-5 2 0,5-3 3 16,-13-3 10-16,0-1 10 16,-7-4 14-16,-5-2 14 15,5-1 12-15,-6-4 14 16,0 1 10-16,0 3 6 16,0-3-7-16,0 6-11 0,7-1-16 15,6 3-18-15,0 3-23 16,6 3-20-16,1 0-12 15,-1 6-5-15,-5 2-5 16,-1 4-2-16,-14-2-1 0,2 5 2 16,-14-1 3-16,0 1-2 15,-7-1 0-15,-12 1-1 16,5-4-3-16,2-4-4 16,-8 1-3-16,7-5-13 0,0 1-23 15,6-8-15-15,7 1-7 16,0-5-4-16,0 1-7 15,14-8 10-15,5 1 21 16,1-5 18-16,6-2 13 16,0-1 10-16,-1-4 10 0,2 0 8 15,-1 0 3-15,0 1 5 16,-6-1 5-16,-1 5 5 16,-6 5 4-16,0 3-4 0,1 1-2 15,-8 8-3-15,-6 4-4 16,0 8-3-16,-6 2-1 15,-8 9 3-15,8 3 5 16,-1 0 0-16,7 4 2 16,7-1 0-16,-1 1 2 15,14-4 2-15,-1 4 0 0,7-8-1 16,14 0 0-16,-8-7 0 16,13 0-7-16,8-8-20 15,5 1-20-15,-5-8-12 16,5-3-10-16,-12-3-8 0,-1-2 2 15,-5-5 16-15,-14 2 15 16,-7-4 19-16,-6 1 23 16,-6-1 25-16,-14 1 29 15,0 3 17-15,1 5 7 16,-7 3-4-16,0-1-14 0,0 8-17 16,-7 8-25-16,1-1-15 15,6 7-3-15,0 1-1 16,7-1 0-16,6 2 1 15,6 2-1-15,7-4-1 0,13-3 0 16,0 1-7-16,6-9-12 16,1 1-15-16,6-4-14 15,-7-4-7-15,8 1-6 16,-14-9 4-16,-1 1 10 16,-5-3 13-16,-6-4 14 0,-8-2 9 15,1 6 16-15,-14-8 15 16,7 4 10-16,-13 0 14 15,0 3 6-15,7 1-2 16,-8 6-13-16,8-4-14 0,-7 9-13 16,6 3-13-16,1 0-8 15,-1 3 1-15,7 6 2 16,0 2 5-16,7-2 3 16,6 3 2-16,12-1 0 15,2 4-3-15,5-4-12 0,2 0-28 16,5 0-30-16,-1-4-40 15,1 0-39-15,-6-3-42 16,6-1-24-16,-6-3-4 16,-1-3 14-16,-5-1 32 15,-1-3 42-15,-1-4 49 0,-5 0 61 16,0 1 61-16,-8 2 49 16,-12-3 38-16,0 1 19 15,-6 2 11-15,-6-1-13 16,-8 7-27-16,0 2-32 0,-6 0-33 15,0 0-20-15,0 7-18 16,0 0-11-16,12 1-3 16,2-1-2-16,5 4 1 15,7-3-4-15,7 2-12 0,-1-3-15 16,8 5-18-16,5-5-12 16,7 0-8-16,-6-4-1 15,6 6 11-15,6-3 16 16,-5 2 17-16,-9-2 11 15,9 6 8-15,-1-1 4 0,-13 8 4 16,6-1 5-16,1 4 13 16,-1 7 4-16,1 1 5 15,-14 6 3-15,1-3-1 16,-20 4-4-16,0 0-9 16,-13-4-3-16,-13-1-3 0,0-3-2 15,-14-7 13-15,2 0 19 16,-2-3 24-16,-5-8 17 15,5-4 12-15,2-3 4 16,11-4-10-16,1-4-21 0,13-3-26 16,14-7-27-16,12-6-23 15,12 2-20-15,8-11-14 16,13-4-17-16,19-3-14 16,-1-5-2-16,14-3 8 15,1 4 10-15,-14 4 17 0,0 2 18 16,-7 12 13-16,-5 0 7 15,-7 12 4-15,-7 3 0 16,0 3-5-16,-7 8-3 16,1 3 2-16,-8 3 0 15,8 2 2-15,-7-2 0 0,1 5 1 16,-2-4 2-16,8-4-1 16,-14 4 0-16,7-7 3 15,-6 4 1-15,0-8 3 16,5 3 4-16,-5-6 6 15,0-2 16-15,-1 2 18 0,7-1 20 16,-6 1 14-16,6-5-9 16,-7 8-7-16,7 0-19 15,6 3-19-15,1 5-20 16,6 7-15-16,7 0 2 16,-7 10 1-16,0 1 1 0,-7 3-2 15,-5 4-1-15,-8 4-3 16,-18 0 2-16,-8-1-1 15,-6-3 13-15,-7 4 7 16,-6-7 6-16,-7-5 5 0,7-3 8 16,-7-4 13-16,1-4-2 15,6-3 4-15,-1-3 1 16,8-4-3-16,6-4-13 16,7-4-21-16,5-4-44 0,14-5-80 15,20-7-147-15,13-5-119 16,12-5-59-16,21-7-22 15,5-6 15-15,8-1 61 16</inkml:trace>
  <inkml:trace contextRef="#ctx0" brushRef="#br0" timeOffset="160304.6555">14667 7441 141 0,'20'0'295'0,"-1"0"19"16,1-5 12-16,-1 5-120 15,14 0-87-15,6 0-57 0,13 0-76 16,1 0-118-16,12 0-96 16,0 0-52-16,-13 5-29 15,-7-2-5-15</inkml:trace>
  <inkml:trace contextRef="#ctx0" brushRef="#br0" timeOffset="161765.1586">14902 8000 88 0,'26'4'257'16,"6"-8"19"-16,14 4-7 0,0-7-80 16,12 4-68-16,1-5-39 15,6 1-22-15,-6 0-19 16,-1-1-14-16,-6 1-13 15,-12-1-15-15,-8 2-37 16,1 2-61-16,-13 0-89 0,-1-3-59 16,0 7-34-16,-12-4-7 15,5 0 21-15</inkml:trace>
  <inkml:trace contextRef="#ctx0" brushRef="#br0" timeOffset="166069.3822">16400 7115 42 0,'-13'6'150'0,"7"5"15"16,-8 1 3-16,2-4-5 15,6 1 2-15,-2-1-16 0,2 0-9 16,0-4-5-16,6-2-2 15,0 3-3-15,-7-3-1 16,7-2 1-16,0 0-2 16,0 0-4-16,-7 0-4 0,7 0-1 15,0 0-3-15,0 0 2 16,0 0-2-16,0 0-8 16,0-2-12-16,0 2-15 15,0 0-21-15,7 0-21 16,-7 2-21-16,0-2-17 0,0 9-7 15,-7 2 0-15,1 7 2 16,-13 11 4-16,-1 4 7 16,0 11 9-16,7 4 2 15,7 6-2-15,-1 2 2 16,14-2 0-16,12-3-4 0,1-3-4 16,6-4 0-16,7-7 0 15,5-5-3-15,9-5 2 16,-2-9 1-16,13-3-3 15,7-9-7-15,0-2-7 0,-6-11-7 16,0 0-8-16,-7-8-3 16,-7-3-1-16,-11-5 0 15,-2-2 6-15,-5 0 3 16,-8-1 6-16,0-3 2 0,-12 7 4 16,5 4 3-16,-4-1 0 15,-2 7-4-15,-6 6-1 16,6 6-2-16,1 6 0 15,6 9-1-15,0 8 2 16,0 6 2-16,6 0 3 0,-5 8 1 16,5-3-1-16,1-2-3 15,-8 1-19-15,8-4-37 16,-7 0-62-16,7-6-96 16,0-2-142-16,-2-6-93 0,15-7-32 15,0-4 10-15,6-8 47 16</inkml:trace>
  <inkml:trace contextRef="#ctx0" brushRef="#br0" timeOffset="166522.9352">17926 6979 253 0,'-8'-12'288'0,"-11"16"22"16,-13 7-25-16,-2 11-100 15,-5 11-36-15,7 8-8 0,-1 10-3 16,1 8-12-16,12 3-12 16,1 3-22-16,12 9-28 15,1-5-23-15,6-3-15 16,6-3-9-16,1-8-6 0,12-8-1 15,1-10-2-15,6-5 2 16,7-9 0-16,5-5-2 16,1-7 3-16,-5-7 1 15,-2-8-1-15,1-7 1 0,-14-3 8 16,-6-5 9-16,-6 2 17 16,-14-6 25-16,-13 0 29 15,-12 2 20-15,-1 3 8 16,-5-1-4-16,-2 9-18 15,7-5-42-15,1 8-71 0,13-1-87 16,-1 0-116-16,14 1-133 16,6 4-119-16,12-2-58 15,14 2 2-15,7-4 42 16,6-4 89-16</inkml:trace>
  <inkml:trace contextRef="#ctx0" brushRef="#br0" timeOffset="166968.4425">18192 7250 178 0,'7'-26'320'0,"-1"8"20"15,1 7-7-15,-7-1-111 16,0 12-81-16,0 7-51 16,0 9-28-16,0 6-8 15,0 11 1-15,6 3 1 16,8 7 2-16,-2 3-8 0,8-3-9 15,-1 1-8-15,1-3-6 16,6-2-3-16,0-5-5 16,7-8-2-16,-1-4 0 15,7-8-3-15,0-6-4 0,7-8-4 16,-7-8-5-16,-7-3-4 16,1-7-2-16,-13-5 1 15,-8 2 4-15,-4-5 25 16,-2 4 41-16,-6 1 38 15,0 2 22-15,0 9 8 0,0-2 0 16,0 12-22-16,0 4-36 16,6 7-36-16,1 11-20 15,6 3-8-15,0 8-3 16,0 0-5-16,6 4-3 16,1-4-14-16,6 3-46 0,-7-7-69 15,8-3-103-15,-1-3-138 16,6-6-98-16,1-5-40 15,-1-9 15-15,8-6 55 16</inkml:trace>
  <inkml:trace contextRef="#ctx0" brushRef="#br0" timeOffset="167450.3021">19385 7363 13 0,'6'-40'308'16,"-6"3"47"-16,-6 4 40 15,-14 8-33-15,0 3-98 16,-6 6-78-16,-7 7-53 0,-5 5-47 16,-1 8-37-16,-7 3-25 15,13 7-10-15,1 1-6 16,19 4 0-16,0-2-1 16,19 2 0-16,7-1-7 15,7 0-20-15,13-3-22 16,-1-7-24-16,13-1-17 0,-6 0-8 15,7-12-1-15,-7 3 12 16,-6-5 23-16,-1-9 22 16,-6 3 22-16,1-7 22 0,-14-1 35 15,0-2 40-15,-7 2 43 16,0 3 44-16,2 0 26 16,-8 6 5-16,6 1-25 15,-6 7-32-15,0 4-40 16,6 11-43-16,1 7-27 0,0 12-15 15,-7 3-3-15,13 11-3 16,-7 0-1-16,0 4-3 16,8 2-5-16,-2 2-4 15,2 0-7-15,-1-6-43 16,-7 3-71-16,1-13-119 0,-1 0-164 16,7-10-87-16,1-3-41 15,5-9 17-15,-6-10 57 16</inkml:trace>
  <inkml:trace contextRef="#ctx0" brushRef="#br0" timeOffset="167612.8663">19815 7602 252 0,'-6'-23'422'16,"-2"5"50"-16,8 0 36 16,-6 3-94-16,0 1-127 0,6 3-104 15,0 3-89-15,0-3-94 16,12 8-95-16,2-5-101 15,5 5-123-15,13-1-103 16,2 4-33-16,-2-5 15 16,7 2 43-16</inkml:trace>
  <inkml:trace contextRef="#ctx0" brushRef="#br0" timeOffset="168083.6157">20466 7253 35 0,'14'-22'288'0,"-8"-3"46"16,-6 7 33-16,-14-1-56 16,-5 4-65-16,-7 5-55 15,0 6-45-15,-13 0-46 0,7 4-33 16,-8 8-33-16,15 0-19 16,-2 5-9-16,14 3-13 15,13-2-30-15,6 1-49 16,14-5-55-16,6 6-46 0,7-10-32 15,-1 2-14-15,7-5 20 16,-5 1 40-16,-2-8 56 16,-7-3 53-16,-5-1 58 15,0-2 67-15,-7-5 62 0,-7 1 63 16,1-2 51-16,-7 2 47 16,0 3 14-16,0-1-22 15,0 6-42-15,0 2-53 16,0 8-48-16,0 2-52 15,0 13-36-15,7 4-21 0,-1 6-7 16,-6 7-3-16,6 5-2 16,1 3-5-16,-7 0-2 15,7-1-5-15,-7 2-17 16,0-5-51-16,0-4-77 16,0-3-110-16,6-7-142 0,0-7-73 15,14-5-24-15,7-7 29 16,-9-10 64-16</inkml:trace>
  <inkml:trace contextRef="#ctx0" brushRef="#br0" timeOffset="168536.9889">21086 7236 78 0,'12'-30'277'0,"-5"1"26"0,-1 6-7 16,-12 5-81-16,-1 7-75 15,-5 1-52-15,-2 5-39 16,-5 10-28-16,-1-3-15 16,0 10 8-16,8-1-7 0,-2 1-5 15,14 1-19-15,7 3-32 16,0-7-41-16,12 3-57 16,1-1-29-16,6-7-19 15,0-1 7-15,0-3 34 0,0-3 54 16,-7-4 70-16,1-8 71 15,-1 3 69-15,-5-6 61 16,-2-1 57-16,2 2 44 16,-8-2 29-16,0 1 26 15,1 4 7-15,-7-2-20 0,7 6-40 16,-7 3-51-16,6 7-50 16,1 3-56-16,5 8-52 15,2 8-25-15,-1 10-12 16,6 4-4-16,-6 8-2 0,7 2-3 15,-7 0-5-15,-6 1-6 16,-1 5-21-16,0-2-64 16,1-7-93-16,-7-3-143 15,7-4-159-15,-1-7-85 16,13-4-27-16,1-8 35 16,6-6 80-16</inkml:trace>
  <inkml:trace contextRef="#ctx0" brushRef="#br0" timeOffset="168787.3179">22082 7357 191 0,'20'-12'341'16,"0"5"33"-16,-2-4 25 0,2 4-107 15,13-2-88-15,6 6-51 16,13-3-28-16,7 1-27 15,12 2-18-15,1-1-19 16,6 0-19-16,1 0-26 0,-2 1-58 16,2-1-85-16,-14 1-123 15,0-2-108-15,-19 3-56 16,-13-2-21-16,-21 0 30 16,-12-3 67-16</inkml:trace>
  <inkml:trace contextRef="#ctx0" brushRef="#br0" timeOffset="169048.9863">22473 7100 182 0,'-33'-12'328'0,"14"2"33"16,0 2 5-16,6 5-103 16,-1-2-83-16,8 10-41 15,0 2-29-15,12 7-22 16,0 8-8-16,8 4 1 15,5 7 0-15,1 8-15 0,6-1-13 16,0 4-10-16,7 0-12 16,-1 4-14-16,-6-5-59 15,7 1-100-15,-1-7-148 16,1-1-96-16,12-6-50 16,1-9-24-16,-7-5 36 15</inkml:trace>
  <inkml:trace contextRef="#ctx0" brushRef="#br0" timeOffset="169781.3613">24141 6979 6 0,'6'-19'276'16,"-6"5"25"-16,-6-1 16 0,-7 4-63 16,0-3-87-16,-6 6-67 15,-7 0-36-15,-1 1-27 16,-5 3-13-16,-7 0-11 16,-1 8-4-16,-5 0-2 15,-1 8 2-15,7-1 3 16,1 3 3-16,11 4 3 0,15 4 5 15,12 4 5-15,6 3 3 16,13 1 3-16,13-1 0 16,8 0 2-16,5 4-8 15,1-4-6-15,0 1-3 0,-7-5-7 16,-6 1-5-16,-1-5-5 16,-5-2-4-16,-9-1 0 15,-11-2-3-15,0-5 5 16,-14-4 5-16,-6 0 3 0,-13-3 13 15,-7-1 17-15,-5-3 22 16,-2-3 19-16,-5-1 13 16,12-7 16-16,1 0 4 15,12-8-8-15,7-3-17 16,13-3-16-16,13-4-16 0,13-4-18 16,7-4-14-16,19-4-11 15,0 2-5-15,0 1-5 16,0 6-5-16,1-1-21 15,-8 7-32-15,7 8-42 0,1-1-60 16,-8 9-78-16,1 3-88 16,5 2-78-16,2 5-24 15,-7 5 11-15,-8 2 44 16,8 3 70-16</inkml:trace>
  <inkml:trace contextRef="#ctx0" brushRef="#br0" timeOffset="170158.4754">24962 6994 129 0,'-26'0'255'0,"1"-5"25"16,-2 10-37-16,-12-5-58 16,0 6-39-16,-6 2-23 15,-1 7-31-15,0 2-19 16,0 2-12-16,7 0-16 0,13 3-4 15,0-1-3-15,20 2 4 16,-1-6 5-16,14 3 7 16,13-6 5-16,5-3-3 15,8-4-3-15,6 0-8 0,0-7-11 16,7-3-12-16,-7-4-10 16,6-1-4-16,-12-6-1 15,-7-1 3-15,0-4 5 16,-12-3 4-16,-14 5 2 15,-8-6-1-15,2-2-2 0,-13 3-5 16,-1 0-9-16,0 3-31 16,8-3-68-16,-2 7-110 15,8 1-119-15,6 3-63 16,6 0-30-16,14 4 9 0,0-5 58 16</inkml:trace>
  <inkml:trace contextRef="#ctx0" brushRef="#br0" timeOffset="170614.6577">25203 6745 174 0,'0'-5'251'16,"0"2"8"-16,0 6-43 0,-12 5-74 16,-2 3-36-16,1 11-3 15,-7 0 15-15,1 11 14 16,6 0 13-16,0 4-11 15,7 3-18-15,-1 3-23 16,7-7-25-16,7 6-17 0,6-6-20 16,6-3-10-16,14-8-2 15,0 2-6-15,5-5-21 16,1-8-25-16,7-7-18 16,-7-2-13-16,-6-5-9 15,-1-5-2-15,-6-2 17 0,-6-7 22 16,-7-1 38-16,-7-3 42 15,-6-1 48-15,-6 5 52 16,-1-1 49-16,1 1 24 16,6 2-9-16,0 5-26 15,-6 3-38-15,6 4-46 0,0 4-48 16,0 3-23-16,0 7-14 16,6 5-7-16,0-3-4 15,1 5-14-15,-1-4-45 16,8 6-73-16,-2-5-111 15,2 1-160-15,5-4-99 0,1-1-40 16,6-3 15-16,-6-4 57 16</inkml:trace>
  <inkml:trace contextRef="#ctx0" brushRef="#br0" timeOffset="170819.9002">25823 7121 281 0,'6'-18'406'0,"0"3"59"16,1 1 53-16,0 2-98 16,-1 6-98-16,-6-5-71 15,7 6-57-15,-7-2-71 16,6 5-104-16,0-4-133 16,8 4-151-16,-2-2-163 0,15 0-82 15,5 4-30-15,7-4 28 16,-6 1 77-16</inkml:trace>
  <inkml:trace contextRef="#ctx0" brushRef="#br0" timeOffset="171318.669">26670 6745 32 0,'-20'-20'275'15,"0"6"25"-15,-12-1 13 16,-1 4-87-16,-6 5-73 16,0 2-55-16,-7 8-34 15,8 2-22-15,-2 9-10 0,7 3-3 16,14 4-6-16,6 0-4 16,6 1-6-16,21-2-11 15,5 1-26-15,7-4-44 0,7-3-49 16,5-3-42-16,2-6-25 15,5-2-10-15,-6 0 25 16,-5-8 54-16,-2-4 75 16,-7-2 81-16,2-1 70 15,-14-4 57-15,0 1 50 0,0-1 34 16,-6 0 21-16,-1 1-4 16,-6 3-22-16,6 0-33 15,-6 4-46-15,8 3-47 16,-8 8-47-16,0 3-33 0,0 8-21 15,0 2-8-15,0 13-2 16,0 3-1-16,0 0-2 16,0 7-2-16,0 0-3 15,-8 1-4-15,2-4-24 16,6-1-58-16,-6-2-94 0,6-9-134 16,0-4-110-16,6-5-55 15,0-5-8-15,2-9 40 16,-8-2 85-16</inkml:trace>
  <inkml:trace contextRef="#ctx0" brushRef="#br0" timeOffset="171644.6839">27002 6711 22 0,'7'-26'272'16,"5"5"19"-16,-12 6 8 15,6 4-78-15,-6 7-68 16,-6 8-47-16,0 7-11 0,-7 7 6 16,0 4 19-16,6 11 15 15,-6-1 3-15,13 5-4 16,0 4-7-16,13 0-13 16,7-5-20-16,-1 1-16 15,14-4-13-15,-7-4-16 0,13-4-13 16,1-2-16-16,-2-9-18 15,1-3-45-15,1-4-65 16,-1-10-82-16,-7-4-107 16,1-4-107-16,-7-8-46 15,-7-6 9-15,-6-2 43 16,0-2 72-16</inkml:trace>
  <inkml:trace contextRef="#ctx0" brushRef="#br0" timeOffset="171863.7581">27445 6810 112 0,'0'-7'246'0,"-7"-1"30"15,7 8-3-15,-6 4-36 16,-1 7-15-16,1 0-3 16,-7 11 2-16,7 4-2 15,-2 3-12-15,8 8-24 16,0-1-25-16,14 8-28 0,-1-3-26 16,0 3-27-16,6 0-36 15,1 0-63-15,0-4-96 16,-1-1-156-16,-13-2-141 15,-19-1-76-15,-19-2-34 16,-33-5 23-16,-40 0 72 0</inkml:trace>
  <inkml:trace contextRef="#ctx0" brushRef="#br0" timeOffset="172628.6851">15475 8903 65 0,'-13'3'285'0,"6"0"29"16,-5 5 27-16,12-5-80 16,-8 1-70-16,2 0-35 15,12-4 1-15,2 4 11 0,18-4 16 16,6 0 13-16,20 0-4 16,14 0-11-16,11 0-32 15,15-4-44-15,12 0-63 16,13-3-82-16,0-1-101 0,7-3-111 15,-13 1-115-15,0 2-104 16,-19 4-33-16,-21 0 22 16,-19 8 66-16,-19 0 89 15</inkml:trace>
  <inkml:trace contextRef="#ctx0" brushRef="#br0" timeOffset="172833.3786">16133 9118 178 0,'-58'18'274'0,"18"-3"36"16,8 3-37-16,5-6-36 0,8-2-24 16,12 2-15-16,14-5-21 15,6 1-27-15,13-6-30 16,13-2-34-16,14 0-39 16,12-2-59-16,13-3-76 0,0-2-99 15,0 0-125-15,0-1-72 16,-6 1-29-16,-7-1 12 15,-6 1 50-15</inkml:trace>
  <inkml:trace contextRef="#ctx0" brushRef="#br0" timeOffset="186532.4367">18147 8825 58 0,'0'3'213'15,"0"-3"27"-15,6 4-37 16,0 0-47-16,1-4-26 16,0 0-23-16,-7 4-16 15,6-4-15-15,1 0-5 16,-7 0 1-16,6 0 0 0,-6 0 5 16,0 0-3-16,7 0-5 15,-7 0-14-15,0 0-14 16,0 0-10-16,0 0-10 15,0 0-4-15,0 0-2 0,6 0 1 16,-6 0 2-16,0 0 2 16,0 0 2-16,-6 0-3 15,-1 0-7-15,-12 0-4 16,-7 3-7-16,-13 1-7 0,-7 0-3 16,-7 2-1-16,-5 6 2 15,-7-5 1-15,0 5-1 16,0-2 3-16,6 1 3 15,7 0-1-15,6 1-1 16,7-2-2-16,6 1-4 0,8-3 3 16,5-1-6-16,0 1 5 15,8-6-2-15,5 6 6 16,-6-4 3-16,6-1-8 16,1 5 5-16,0-1-4 15,6 0 5-15,0 2-4 0,0 1 9 16,0 1 6-16,6 0 6 15,7 3 2-15,0-2 2 16,6-2 0-16,1 1-2 16,6-3-1-16,0 3-4 15,0-7-1-15,7 3 2 0,6-4-2 16,0-3-3-16,0 0 1 16,7-3-1-16,-8-2 0 15,1 3-3-15,1 2 0 0,-1-4-1 16,-7 4-1-16,1 4 0 15,-1-2 1-15,-5 10 0 16,-7-1-3-16,-2 7 2 16,-10-3 3-16,-2 4 1 0,-6 2 1 15,-6-2 3-15,-14 2 2 16,-6 1 4-16,-7-3-2 16,-6 3 1-16,-13-4-1 15,-13 1-2-15,6-5-3 16,-6 1-2-16,6-4-4 0,1-4-4 15,12 0-4-15,1 1-3 16,12-5-33-16,13-3-79 16,8 0-114-16,12 0-95 15,18-6-49-15,22-6-24 16,5 1 16-16</inkml:trace>
  <inkml:trace contextRef="#ctx0" brushRef="#br0" timeOffset="186985.6526">18688 8843 166 0,'0'0'239'16,"-8"4"-12"-16,-4 10-19 0,-1 9 0 15,-7 6 4-15,0 4-22 16,2-1-31-16,4 5-31 15,8 1-28-15,-1-2-27 16,7 1-23-16,7-8-16 0,5 0-14 16,2-7-5-16,5 0-3 15,1-7-1-15,6-4-1 16,-6-4-1-16,5-4 0 16,1-3-2-16,-6-3 1 15,6-4-3-15,-13-4-3 0,0 0 1 16,0-8 6-16,1 5 14 15,-8-1 23-15,-6 0 23 16,6 4 14-16,-6 0 5 16,0 4 1-16,0 7-6 0,0 4-12 15,-6 7-20-15,6 3-9 16,0 12-7-16,0-1-6 16,6 4-12-16,-6 8-14 15,7-4-16-15,-1 1-42 0,7-2-72 16,-6-3-111-16,5 0-147 15,8-6-74-15,-6 0-31 16,11-6 18-16,-11-5 59 16</inkml:trace>
  <inkml:trace contextRef="#ctx0" brushRef="#br0" timeOffset="187798.0974">20407 8898 88 0,'0'-7'265'0,"8"-4"14"16,-2 7 15-16,-6-3-109 15,-6 3-73-15,-2 0-43 16,2 4-20-16,-14 0-13 15,-12 0-15-15,-14 4-8 0,-6 0-6 16,-13-1-1-16,0 5-3 16,-7-4 0-16,7 3-1 15,0 0-2-15,6-2 0 0,14 1-4 16,-1 2-1-16,13-1 0 16,1 1 0-16,6 2 2 15,7 1 3-15,-1 0 2 16,7 3 3-16,-7 1 0 15,7 4 1-15,6-1 0 0,-5 1-3 16,5 2 0-16,0-2 0 16,14-1 2-16,0-3 0 15,5-1 2-15,2-3 3 0,5 0 2 16,7-4 1-16,-6-3 9 16,6 1 16-16,7-5 12 15,-7 0 14-15,-1-5 6 16,1 1 6-16,7 1-6 15,-1-4-14-15,2 3-14 16,-2 0-13-16,1 1-6 0,-1 3-8 16,1 0 2-16,-14 7 1 15,1 0 4-15,0 4 6 16,-14 4 5-16,0 4 6 0,-12-4 5 16,0 2 5-16,-14 2 6 15,0-5 4-15,-5 4 2 16,-15-7-4-16,1 4-6 15,0 0-7-15,-13-8-11 16,7 4-11-16,-2-3-16 0,9-5-17 16,-2 5-48-16,15-8-80 15,5 4-120-15,7-4-125 16,13 0-62-16,13-4-25 16,13 0 27-16,6-7 65 15</inkml:trace>
  <inkml:trace contextRef="#ctx0" brushRef="#br0" timeOffset="188288.5192">20480 8920 167 0,'0'-11'238'0,"0"0"10"16,-8 7-70-16,2 4-32 15,-7 9-20-15,0 5-13 16,-6 4 0-16,5 8 1 16,-5 6 3-16,0 1-24 15,6 1-23-15,-1-2-19 16,2 2-13-16,4-5-14 0,8 0-12 16,8-3-8-16,-2-8-6 15,7 1-10-15,7-9-19 16,6 1-21-16,6-7-14 15,-6-4-9-15,7-4-1 0,-7 0 6 16,0-6 20-16,0-1 25 16,-7-8 27-16,1 5 30 15,-1-1 37-15,-5-4 39 16,-2 8 20-16,2-3 8 0,-8 7-3 16,1 3-6-16,-1 4-21 15,-6 7-28-15,0 8-14 16,0 4-10-16,0 3-5 15,0-1-17-15,0 4-14 0,0 5-12 16,0-4-13-16,0 3-35 16,0-7-72-16,0 4-112 15,7-8-127-15,0 0-67 16,5-3-31-16,2 0 14 16,-2-8 59-16</inkml:trace>
  <inkml:trace contextRef="#ctx0" brushRef="#br0" timeOffset="188524.3529">21196 9264 219 0,'32'-17'412'0,"-12"2"67"15,-7-4 55-15,0 5-77 0,-6 3-98 16,-1 4-89-16,0 0-75 15,2-2-88-15,-2 6-109 16,0-1-107-16,8 1-120 16,-2 3-147-16,8 0-110 15,6 3-36-15,0 1 25 0,0-4 54 16,6 0 87-16</inkml:trace>
  <inkml:trace contextRef="#ctx0" brushRef="#br0" timeOffset="188982.5493">22343 8906 72 0,'39'-37'288'0,"-7"4"52"0,-18 4 19 16,-2 4-54-16,-18-1-50 16,0 6-51-16,-14 6-48 15,-6 7-50-15,-7 7-39 16,1 7-29-16,-1 7-16 15,1 6-9-15,12 6-5 0,7 3-10 16,7 0-29-16,12 0-41 16,7-4-52-16,13 1-45 15,0-4-31-15,0-3-10 16,1-4 20-16,-1-5 36 16,0-6 56-16,-1-4 67 0,-5-4 67 15,0-4 53-15,-1-6 49 16,-6-1 50-16,0-2 54 15,-7 2 34-15,8 1 14 16,-8-1-9-16,-6 7-25 16,7-3-41-16,-7 11-49 0,6 0-54 15,-6 11-42-15,7 7-29 16,-1 4-13-16,1 4-5 16,-1 4-9-16,1 2-15 0,6 1-44 15,-7 0-71-15,8 0-96 16,-14 0-162-16,6-4-130 15,0 1-58-15,1-5 2 16,-7-6 50-16,6-5 85 16</inkml:trace>
  <inkml:trace contextRef="#ctx0" brushRef="#br0" timeOffset="189530.9851">23131 8909 248 0,'26'-21'272'0,"1"-2"14"0,-1 9-84 16,-7-1-67-16,7 7-46 16,-6 1-34-16,6 7-24 15,-13 0-15-15,-1 7-11 16,-4 1-5-16,-8 3-4 15,0 7-1-15,-20 1-4 0,0 3-3 16,-5 0-2-16,-2-4-3 16,1 0-1-16,0 0-10 15,6-3-8-15,7-4-5 16,0 0 0-16,7-4 6 16,6-3 4-16,6 0 12 0,7-4 21 15,6-4 19-15,8 0 17 16,-1 2 13-16,6-3 13 15,1 5 8-15,-1 0 5 16,2 0 1-16,-9 7 0 16,8 1 5-16,-14 7 5 0,1-1 2 15,-7 8-2-15,-7-4-4 16,-6 5-4-16,-12-2-10 16,-8 1-11-16,-6 0-6 15,-13-3-7-15,-6-1-8 0,-8-3-8 16,-6-1-9-16,-6-3-6 15,0-3-10-15,7-1-25 16,12-7-69-16,1 3-131 16,18-6-118-16,15-1-65 0,18-3-29 15,7-4 4-15,19-3 56 16</inkml:trace>
  <inkml:trace contextRef="#ctx0" brushRef="#br0" timeOffset="190145.8493">24454 8517 176 0,'19'-18'281'0,"-5"7"15"15,-1 0-11-15,0 4-44 16,-7 10-35-16,1 5-10 0,-7 10 4 15,0 11 14-15,0 4-1 16,-13 12-23-16,0 10-6 16,-7 3-16-16,1 5-24 15,-7 2-32-15,-7 1-27 16,1-3-27-16,-1-1-34 0,1-8-23 16,-1-2-4-16,13-12-2 15,-6-4-5-15,13-7 2 16,0-6 0-16,0-5 6 0,-1-6 0 15,2-9 2-15,6-6 1 16,-2-6 0-16,2-8 0 16,12-2-2-16,2-10 0 15,10 0-2-15,9-5-4 16,5-5-9-16,14-2-20 0,7 1-21 16,-2-4-16-16,14 4-5 15,-12 7-2-15,-1 3 4 16,-13 8 16-16,-7 7 18 15,-6 9 16-15,-13 6 10 16,-13 2 4-16,-6 13 6 0,-13 4 7 16,-7 3 4-16,6 0 2 15,0-4 1-15,1 5 2 16,5-6 2-16,2 2 4 16,5-5 7-16,14 1 5 0,-1 0 2 15,8-4 0-15,5 0 0 16,7-4-7-16,13 0-17 15,0 0-33-15,7-3-50 16,0-4-86-16,-1 0-122 16,7 0-130-16,-7-4-58 0,1-3-13 15,-1-3 29-15,-5-2 70 16</inkml:trace>
  <inkml:trace contextRef="#ctx0" brushRef="#br0" timeOffset="190678.5543">25321 8840 118 0,'0'-4'242'0,"-13"4"34"15,-1 4-37-15,2 3-28 16,-8 7-22-16,1 5-27 0,-1 4-37 16,0-2-38-16,14 1-28 15,0-4-11-15,-1 4-3 16,14-3 0-16,-7-9 4 0,12 5 1 15,-6-7-3-15,14-1-7 16,0-7-6-16,-1 0-9 16,7-4-9-16,7-3-8 15,-1-3-6-15,1-6-1 16,7 1-2-16,-2-2 8 0,1 2 8 16,-6 0 8-16,7 4 6 15,-8 4 5-15,1 3 5 16,-1 4-5-16,7 8-6 15,1 2-6-15,-1 5-4 16,13 4-3-16,-1-2-4 0,14 2-3 16,1-1-3-16,6-3 1 15,-1 0-2-15,-6-5-2 16,1-2 2-16,-1-8 4 16,-14-4 15-16,2-3 20 0,-14-7 25 15,-7-9 27-15,-12-6 37 16,-6-4 28-16,-14-3 21 15,-14-8 10-15,1 3-3 16,-13-3-22-16,0 4-32 16,-6-1-55-16,-1 9-128 0,-6 6-180 15,-7 4-249-15,1 7-131 16,-1 3-66-16,-6 10-14 16,-7 2 74-16,-6 7 140 15</inkml:trace>
  <inkml:trace contextRef="#ctx0" brushRef="#br0" timeOffset="194302.5913">2957 10650 154 0,'14'-7'413'0,"6"-1"82"15,-8 1 93-15,1-1 16 16,1 5-68-16,-8-5-74 15,7 5-62-15,-6 3-73 16,5-4-101-16,-12-1-127 16,7 5-142-16,0 0-159 15,-7 5-181-15,-7-1-210 16,-6 2-101-16,-13 2-20 16,-13 7 39-16,-13 0 105 0,-13 3 149 15</inkml:trace>
  <inkml:trace contextRef="#ctx0" brushRef="#br0" timeOffset="194508.4963">2215 11030 18 0,'-13'14'369'16,"0"-2"64"-16,0-1 67 15,6-4 25-15,1-3-139 16,-1-1-111-16,7 1-107 0,0-4-164 15,0 0-252-15,20 0-158 16,19 0-87-16,0-4-39 16,7 1 16-16,13-1 90 15</inkml:trace>
  <inkml:trace contextRef="#ctx0" brushRef="#br0" timeOffset="194682.8483">3577 11118 10 0,'26'-11'384'16,"-13"4"41"-16,-7-4 20 15,-6 0 6-15,-6 4-188 16,-7-4-201-16,13 7-229 0,0 0-143 16,13 0-74-16,7 0-34 15,12 4-1-15</inkml:trace>
  <inkml:trace contextRef="#ctx0" brushRef="#br0" timeOffset="196439.557">4580 10833 267 0,'7'-15'386'16,"-7"4"42"-16,0 0 36 15,0 4-123-15,0-1-98 16,0 5-62-16,0 6-39 0,0 5-32 16,6 6-26-16,-6 8-17 15,14 4-11-15,-8 8-13 16,0-2-10-16,8 1-11 15,-2 3-8-15,-5 1-5 16,-1 0-4-16,-6-4-5 0,7-4-1 16,-7-4-4-16,-7-3-1 15,7-6 2-15,-6-1 0 16,-7-9 1-16,-1-6 3 16,-4 0 4-16,-2-6 0 15,0-9 3-15,-5-5 1 0,11-5 3 16,-5-5 2-16,5-2-2 15,8-4 0-15,12-9-1 16,8-2 11-16,11-1 5 16,15-3-1-16,5-4-5 15,20 0-13-15,14 0-12 0,-2 0-21 16,8 7-12-16,0 8-7 16,-13 4-5-16,0 10 4 15,-13 7 4-15,-1 4 0 16,-13 12 1-16,-6 6 3 15,-13 12 7-15,-18 8 6 0,-8 2 5 16,-8 4 6-16,-10 4 5 16,-9 4-1-16,1-3 0 15,-6-5-11-15,-1 0-3 16,7-3-3-16,-7-9-3 0,7 3 2 16,6-10 4-16,1-3 16 15,-1 1 12-15,8-8 20 16,-2 0 15-16,8 0 11 15,6-8 7-15,0 5 8 16,0 3 0-16,0-4-15 0,6 4-6 16,8 4-7-16,5-1-19 15,-6 9-14-15,14-2-6 16,-2 5-3-16,7 3-4 16,8 0-1-16,5 1 9 15,1-1 4-15,7-3 2 0,4 3-3 16,-4-3-2-16,-1-4-6 15,-7-1-12-15,1-6-10 16,0 0-13-16,-14-4-11 16,2-4-7-16,-2 0-3 15,-13-6 2-15,-5-5 8 0,-2 1 9 16,-5-5 10-16,-7-3 20 16,0 0 14-16,-7 0 12 15,-5 0 7-15,4 4 4 16,2 0 4-16,0 4-13 15,6-1-6-15,-7 7-4 0,7 4-3 16,0 4-2-16,0 4-2 16,7 7-7-16,13 7-8 15,-8 1-1-15,8-1-1 16,13 4 1-16,-7 0 2 16,6 0 6-16,1-1 7 0,-7-1 1 15,7-3 2-15,-7 2-1 16,-1-9-1-16,1 5-1 15,-6-4-3-15,6-3 0 16,-7-1 0-16,-5-3-2 16,-2-4 2-16,2 0 2 0,-8 0 3 15,1-8 1-15,-1 1 0 16,-6 0-1-16,0-8 2 16,0 1 5-16,-6-5 7 0,-1 1 9 15,1 0 11-15,0-4 24 16,6 3 12-16,-8 4 3 15,8-3 0-15,0 3-6 16,0 5-8-16,8-1-16 16,-8 0-11-16,6 3-6 15,0 2-5-15,-6-2 0 16,7 1 1-16,-1 2 3 0,-6 2 0 16,7-1-1-16,-7 0 1 15,6 4-2-15,-6 0-8 16,7 0-6-16,-1 0-5 15,8 8-1-15,5 0-4 16,7-1-12-16,-6 4-7 0,6 3-1 16,0 1-4-16,7-4-1 15,-8 4 0-15,8-4 7 16,0-1 3-16,-8 1-6 16,9-3-4-16,-9-1-4 0,1 1-3 15,-6-8 3-15,6 0 3 16,-7 0 7-16,-5-4 6 15,-2 0 2-15,2 0 5 16,-2-3 2-16,2 0 3 0,-8-1-2 16,7-2 10-16,1-1 0 15,-8-1-3-15,6 2-8 16,-4-1-9-16,-2-4-3 16,-6 5-15-16,0-2-2 15,0 1 4-15,-6 3 9 16,-2 2 6-16,-4-3 6 0,6 3 6 15,-8-2 3-15,-5 5 2 16,5-5 1-16,-6 1 2 16,2 0 2-16,-9 0-3 15,1 3 1-15,0-4-14 0,7 1-70 16,-7-1-148-16,6 6-129 16,0-2-64-16,1 0-37 15,-1 4-8-15,-6 0 60 16</inkml:trace>
  <inkml:trace contextRef="#ctx0" brushRef="#br0" timeOffset="198238.0038">6060 10789 112 0,'-26'0'280'0,"12"-4"36"16,8 0-3-16,6 4-49 15,6 0-50-15,20-3-33 16,7 3-21-16,-1-4-28 16,14 0-26-16,7-2-28 15,-2-6-24-15,2 1-19 0,-8 0-15 16,1-7-9-16,-1 3-4 15,-12-7-4-15,0 4-2 16,-14-4-1-16,-13 4-1 16,-6-5-1-16,-6 5-1 15,-13 0 2-15,-14 3-1 0,-6 4 3 16,-7 8 6-16,-12-2 7 16,-1 13 8-16,0 3 0 15,-6 7 6-15,19 8 2 16,1-1-5-16,19 8-17 15,13 1-9-15,13-1-4 0,19-1-6 16,14 2-3-16,13-5 0 16,12-3 9-16,7-5 3 15,7 2-4-15,0-9-7 0,-7-6-6 16,0-1-5-16,-12-7-2 16,-2-4-2-16,-11-4 7 15,-8 1 5-15,-7-7 7 16,2-5 19-16,-7 1 9 15,-8 0 10-15,2-4 4 0,-8 0 8 16,8 4 3-16,-2-1-10 16,1 0-2-16,1 9-6 15,-2 3-5-15,2 3-12 16,5 4-9-16,-6 7-8 16,6 4-3-16,-5 4-4 15,-2 7-2-15,2 0 8 0,-1 0 1 16,6 0 4-16,-6-1 2 15,7 2-2-15,-7-5-9 16,0 1-15-16,0-4-9 16,0-5-6-16,-6-3-5 15,-1-3 2-15,-6 0 9 16,0-8 12-16,0 0 13 16,-6-6 5-16,-1-1 1 0,0-5 5 15,-6 2 8-15,7-4 8 16,6-5 10-16,6 2 7 15,1-1 8-15,6 4 0 16,6-4-5-16,1 7-6 16,13 1-7-16,-7 2-9 0,13 5-6 15,-7 0-3-15,7 3-3 16,1 0-2-16,-1 4-3 16,-1-4 1-16,2 1 0 15,-7 3 0-15,-1-4 0 16,1-3 1-16,-7 4 2 15,-7-5 0-15,1 1-3 0,0-5 2 16,-8 2-1 0,-5-5 0-16,-1 4 0 0,-12-4 2 15,-1 4 1-15,-5-4-1 16,-2 8 1-16,-6 0 1 16,-5 7 0-16,-1 4 2 15,0 3 8-15,-1 4 7 16,15 7 6-16,4 5 4 15,8-1-1-15,8 3-2 0,4 0-9 16,15 1-7-16,5 0-10 16,1-3-7-16,-1-9-13 15,1 1-16-15,-1-5-11 16,-6-3-13-16,7-3-7 16,-7-4 0-16,-6-4 14 15,-7-6 15-15,0-1 13 0,-7-4 16 16,1-3 10-16,-14-5 12 15,1 2 6-15,6-5 7 16,-13 0 7-16,13 1 6 16,-7-1 4-16,1 0-2 15,6 4-4-15,0 4-9 16,0 4-8-16,6 3-9 0,1 7-5 16,6 0-4-16,6 4-7 15,1 4-2-15,6 4 1 16,0-1-2-16,0 3-2 15,13 5-10-15,-12-1-8 16,11 1-7-16,-5 4-5 16,-1-4-2-16,1-1 1 15,-1 5 6-15,-5-5 12 0,5 1 8 16,-12-1 6-16,-1 1 5 16,1 0 2-16,0 3 1 15,-8-3-1-15,8-1-1 16,-7 5 0-16,0-5-1 15,0 5 0-15,-7-5 0 16,-6 1-1-16,0-1 1 16,-12-2-2-16,-8-2 2 0,-13 2 2 15,1-9 0-15,-13 5 2 16,-1-4 2-16,-1-4 1 16,9 0 1-16,-1 0 0 15,13-4 0-15,13 4-4 16,6 0-3-16,14 0-10 15,12-4-18-15,21 4-15 0,-1-4-19 16,13 4-16-16,-1-3-12 16,2-5 2-16,-1 4 8 15,-7-6 13-15,8-2 14 16,-1 1 21-16,-7-4 19 16,-6-2 9-16,1-5 7 15,5 0 6-15,-13 0 8 16,8-4 8-16,-1-3 19 0,-6 3 24 15,-7 4 28-15,0 0 20 16,-7 3 6-16,-5 9-1 16,-2 2-2-16,-6 8-10 15,2 3-20-15,-2 9-15 16,0 3-9-16,-6 4-10 16,13-2-18-16,-6 5-18 15,6-3-25-15,7-2-47 0,-1-2-76 16,1-4-129-16,6 1-114 15,0-8-57-15,-7 0-18 16,-6-8 27-16,0-4 63 16</inkml:trace>
  <inkml:trace contextRef="#ctx0" brushRef="#br0" timeOffset="198394.0586">8900 10518 325 0,'-39'-25'429'0,"1"-1"38"15,11 3 11-15,7 5-186 16,8 3-191-16,18 5-214 0,7 2-183 16,19 4-98-1,1 8-47-15,7 0 16 0,-2 2 61 16</inkml:trace>
  <inkml:trace contextRef="#ctx0" brushRef="#br0" timeOffset="199319.8209">9050 10403 55 0,'6'-14'322'0,"2"3"38"15,-2 0 25-15,-6 4-52 16,6 2-34-16,-6 10-39 15,0 2-23-15,0 8-8 16,0 6 2-16,0 9-22 0,7 4-38 16,-7 6-40-16,0 0-38 15,0 0-29-15,0 4-27 16,-7-3-18-16,1-1-12 16,0-3-15-16,-2-5-21 15,2-3-15-15,0-10-9 16,-1 0-14-16,7-5-19 0,-7-7-12 15,1-7-3-15,6 0-1 16,-6-4-4-16,6-3 3 16,0-3 22-16,0-2 19 15,0 1 20-15,6 0 21 16,0 4 15-16,1 0 11 16,12 0 1-16,1 3 0 15,6 0 1-15,1 0-4 0,-1 1-1 16,6 3-9-1,-5 0-19-15,5-4-21 0,1 0-22 16,5-2-17-16,-5-6-12 16,-1 1-4-16,1-3 8 15,-7-9 8-15,7 1 15 16,-13-3 16-16,6-4 9 16,-7-5 5-16,-6-2 6 15,0 0 9-15,0-5 6 0,-6-3 12 16,5 4 23-16,-5-2 38 15,-7 11 19-15,0 1 12 16,0 12 6-16,-7 7 9 16,-5 11-7-16,-2 15-14 15,-5 6-7-15,6 8 7 16,0 8 0-16,7 4-9 0,12 2-12 16,7 1-13-16,7 0-10 15,6-3-13-15,19-4-12 16,1-4-25-16,5-4-58 15,2-4-55-15,-1-2-40 16,1-9-38-16,-8 1-23 16,1-7 10-16,-1-8 48 15,-13 0 54-15,-5-8 47 0,-15-4 44 16,2-2 42-16,-14-1 45 16,-14-3 50-16,2 0 43 15,-8-1 25-15,1 9 14 16,-1-1 9-16,0 7-13 15,7 12-29-15,1 2-38 16,12 5-27-16,12 6-20 16,15 5-25-16,11-4-28 0,27 5-32 15,8-10-48-15,18 5-70 16,7-3-113-16,5-2-141 16,2-5-71-16,-1-1-21 15,-13-4 19-15,-12-3 56 16</inkml:trace>
  <inkml:trace contextRef="#ctx0" brushRef="#br0" timeOffset="200500.5003">11350 10660 165 0,'-6'4'328'0,"-7"4"54"16,6 2 59-16,-5 12-77 15,4 4-41-15,2 11-2 16,6 6-8-16,6 5-21 16,8 4-30-16,5 6-37 15,7 1-45-15,7 3-43 16,-1 0-41-16,8 1-35 0,-14-5-30 16,7-3-35-1,-15-7-38-15,2-4-37 0,-7-8-27 16,1-2-14-16,-8-9-3 15,-6-7 10-15,0-7 20 16,-6-3 30-16,-14-12 21 16,7-3 14-16,-7-7 6 15,0-12 6-15,8-3 6 16,-1-12 1-16,6-3-6 0,7-7-14 16,20-5-21-16,6-2-21 15,19 2-18-15,14-2-9 16,-1 3 0-16,7 11 13 15,1 4 18-15,-14 11 24 16,0 7 20-16,-13 7 17 16,-13 12 12-16,-6 6 8 0,-7 9 5 15,-13 5 3-15,-7 2 0 16,1 3-8-16,0 3-4 16,6-3-17-16,0 1-26 15,6-5-46-15,7 0-43 16,0-3-42-16,6-4-50 15,1 0-46-15,13-4-30 16,-1-7-7-16,1 0 6 0,-1 0 21 16,1-12 35-16,-1 2 48 15</inkml:trace>
  <inkml:trace contextRef="#ctx0" brushRef="#br0" timeOffset="201800.9203">12386 11012 67 0,'0'-18'183'15,"0"-1"37"-15,-6 4 14 0,-14 5-8 16,-6-1-14-16,0 7-22 15,-7 4-37-15,1 4-35 16,-1 3-29-16,7 4-28 16,7 0-24-16,13 4-15 15,-1-1-10-15,14-3-8 16,5 0-8-16,8 0-5 16,-7-4-5-16,13 0-3 15,0-7-5-15,1 0-6 0,5-2-5 16,1-3 2-16,-1-5-3 15,1-2-1-15,-1 2 1 16,1-5 7-16,-7 4 8 16,0-4 9-16,-7 5 9 15,-6 2 6-15,0 1 8 16,-7 3 15-16,2 8 15 0,-8 3 4 16,0 4 4-16,0 4 6 15,0 7-2-15,6-1-13 16,0 6-13-16,1-2-7 15,0-3-11-15,-1-1-11 16,1-2-12-16,5-4-7 16,-12-1-8-16,7-9-13 0,0-3-6 15,-1-2 2 1,-6-7 7-16,0 0 3 0,0-4 13 16,-6-3 17-16,6-5 17 15,0 1 12-15,0 0 10 16,12-1 5-16,2 2 1 15,5-3-9-15,1 2-7 0,12 4-11 16,1 3-8-16,-1 3-4 16,1 4 0-16,7 8 2 15,-8 0 1-15,-7 11 0 16,1-1-1-16,1 1-8 16,-7 8-17-16,-2-6-15 15,2 2-14-15,-6-5-11 16,-1 1-7-16,-7-5 4 15,0 2 12-15,2-8 11 0,-8-1 13 16,0-6 12-16,-8-1 9 16,2-3 12-16,-7-4 16 15,7-4 24-15,-8-3 23 16,2 3 27-16,-2-6 25 16,2 1 19-16,5 2 3 15,7 4-16-15,7 3-15 0,5-1-27 16,14 6-25-16,7 2-26 15,13 0-26-15,5 1-18 16,8 6-18-16,-6-3-18 16,5 4-22-16,1-4-15 15,-7 0-5-15,-7 0-1 16,8 0 10-16,-14-7 12 0,-7 3 25 16,1-7 21-16,-7 0 14 15,-12 0 16-15,-8-4 9 16,-6 1 11-16,-6-1 18 15,-2 1 16-15,-11-1 11 16,-1 4 1-16,1 7 3 16,0 0-3-16,-1 12-16 0,1 6-14 15,5 4-12-15,8 8-6 16,6 4-6-16,6 3-5 16,8-1-8-16,11 1-9 15,1 1-8-15,14-9-11 16,5-3-13-16,8-4-10 15,-2-7-13-15,-5-3-12 16,-1-8-9-16,1-4 0 0,-7-8 6 16,-13-2 6-16,-6-4 14 15,-13 0 24-15,-7-5 23 16,-7-2 20-16,-13 3 11 16,0-8 18-16,-5 5 12 15,5-4 21-15,-6 0 14 0,13 0 8 16,0 3 11-16,7 4-5 15,-1 0-12-15,14 11-22 16,-1 0-24-16,7 7-18 16,6 4-5-16,1 4 2 15,0 4 11-15,-1 6 12 16,7 1 12-16,7 2 9 16,-1 2-4-16,1 3-6 15,7-4-11-15,-2 4-11 0,1-3-12 16,1-1-8-16,-7 0-7 15,-1 0-10-15,-6 1-12 16,-7-5-24-16,-5 1-34 16,-2-4-44-16,1 1-53 15,1-5-54-15,-8-1-76 16,6-2-108-16,2 0-55 0,-1-4-5 16,7-4 28-16,0-4 48 15</inkml:trace>
  <inkml:trace contextRef="#ctx0" brushRef="#br0" timeOffset="202020.2912">15228 10749 133 0,'25'0'247'0,"8"0"-12"15,6-5-21-15,0 5-23 16,7 0-51-16,13 0-80 16,-8-3-110-16,14 3-114 0,-6 0-73 15,-7-4-37-15,-5 4-4 16</inkml:trace>
  <inkml:trace contextRef="#ctx0" brushRef="#br0" timeOffset="202233.2593">15182 10885 265 0,'-39'14'334'0,"6"4"51"0,13-4-34 15,14-2-32-15,12-1-33 16,14-5-37-16,13 2-41 16,12-1-45-16,14-3-53 15,6-4-80-15,7 0-92 16,-1-4-105-16,14 1-116 0,0-5-126 15,0 1-56-15,-7-4 2 16,-7 0 40-16,1-3 72 16</inkml:trace>
  <inkml:trace contextRef="#ctx0" brushRef="#br0" timeOffset="202816.4113">17215 10524 203 0,'-13'-10'282'15,"-13"-1"28"-15,-7 1-57 0,-13 2-56 16,-5-1-42-16,-8 3-31 16,0 3-27-16,7-5-19 15,0 8-14-15,6-3-9 16,0 3-10-16,14 3-4 15,6-3-6-15,7 3-5 0,-1 5-4 16,7-2-3-16,0 6-5 16,6-1-7-16,-5 4-5 15,12 0-2-15,-8 3-3 16,2-4-7-16,12 5-16 16,2-5-9-16,4 4-11 15,8-2-14-15,13-5-5 16,-1 0 3-16,1-1 12 0,12-2 7 15,1-1 12-15,-1 0 18 16,7-3 16-16,7-1 20 16,0 1 19-16,-7 0 19 15,7 0 18-15,-8-1 9 16,2 5 5-16,-1 3-5 16,-13 3-11-16,0 1-11 0,-7 0-12 15,-5 3-7-15,-7 0-8 16,-8 4-5-16,-12-4 3 15,-12 4 15-15,-8-2 5 16,-19-3 1-16,-7-2-2 16,-13-1-6-16,1 1-12 15,0-4-42-15,-8-4-58 16,8-3-76-16,5 0-91 0,7-1-121 16,14-3-101-16,13-3-32 15,5-1 16-15,21-7 54 16</inkml:trace>
  <inkml:trace contextRef="#ctx0" brushRef="#br0" timeOffset="203306.1682">17926 10493 225 0,'12'-12'285'0,"-6"5"39"0,1 7-25 16,-7 2-41-16,-7 10-36 16,1 3-12-16,-6 11-9 15,-2-1-27-15,1 8-32 16,6 0-38-16,1 0-37 16,6 3-28-16,0-2-35 15,13-5-39-15,-6 0-40 0,-1-3-32 16,8-8-20-16,-2 0-22 15,1-7-12-15,0-3-2 16,6-5 7-16,1-6 20 16,-6-5 19-16,5 2 22 15,-6-6 45-15,0-6 46 16,7 0 58-16,-14-1 52 0,7 2 49 16,-6-3 42-16,-1 6 9 15,7 7-3-15,-7-1-15 16,1 5-25-16,0 6-34 15,5 9-36-15,-5 2-28 16,0 9-20-16,6-2-23 16,-7 1-33-16,7 0-38 15,6 3-50-15,1-2-68 0,0-6-94 16,-1 3-122-16,1-3-60 16,6-5-9-16,-7-1 23 15,1-8 61-15</inkml:trace>
  <inkml:trace contextRef="#ctx0" brushRef="#br0" timeOffset="203915.3043">19221 10529 215 0,'-18'-19'254'0,"-22"4"11"16,1 5-67-16,-13-1-51 16,0 4-37-16,0-1-28 15,6 5-25-15,7-2-21 16,6 5-14-16,1 5-4 0,-1-2-3 16,13-3-2-1,1 8 0-15,6-5 1 0,0 1-2 16,0 3-2-16,6-3-1 15,1 4-1-15,0-2-5 16,-2 5 2-16,2 1-3 16,6-2 0-16,0 5-1 15,0-1-1-15,6 1 1 0,2 3-4 16,4-6 1 0,8 2 0-16,6-3 1 0,0 1 1 15,6-5 11-15,8 0 12 16,5-4 13-16,-5 5 14 15,5-8 16-15,1 4 13 16,-7-1 6-16,6-3 5 16,-5 4 2-16,-1 3 0 15,-13 0 0-15,0 1 6 0,-7 6 0 16,-13-2-7-16,-6 2-7 16,-6 5-9-16,0-5-12 15,-7 5-16-15,-13-2-15 16,0-2-5-16,-1-1-9 15,-5 1-6-15,-7-4-15 0,7 1-28 16,-8-2-40-16,7-3-63 16,1-2-77-16,-1-2-116 15,21 1-99-15,12-4-33 16,0 0 8-16,6-4 45 16,14-7 69-16</inkml:trace>
  <inkml:trace contextRef="#ctx0" brushRef="#br0" timeOffset="204385.635">19874 10440 235 0,'6'-3'313'15,"-12"6"47"-15,-8 8-47 16,1 5-25-16,-7 2-23 15,8 7-32-15,-8 4-31 16,14 0-33-16,-1 5-35 16,7-5-32-16,7 4-38 15,5-4-39-15,8-4-42 16,0-2-44-16,5 0-36 0,2-9-28 16,-1-3-16-16,0 0-10 15,0-8 5-15,0-3 22 16,-7-3 33-16,7-4 26 15,-6-1 26-15,0-7 28 16,5 1 36-16,-5-1 40 16,-7 4 35-16,1-4 26 15,-2 8 18-15,-5 0 12 0,0 7 4 16,-7 3-18-16,0 8-29 16,0 1-29-16,0 5-17 15,0 6-19-15,-7-1-23 16,7 3-20-16,0-3-38 15,0 4-44-15,0-3-70 16,7-2-102-16,-1-3-142 0,0 1-74 16,8-2-14-16,5-5 21 15,1-5 57-15</inkml:trace>
  <inkml:trace contextRef="#ctx0" brushRef="#br0" timeOffset="204583.5287">20557 10836 75 0,'14'-22'394'0,"-8"-3"73"16,-6 6 52-16,6 1-17 15,-6-1-124-15,0 9-126 16,7-1-122-16,6 3-121 16,6 1-130-16,7 3-133 15,7 4-134-15,7 0-74 16,-1 4-12-16,-7 3 26 0,1-3 64 15</inkml:trace>
  <inkml:trace contextRef="#ctx0" brushRef="#br0" timeOffset="205081.1103">21366 10529 154 0,'-7'-26'326'0,"-6"4"45"16,-6 0-11-16,-15 7-47 16,2 1-60-16,-7 6-56 15,6 4-49-15,1 8-40 0,6 4-27 16,13 2-22-16,6 1-19 16,14 5-20-16,6 2-27 15,7-4-32-15,6 1-39 16,-1 0-38-16,1-5-34 15,0 2-21-15,1-5-7 16,-15-4 9-16,8 1 26 16,0-8 30-16,-7 1 38 0,0-4 41 15,-6-1 43-15,-1-3 36 16,7 1 37-16,-6-2 40 16,-7 1 31-16,6 5 4 15,-6-2-6-15,0-1-10 16,0 9-12-16,0 5-17 15,-6 7-23-15,-1 5-13 0,-6 5-6 16,7 4-9-16,-1 3-18 16,0 4-15-16,1 0-4 15,6 0-17-15,-7-4-36 16,7 5-55-16,-6-5-85 16,6-4-116-16,6-3-120 15,-6-4-49-15,7-3 3 16,-7-4 35-16,0-3 75 0</inkml:trace>
  <inkml:trace contextRef="#ctx0" brushRef="#br0" timeOffset="205600.9583">21658 10524 86 0,'46'-17'237'16,"-1"-2"35"-16,2 1-33 16,5 4-32-16,-7-2-30 15,7 6-18-15,-6-2-29 0,-13 5-28 16,0 4-26-16,-8 3-22 16,-5 3-15-16,-14 4-13 15,-12 5-9-15,-1-2-6 16,-6 6-7-16,-12-2-4 15,5 4-6-15,-13-3-11 0,13 4-11 16,-6-5-14-16,7 1-14 16,-1-5-11-16,8 1-8 15,4 0 3-15,2-3 6 16,12-2 11-16,2 3 19 16,-2-6 10-16,7 0 16 15,6 2 12-15,1-2 18 16,-1-3 18-16,1 8 17 15,0-5 20-15,-7 5 17 0,-1 3 14 16,2-1 7-16,-8 5 0 16,0-1-3-16,-6 1-11 15,7 4-12-15,-14-1-10 16,1-3-10-16,0 3-14 16,-14-3-12-16,1 3-22 15,-14-3-35-15,0-1-80 0,-12-2-152 16,-14 2-117-16,-6-7-61 15,-7-3-21-15,-19-4 11 16,-1-4 59-16</inkml:trace>
  <inkml:trace contextRef="#ctx0" brushRef="#br0" timeOffset="206830.3172">22890 10243 244 0,'6'-4'289'0,"2"0"20"0,-2 4-8 15,0 4-9-15,-6 8-9 16,-6 2-8-16,6 8-18 15,-6 3-31-15,6 8-36 0,0 4-42 16,0-1-38 0,6 5-34-16,-6 3-27 0,6 0-20 15,-6 0-14-15,-6-4 1 16,0 4-2-16,-8-7-6 16,2 0-12-16,4-8-10 15,-4-4-8-15,5-3-12 16,1-4-6-16,-8-7 3 15,8 0 5-15,0-11 5 0,0 0 4 16,6-7 4-16,0-3-8 16,12-9 0-16,8-3 3 15,-1-4 2-15,13-3 1 16,1-5-3-16,13 2 3 16,6-4-8-16,6-2-15 15,1 6-22-15,13-5-29 16,-7 8-27-16,0 3-23 15,-12 5-12-15,-8 5-1 0,-13 9 21 16,-12 7 29-16,-20 3 37 16,-20 9 35-16,-12 5 34 15,-7 2 31-15,0 4 16 16,-13-2 15-16,13-2 11 16,6 3 11-16,1-8 2 15,12 4-2-15,14-2-1 0,-2-1-4 16,16-1-9-16,11-3-9 15,0 0-9-15,8-1-9 16,12-2-8-16,-1-1-10 16,8 1-8-16,0-2-10 15,6-1-24-15,-6-1-41 16,-1-1-52-16,1-3-64 16,-1 0-84-16,-12 0-95 0,7-3-41 15,-15-6 6-15,1 3 32 16,0-5 57-16</inkml:trace>
  <inkml:trace contextRef="#ctx0" brushRef="#br0" timeOffset="207378.0193">23926 10510 170 0,'-19'4'279'15,"-7"6"26"-15,0 2-49 16,6 6-50-16,1 0-47 15,12 1-41-15,7 2-34 16,7-2-24-16,6 3-20 0,-1-7-19 16,8 3-20-1,0-3-20-15,6-4-25 0,-1-5-21 16,8-1-20-16,-7-1-8 16,-6-8 1-16,6-1 10 15,-7 2 22-15,-5-4 28 16,-8-4 41-16,8 0 40 15,-8 4 33-15,-6-4 18 16,6 3 6-16,0 5-1 16,8-1-17-16,5 4-24 0,1 4-22 15,6 3-17-15,7 1 8 16,-1 2-2-16,13 1-2 16,-5 0 3-16,5 0 3 15,8-3 3-15,-15-4-8 16,8-1 0-16,-7-3 4 15,-6-3 5-15,-1-9 6 0,-12 5 9 16,-1-8 9 0,-5 1 10-16,-8-5 11 0,-6-2 9 15,-6-1 6-15,-1-1 0 16,-13-6-3-16,1 3-11 16,0 1-15-16,-8-1-17 15,8 5-35-15,0-2-57 16,-1 5-78-16,13 0-104 0,1 3-139 15,12 8-113-15,7-5-40 16,7 10 11-16,12-3 51 16,1 2 89-16</inkml:trace>
  <inkml:trace contextRef="#ctx0" brushRef="#br0" timeOffset="207577.1411">25203 10433 107 0,'40'0'317'0,"-1"0"54"16,0 0 15-16,-7 0-66 15,7-3-66-15,1-1-71 0,-8 0-83 16,7 4-89-16,7-4-90 16,-13 1-89-16,-1-1-91 15,-6 4-72-15,-7 4-29 16,-5-4 8-16,-8 3 37 15</inkml:trace>
  <inkml:trace contextRef="#ctx0" brushRef="#br0" timeOffset="207778.5023">25367 10558 102 0,'-14'10'260'0,"8"5"23"16,-1-4 5-16,14 1-16 15,-1-6-34-15,14 2-35 16,-1 0-38-16,7-1-41 15,14-3-38-15,5 0-53 16,7-4-80-16,1 0-107 0,-2 0-124 16,2-4-76-16,-1 0-37 15,-7 0 2-15,-5-3 46 16</inkml:trace>
  <inkml:trace contextRef="#ctx0" brushRef="#br0" timeOffset="208426.8662">26761 10198 140 0,'0'-14'248'15,"-13"-1"24"-15,-6 5-43 16,-8-2-53-16,-12 5-38 16,-13-1-22-16,-7 6-13 15,1-3-14-15,-1 2-10 16,0 3-9-16,7 0-6 0,7 0-8 16,12 0-6-16,1 3-5 15,12 2-4-15,0-3-4 16,7 6-3-16,7-1-1 15,-1 1-3-15,1 3-2 16,-7 4-2-16,-1-4-2 16,-5 7-1-16,6 0-1 15,-6 0-5-15,12 4-5 0,0 0-9 16,7 0-11-16,14-4-7 16,5 1-10-16,7-1-11 15,7 1-11-15,5-4-4 16,2-5 2-16,5 1 4 15,1-3 8-15,-7-5 9 16,7 4 11-16,-1-7 14 16,-6 4 8-16,7-1 12 0,-7 1 7 15,-6 1 12-15,-1-2 10 16,1 5 11-16,-7 1 13 16,-6 3 6-16,-8 3 8 15,-4 4 2-15,-8-2 4 16,-8 2-5-16,-4-1-10 0,-8 0-8 15,-13 0-10-15,1 1-12 16,-13-5-12-16,-1 1-15 16,0-3-43-16,0-5-71 15,8 0-99-15,11 0-140 16,-5-3-102-16,12 0-49 16,7-4 6-16,7 0 49 15</inkml:trace>
  <inkml:trace contextRef="#ctx0" brushRef="#br0" timeOffset="208673.8922">26976 10583 268 0,'13'-3'431'15,"-7"-5"77"-15,-6 1 68 16,0 0-70-16,-6 0-78 15,-1 3-75-15,7-4-68 16,-6 5-88-16,6 3-99 16,6-4-112-16,1 4-118 15,6-3-129-15,6 3-144 0,-5 3-135 16,5-3-45-16,-13 4 10 16,1-1 51-16,-7-3 91 15</inkml:trace>
  <inkml:trace contextRef="#ctx0" brushRef="#br0" timeOffset="209160.7287">27607 10198 221 0,'8'-6'327'0,"-16"2"58"15,-4 8-12-15,-8 7-41 0,1 7-16 16,-7 4-27-16,6 3-43 16,7 4-45-16,0 4-46 15,13 1-43-15,0 3-35 16,13-5-39-16,0 2-47 16,13-6-45-16,-6-1-40 15,6-6-40-15,7-3-34 16,-7-7-16-16,-1 0 4 0,1-7 17 15,0-4 30-15,-6-7 33 16,7-1 37-16,-15-3 44 16,8-3 44-16,-7-1 42 15,0-3 46-15,-6 7 35 16,-1 1 14-16,0 2 3 16,0 4 1-16,2 4-9 0,-8 7-30 15,0 4-27-15,0 4-15 16,6 7-18-16,-6 0-25 15,0 0-27-15,6 0-46 16,1 0-58-16,-1-1-76 16,8-2-110-16,-14-1-139 15,6-3-86-15,0-4-19 16,1-4 26-16,-7-4 59 16</inkml:trace>
  <inkml:trace contextRef="#ctx0" brushRef="#br0" timeOffset="209759.503">28663 10261 81 0,'20'-15'259'0,"-20"1"26"16,-14 6-4-16,-4 1-71 15,-21 0-61-15,-1 7-33 16,1 0-20-16,0 0-21 0,-1 0-18 16,2 0-14-16,5 4-11 15,7-4-11-15,0 3-11 16,-7 4-4-16,7 1-2 16,7-1-2-16,-7 5-2 15,6-6 0-15,7 5-7 16,0-3-15-16,7 3-15 15,6-1-17-15,6-2-18 0,1 3-14 16,6-3-3-16,-1-2 9 16,8 2 11-16,0-1 13 15,-1-3 22-15,7-4 23 16,7 4 28-16,-1-4 31 16,1 0 29-16,7-4 31 15,-8 0 23-15,7 4 14 0,-7-3 9 16,1 3-5-16,-1 0-7 15,-12 3-11-15,7 5-11 16,-15-1-12-16,2 7-16 16,-8-2-14-16,-6 5-13 15,-6 2-14-15,-2-1-12 16,-10 1-11-16,4-2-7 0,-5 2-12 16,-13 0-6-16,5-4-17 15,-12-1-32-15,6 1-43 16,-12-8-55-16,6 4-74 15,-1-4-93-15,1-3-92 16,7 3-32-16,6-7 11 16,7 0 38-16,-1 0 64 0</inkml:trace>
  <inkml:trace contextRef="#ctx0" brushRef="#br0" timeOffset="211207.2917">29360 10221 238 0,'-6'-4'304'15,"-7"1"2"-15,0-5-25 16,0 5-42-16,-13-5-46 15,0 5-53-15,-7-5-45 0,-5 5-34 16,-2 3-19 0,-12-5-8-16,6 5-2 0,-6 5-5 15,0-2-4-15,6 1-1 16,7 0-4-16,7 2-4 16,-1 2-6-16,14 0-4 15,6-5-1-15,-1 4-2 16,8 1 0-16,0-1 0 0,-1 0-1 15,7-2 1-15,0 1-1 16,0-2-2-16,0 3-5 16,0 1-10-16,7-2-5 15,5 2-8-15,-5-1-7 16,13 5-4-16,-1-5 0 16,0 3 8-16,8-1 5 15,5-2 7-15,1 0 9 0,-1-3 10 16,8-2 13-16,-1 3 20 15,0-5 22-15,-7-5 22 16,8 5 21-16,-8-2 12 16,7-2 9-16,-6 0-2 15,-7 1-10-15,6 3-14 16,-5 0-8-16,-1 3-8 0,-7 1-10 16,-6 2-6-16,-6 6-5 15,-1-1-5-15,0 4-11 16,-6 0-9-16,-6-1-7 15,0 4-8-15,-1-2-4 16,-13-2-4-16,-6 1-3 0,-6-1-2 16,-7 1-4-16,-6-5-11 15,-8 2-20-15,-12-1-30 16,7 0-46-16,5-8-67 16,1 4-86-16,7-3-108 15,5 0-80-15,21 0-22 16,5-4 18-16,14 0 54 15</inkml:trace>
  <inkml:trace contextRef="#ctx0" brushRef="#br0" timeOffset="211996.7043">30130 10272 11 0,'0'-7'228'0,"6"7"37"0,-6-4 17 15,0 4-3-15,-6 4-18 16,-8 3-11-16,2 3-4 15,-8 5-21-15,0 4-38 16,1 3-45-16,-1-5-37 16,8 6-30-16,-2 0-23 0,8-6-17 15,-7 2-16 1,13 0-18-16,-7-5-17 0,7-3-13 16,-7 1-8-16,1-6-10 15,6-2-18-15,-6-4-5 16,-1-4-1-16,7-2 2 15,-7-2 0-15,1-7 7 16,6 1 17-16,0-5 12 0,0 0 15 16,13-2 11-16,0-4 8 15,7 2 8-15,-1 0 3 16,7 6 2-16,0 2 1 16,1 1 1-16,-9 6 5 15,9 1 4-15,-7 7 3 16,-8 7 1-16,8 1 0 0,-7-1-3 15,0 7-6-15,0-3-10 16,0 3-10-16,0-2-15 16,7 3-10-16,-7-8-8 15,0 0-2-15,-7 0-3 16,7-7 3-16,1 0 6 16,-8-2 9-16,7-6 4 0,0-1 7 15,-7-1 8-15,7-5 13 16,7-3 13-16,0 3 14 15,-1-2 18-15,1 2 16 16,6 1 10-16,-6 2 0 16,-1 5-3-16,1-1 2 15,0 8-2-15,-8 4-14 16,1 7-10-16,-13 3-6 16,7 5-6-16,-7-1-12 0,-7 8-15 15,7 0-22-15,-7-1-36 16,1 1-51-16,6-1-75 15,-6-3-107-15,6 0-116 16,0 1-68-16,0-9-13 16,0 1 27-16,12-5 59 15</inkml:trace>
  <inkml:trace contextRef="#ctx0" brushRef="#br0" timeOffset="212575.5049">30944 10338 172 0,'7'-14'264'15,"-7"9"25"-15,-7 2-22 16,-6 6-36-16,7 4-21 16,-8 5-13-16,8 3-29 0,-1 4-36 15,7-5-29 1,-6 3-25-16,6 2-28 0,6-4-20 15,-6-5-16-15,13 2-16 16,1-1-18-16,-2-7-19 16,8-2-18-16,-1-4-7 15,7-2-5-15,-6-4 5 16,0-3 10-16,-1 0 18 16,1 1 19-16,0-2 16 0,-8 2 17 15,1 3 12-15,7-1 7 16,-7 4 2-16,13 1-1 15,0 6-8-15,0 5-10 16,0-2 2-16,7 6-2 16,6 3 1-16,-7-5-1 0,14 1-1 15,-7 0 1-15,0 1 7 16,1-10 9-16,-8 3 11 16,1-5 11-16,-1-5 15 15,-6-1 12-15,-7-5 3 16,-5-4 7-16,-8 1 11 15,-12-5 4-15,-8-3 3 0,2 0-3 16,-21 0-12-16,1 1-17 16,-1-2-23-16,-7 2-43 15,2 2-66-15,11 1-100 16,1 7-111-16,20 0-124 16,12 7-113-16,14 4-35 15,6 4 16-15,19-1 71 16,8 1 95-16</inkml:trace>
  <inkml:trace contextRef="#ctx0" brushRef="#br0" timeOffset="212756.1955">32254 10282 312 0,'33'-2'441'0,"-8"-6"76"0,1 1 61 15,-12-1-109-15,-2 2-100 16,-5-2-101-16,0 0-136 15,-1-3-188-15,0 8-279 16,-12-4-153-16,0 3-81 16,-14 4-24-16,-6-4 38 15,-19 1 106-15</inkml:trace>
  <inkml:trace contextRef="#ctx0" brushRef="#br0" timeOffset="215620.9924">3413 13005 91 0,'-6'7'208'16,"0"5"21"-16,0-2-45 16,-8-3-36-16,8 5-13 15,-1-5-2-15,1-4 5 16,6 6 11-16,-6-6 13 16,6 0-1-16,0-3-8 0,0 0-11 15,6-6-19-15,7-6-31 16,-7-2-39-16,8-2-25 15,-2-9-15-15,2 0-11 16,12-9-18-16,-1-3-11 16,15-3-10-16,-1-3-7 15,13-8-5-15,0-5-6 16,6-6 9-16,1 1 4 0,0-2 8 16,-1-3 4-16,-5 7 5 15,-1 5 6-15,-7 5-6 16,-6 8-4-16,-6 16-1 15,-7 7 7-15,6 15 15 0,-12 10 23 16,6 18 29-16,-7 12 26 16,-5 15 14-16,6 6 3 15,-8 5-11-15,1 6-18 16,7-2-15-16,0-2-15 16,-8-3-10-16,2-7-10 0,-1-12-12 15,-1-2-8 1,2-12-2-16,-1-3-4 0,-6-11-9 15,-1-5-14-15,-6-10-4 16,-6-3-7-16,-8-4-10 16,-12-8-4-16,-19 1 5 0,-8-5 12 15,-12 1 14-15,0-4 17 16,-13-1 15-16,13 6 8 16,0-3 7-16,6 7 2 15,13-3-8-15,13 7-16 0,15 1-8 16,24 4-6-16,26 0-5 15,21 0 6 1,24 4 6-16,15 0 12 0,19 0 5 16,0-3 1-16,-1 3 1 15,14-4-9-15,-7 0-14 16,7-2-14-16,-13-3-19 0,0 6-5 16,-20-4-1-16,-19 0 15 15,-7 3 22-15,-19 0 22 16,-21 4 22-16,-18 0 20 15,-20 0 14-15,-14 4 6 16,-11 3 3-16,-7 4-1 16,-2 1-1-16,2 2-9 0,6 1-13 15,12 2-16-15,8-1-9 16,13 2-8-16,6-3-12 16,19 2-8-16,7-2-8 15,7-4-15-15,6-3-20 0,0-1-16 16,13-3-13-16,-6-8-11 15,-1 1-3-15,1-9 6 16,-7-2 14-16,-7-4 13 16,1-5 20-16,-7-2 17 0,-6-4 13 15,0-9 7-15,-7-1 2 16,6-5 1-16,-6-4 1 16,7-3-4-16,-7-4 0 15,0 0 9-15,0 1 16 16,-1 1 34-16,-12 6 40 15,8 7 22-15,-8 6 11 0,-8 9-3 16,-4 11-10-16,-1 10-28 16,0 15-35-16,0 14-16 15,6 12-5-15,7 7 0 16,0 12-5-16,7 5-1 16,-1 6-2-16,1-5-4 0,-1 3-7 15,7-5-12-15,-6-10-10 16,13-2-12-16,-1-8-9 15,0-7-8-15,8-8-4 16,-8-2 0-16,13-8 1 16,-12-8 3-16,6-4 9 0,-6-6 5 15,-1-4 8-15,-5-5 10 16,-2-5 15-16,-5-2 26 16,-7 0 21-16,0 2 32 15,-7-3 20-15,1 6 9 16,6 3-5-16,0 4-13 0,6 3-21 15,1 8-32-15,6 3-20 16,6 4-13-16,7 7-14 16,-6 1-15-16,13-1-16 15,-7-3-15-15,-7 4-22 16,7-2-17-16,-6-5-3 0,-8 2 7 16,2-7 12-16,-1-3 15 15,-7-4 20-15,1 0 18 16,0-8 17-16,-1 1 18 0,-6-3 20 15,6-5 24-15,-6 1 26 16,7-5 41-16,0 0 42 16,-1 2 32-16,0-3 10 15,8 6-9-15,-1 3-20 0,13 4-37 16,6 3-44-16,13 4-43 16,8 4-27-16,6 3-30 15,6 1-36-15,0 0-43 16,7-2-54-16,-7 5-71 15,-6-7-90-15,-1 4-121 16,-13-8-55-16,-5 0-5 16,-21 0 28-16,-19-8 58 0</inkml:trace>
  <inkml:trace contextRef="#ctx0" brushRef="#br0" timeOffset="215863.2869">5180 12438 20 0,'-40'-19'273'16,"21"1"24"-16,12 7 25 0,21 0-71 16,18 3-74-16,21 5-57 15,18 3-37-15,14 0-26 16,19 3-52-16,7 1-89 15,12 6-107-15,-5 2-79 16,6 3-40-16,-7-1-21 0,-7 4 17 16</inkml:trace>
  <inkml:trace contextRef="#ctx0" brushRef="#br0" timeOffset="216669.8189">6796 12784 117 0,'-26'-2'214'0,"-7"-2"2"15,1 4-30-15,-7 0-32 16,-1 4-24-16,-5 3-22 16,12 4-21-16,7 0-32 15,0-1-32-15,13 2-30 16,13-1-31-16,0 0-24 0,7-4-27 16,12 0-30-16,7-3-27 15,0-1-15-15,0-6 3 16,0-1 8-16,7-3 26 15,-13-4 46-15,5 0 60 16,-5 1 63-16,-8-5 63 16,-4 0 61-16,-2-1 44 0,0 7 19 15,1-3-6-15,0 4-28 16,-1 1-42-16,7 5-48 16,1 2-44-16,12 2-33 15,6 2-3-15,1 3-4 16,12 1-2-16,1 0-6 0,-1-5-8 15,1 1-8-15,-1-4-20 16,-6-4-10-16,1-3-3 16,-1-5 0-16,-13-6 6 15,6 0 9-15,-5-5 15 16,-8-6 21-16,0 0 17 16,-12-8 27-16,6-3 28 15,-13 0 25-15,0-4 16 0,-6 4 5 16,-1-8 0-16,-6 3-7 15,0 2-13-15,-6 2-9 16,-1 5-2-16,1 4-9 16,-1 6-10-16,-6 7-13 15,6 9-13-15,-13 6-18 16,7 10-21-16,7 13-8 0,6 10-1 16,13 15 1-16,7 8 1 15,18 7 3-15,15-1 2 16,11 5 0-16,28-1 0 15,12 0-4-15,0-7-16 16,20-1-39-16,-7-6-51 16,7-7-70-16,0 0-113 0,6-9-165 15,0-3-79-15,-5-11-14 16,-2-2 22-16,-12-9 53 16</inkml:trace>
  <inkml:trace contextRef="#ctx0" brushRef="#br0" timeOffset="217618.9578">9180 12554 195 0,'-25'-11'259'16,"5"-3"-3"-16,0 3-7 16,7-3-6-16,7 2-5 15,-1 1-2-15,1 5-8 16,6-2-22-16,-7 4-11 0,7 4 2 15,0 12 3-15,0 5-4 16,7 12-8-16,6 12-5 16,0 6-17-16,7 8-36 15,-8 4-39-15,2 0-32 16,-2-1-24-16,-5 5-12 16,-1-9-5-16,-12 5-4 15,-1-8-3-15,-5-3-17 0,5-4-28 16,-6-7-26-16,7-8-15 15,-2-3-10-15,2-9-6 16,12-9 11-16,2-4 25 16,-2-12 19-16,7-6 11 15,0-12 6-15,6 1 5 16,1-12-1-16,6-3-4 0,7-4-6 16,6-8-14-16,7 1-16 15,6 0-13-15,6-5-8 16,8 6-2-16,-1 6 7 15,6 3 9-15,-6 9 17 16,-6 6 11-16,6 11 13 16,-13 8 8-16,1 10 8 15,-8 8 5-15,1 4 0 16,-14 4-2-16,7 2-20 0,-6 1-24 16,7 1-28-16,-8-2-31 15,1-2-35-15,-1-4-36 16,1-1-24-16,-1-3-19 15,1 0-41-15,-1-8-25 16,1 1-7-16,5-8 8 0,-5 1 22 16,-1-8 33-16</inkml:trace>
  <inkml:trace contextRef="#ctx0" brushRef="#br0" timeOffset="218817.3641">10698 12723 170 0,'0'-18'209'0,"-6"-1"16"16,-13 4 2-16,-13 5 4 15,-2 6-15-15,-17 1-26 0,5 6-31 16,-7 4-29-16,14 4-29 16,1 0-46-16,11 0-33 15,15 4-20-15,4-4-16 16,22 0-20-16,-1-4-16 16,13 4-26-16,6-8-17 15,7-3-13-15,1 0-3 0,5-3 8 16,-5-1 10-1,-1-6 28-15,0-2 21 0,-1-2 18 16,2-1 12-16,-7-3 11 16,-1 3 12-16,1 1 12 15,-1-2 13-15,1 7 7 16,-7 1 13-16,-6 4 10 16,-1 4 5-16,-6 8 0 15,0-2-1-15,0 6-5 0,-6 3-9 16,-1-1-16-16,0 1-13 15,-6 2-10-15,7-2-8 16,-7 0-6-16,7-4-3 16,-1 0-2-16,-6-4-2 15,13 1 2-15,0-4-1 16,0-4-3-16,7 0-1 16,-1-8 1-16,1 4-1 0,-8-3-2 15,8-4 1-15,-6 0 5 16,-8-4 1-16,1 5 7 15,-1-5 8-15,0 4 10 16,1 0 3-16,0 4 1 16,5 3 0-16,2 1-4 15,12 3-8-15,-1 3-9 0,8-3 0 16,7 7-2-16,5-3-1 16,1 3 0-16,5-3 1 15,2 0-6-15,5-1-12 16,7 1-14-16,0-4-17 15,1 0-17-15,-1-4-14 16,0-3-4-16,0-4 0 0,0-3 10 16,1-1 15-1,-14-7 14-15,0 1 16 0,-13-6 15 16,-6 1 22-16,-7 1 18 16,-6-1 30-16,-20 1 33 15,0 6 23-15,-14 1 12 16,-5 7 6-16,-14 7 0 15,0 4-16-15,-6 7-23 0,7 12-21 16,-1 0-18-16,14 6-16 16,6 4-16-16,19 0-8 15,14-3-6-15,19 1-3 16,13-2-2-16,13-4-5 16,7-2-9-16,6-5-15 15,7-3-18-15,-1-7-18 16,-5 0-14-16,-8-4-3 15,-12-4 3-15,-7-7 13 0,-7 0 18 16,-11-3 23-16,-9-6 24 16,-11-1 17-16,-2-1 18 15,-12-4 18-15,-12-3 13 16,-2-1 3-16,-5-1-2 16,-1 0-4-16,-6 2-8 15,0-1-11-15,7 9-16 0,-1 3-18 16,14-1-17-1,-1 12-10-15,14-1-9 0,13 6-7 16,5-3-2-16,7 5 9 16,8 0 5-16,5 5 5 15,8-5 0-15,-7 2 5 16,5 3 0-16,-5-2 9 16,-7 8 27-16,-6 0 38 15,-7 3 48-15,-14 9 46 0,2 2 40 16,-8 4 24-16,1 5 2 15,-1-1-18-15,7 0-36 16,0-1-39-16,7 1-45 16,0-4-60-16,5 1-86 15,9-4-91-15,-2-4-110 0,1-4-134 16,5-3-150-16,1-5-75 16,1-3 4-16,-7-3 45 15,-8-8 83-15</inkml:trace>
  <inkml:trace contextRef="#ctx0" brushRef="#br0" timeOffset="219048.9809">14158 12460 283 0,'27'-8'336'16,"-1"0"48"-16,0 2-36 15,6-2-49-15,1 4-44 16,6 0-44-16,7 1-40 0,6-1-57 16,7 1-75-1,0-1-109-15,6 0-143 0,-7 1-140 16,1 3-77-16,-20 0-28 16,-7 3 19-16,-19 5 61 15</inkml:trace>
  <inkml:trace contextRef="#ctx0" brushRef="#br0" timeOffset="219238.0398">14361 12634 145 0,'-20'16'277'0,"1"-5"40"16,5-1-14-16,14-2-23 16,8-1-27-16,10-3-35 15,15 0-42-15,7-1-45 16,17-3-78-16,10-3-115 15,4-1-160-15,14 0-114 0,6-3-59 16,-6-1-32-16,6-2 20 16</inkml:trace>
  <inkml:trace contextRef="#ctx0" brushRef="#br0" timeOffset="232154.8833">16231 12041 160 0,'26'-2'243'15,"-13"2"10"-15,0 0-46 16,0 0-64-16,-7-5-40 0,7 5-19 16,-13 0-6-16,7-4 0 15,0 4-5-15,-7 0-6 16,6 0-2-16,-6 0 2 15,0 0 2-15,0 0-1 16,0 0 3-16,0 0-4 16,0 0-3-16,0 0-10 0,0 0-7 15,0 0-11-15,-6 0-13 16,6 0-15-16,-7 0-19 16,-13 0-18-16,1 0-19 15,-20 0-13-15,-6 4-12 16,-14 1-4-16,-6-3 1 0,-1 2 9 15,-12 4 12-15,6-5 10 16,1 5 11-16,-1-1 12 16,14 0 7-16,5 0 5 15,14-3 1-15,7 0-2 16,6 0 2-16,6-1 3 16,7 1 6-16,0-1 14 15,6-3 14-15,1 0 14 0,0 5 10 16,6-5 4-16,-8 0-4 15,2 0 0-15,0 2-5 16,-1 6-7-16,7-1-7 16,-6 1-3-16,6 3-4 15,6 3-7-15,1 1-8 16,-1-1-3-16,8-2-4 0,-8 3-1 16,7-5 0-16,0-3 0 15,0 5 0-15,7-5 1 16,-8-3-1-16,15 0 1 15,5-2-1-15,1-2-1 16,6-2 0-16,13-2 0 16,-6 0 6-16,6-3 5 0,0 3 8 15,0-4 10 1,0 1 10-16,0 0 10 0,0 4 5 16,1-1 2-16,-1 4-3 15,-7 4-1-15,-6 3 2 16,1 7 1-16,-1 1-5 15,-13 3-1-15,0 8-1 16,-13-1-2-16,-1 6-7 16,-4-2-7-16,-16 0-1 0,2 0-5 15,-13 5-1-15,-13-5-1 16,-8-4-4-16,-12 0-3 16,-6 1-6-16,-15-4-3 15,-4-3-2-15,-15-1-7 16,-6-3-11-16,0-5-20 15,1 1-28-15,6-3-48 0,6-5-66 16,20 1-98-16,12 0-126 16,27-4-60-16,14 0-13 15,24-4 25-15,22 0 53 16</inkml:trace>
  <inkml:trace contextRef="#ctx0" brushRef="#br0" timeOffset="233270.1252">17052 12189 54 0,'0'-9'290'0,"0"2"25"16,-6 7 34-16,-1 0-52 15,-6 7-63-15,7 4-48 16,-8 8-21-16,1 4-9 15,7 2-27-15,-1 0-30 16,7 4-26-16,0 5-22 0,0-5-16 16,7-3-12-16,-1 3-8 15,-6-4-11-15,7-3-14 16,-1-3-10-16,0-9-8 16,-6 2-7-16,-6-5-8 15,0-3-1-15,-1-8 10 16,-6-7 5-16,7 1 5 0,-7-9 10 15,7-3 10 1,-2-3 6-16,8-5 8 0,0 1 8 16,0-4 4-16,14-8 1 15,5 5-2-15,13-5 0 16,-5 4-7-16,12 6 2 16,-6-3-3-16,-1 12-2 15,1 3 2-15,-1 5 0 0,-5 11 0 16,5 3-4-16,-6 3-18 15,7 8-11-15,-7 4-18 16,6 0-21-16,-5 6-27 16,-2-6-30-16,1 3-10 15,0-4-13-15,1 2 2 0,-15-6 14 16,2-2 23-16,-2-4 26 16,2-4 24-16,-1-8 25 15,-7-4 26-15,1 3 20 16,6-14 18-16,-1 0 21 15,-4-2 18-15,11 0 20 16,-6-4 21-16,0-1 19 16,-7 4 13-16,8 5 0 0,-8 2-8 15,0 8-9 1,-6 11-10-16,7 4-18 0,-7 11-18 16,0 2-10-16,7 13-2 15,-1 0-14-15,0 6-18 16,1 1-18-16,13 3-34 15,-8-3-43-15,2 3-61 16,5-3-77-16,1-5-102 16,0 2-119-16,6-5-61 0,-1-3-10 15,9-1 33-15,-9-7 61 16</inkml:trace>
  <inkml:trace contextRef="#ctx0" brushRef="#br0" timeOffset="233902.207">18518 12122 95 0,'-6'-10'260'0,"-14"5"35"15,7 5-13-15,-7 5-45 16,0 5-41-16,1 5-25 15,0-1-27-15,6 5-28 16,7 0-30-16,-2 2-21 16,2 2-20-16,12-2-15 15,2-3-27-15,-2 1-33 16,7 0-30-16,6-9-30 16,0 5-21-16,8-8-12 0,-1-3 8 15,0-4 21-15,6-7 26 16,1-5 33-16,-7 2 37 15,0-9 39-15,1 1 41 16,-1 0 39-16,6-1 33 16,-6 1 8-16,0 7-6 15,0 0-19-15,0 6-27 0,0 5-33 16,7 5-27-16,-7 2-14 16,7 4-13-16,-1 1-7 15,7 2-6-15,-7 1-3 16,14-5-7-16,-7 5-10 15,7-4-9-15,-7-4-5 16,0 0-4-16,-7-7-3 16,1 0 2-16,-1-7 10 0,-5-4 16 15,-7-7 19-15,0 0 24 16,-14-7 25-16,-6-2 25 16,-6-2 26-16,-14 0 23 15,-7-5 15-15,-5 5-1 16,-13 0-11-16,-8 3-20 15,1 4-51-15,0 5-93 0,0 5-137 16,6 5-171-16,1 3-163 16,12 8-87-16,1 3-21 15,-2 1 41-15,2 2 95 16</inkml:trace>
  <inkml:trace contextRef="#ctx0" brushRef="#br0" timeOffset="238848.1359">25998 11056 40 0,'0'0'107'0,"-6"0"1"16,-1-4 1-16,7 4-1 15,0-4 3-15,-6 4 2 16,6 0 6-16,0 0 4 15,0 0 4-15,0 0 6 16,0 0 1-16,0 0-7 16,13 0-4-16,6 0-7 15,20 0-11-15,34 0-10 16,18 0-13-16,25 0-12 0,28 0-13 16,12 0-15-16,14 0-11 15,6 0-11-15,13 0-7 16,-7-4-4-16,7 4-1 15,7-2-2-15,-7-3 0 16,-7 5 1-16,-6-2-2 0,-19-3 0 16,-15 2-1-16,-17-1-1 15,-21 4 4 1,-19 0 10-16,-20-4 14 0,-7 4 17 16,-19-4 11-16,-13 4 5 15,-6-3 0-15,-13-1-10 16,-1 4-13-16,-6-3-16 15,-6-1-14-15,6 4-15 0,0-4-17 16,0 4-23-16,0 0-25 16,6 0-22-16,0 0-14 15,2 0-6-15,4 0-1 16,1 0 8-16,0 0 9 16,-6 0 3-16,5 0-7 15,-4 0-29-15,4 0-69 0,-6 0-78 16,14 0-32-16,0 0-10 15,-1-7 10-15</inkml:trace>
  <inkml:trace contextRef="#ctx0" brushRef="#br0" timeOffset="240799.689">4196 14620 44 0,'-33'0'408'0,"7"0"50"16,-7 0 28-16,7-4 22 15,7 4-175-15,-1 0-104 16,8 0-75-16,4-2-41 16,2 2-35-16,0 0-66 0,0-5-104 15,6 5-160-15,0 0-154 16,6 5-81-16,0-3-33 16,-12 6 24-16,-7-4 75 15</inkml:trace>
  <inkml:trace contextRef="#ctx0" brushRef="#br0" timeOffset="241011.5328">3804 15049 16 0,'20'11'397'0,"-7"-8"69"15,-6 5 49-15,-7-8 26 16,0 4-168-16,-7-8-138 15,1 4-126-15,-1 0-131 16,-5-3-140-16,12 3-157 0,0 0-117 16,19 0-42-16,1 0 7 15,6-5 43-15</inkml:trace>
  <inkml:trace contextRef="#ctx0" brushRef="#br0" timeOffset="241185.4746">4691 15068 253 0,'7'-5'332'0,"-7"2"-6"16,-7-3-55-16,0 6-243 16,1-8-182-16,0 4-102 15,6 0-49-15,0 0-6 16</inkml:trace>
  <inkml:trace contextRef="#ctx0" brushRef="#br0" timeOffset="244292.213">5486 14708 238 0,'-13'-10'319'16,"6"-1"23"-16,-5-4-2 15,-2 4-102-15,8 0-58 16,6 0-32-16,0-4-21 0,12 5-16 16,2-2-21-16,12 5-28 15,13-1-22-15,0 1-16 16,7 4-6-16,6 6 0 0,-7 1 5 16,2 7 6-16,-2 3 6 15,-13 9 2-15,-12 2 3 16,-14 5-3-16,-6 3-4 15,-12-1-7-15,-2 2-5 16,-12-5-6-16,7-3-3 0,-1-1-2 16,0-7 4-16,8-3 6 15,-2-4 9-15,8 0 10 16,-1-4 6-16,1-2 1 16,0-5-3-16,6 0-8 15,-7 0-11-15,7-5-11 0,0 2-6 16,7-1-3-1,-7 1-2-15,6-5-2 0,0 5 0 16,-6-2 0-16,0 2-2 16,7 0 0-16,-1-2 0 15,-6 1-1-15,7 1 0 0,0 3 1 16,-1-3 2-16,0 3 0 16,2-4 0-16,-8 4-1 15,12-4-6-15,-6 1-7 16,8-1-14-16,5 0-11 15,1 0-7-15,6-3-7 16,-7 0 1-16,7 0 1 0,0-1 7 16,1-3 7-16,-7 1 1 15,5-1 2-15,1-8 2 16,0 1-2-16,7-1-3 16,-1-2 0-16,-6-6 2 15,1 2 2-15,-1-4 1 0,-14-1 7 16,-4 1 6-16,-8 0 14 15,-8 0 6-15,-11 7 10 16,-7 0 8-16,-13 3 2 16,-7 9 3-16,-12 2-4 0,-1 4-5 15,-6 8-4-15,0 6-1 16,0 9 2-16,6 6 6 16,0 2 1-16,13 6 3 15,8-1 1-15,11 1-2 16,8 4-5-16,12-3-4 0,7-2-2 15,14-3-3-15,5 1-1 16,14-4 0-16,6-1 1 16,6-7-1-16,7 1-1 15,7-5 0-15,0-2 0 16,0-6 1-16,-1-1-1 0,-6-5-2 16,-6 0 1-16,-7-8 0 15,0 0 4-15,-6-2 6 16,-8-1 6-16,9-8 4 15,-15 1 2-15,7 0 0 16,0-4-5-16,7 0-7 16,-1-4-8-16,7 4-7 0,7 0-5 15,-1 4-3-15,1-1-2 16,7 5-2-16,-8 3 0 16,7 4 1-16,-7 3 3 15,1 4 15-15,-1 0 11 0,-5 8 8 16,-7 1 6-16,-1 7 6 15,-6-5-1-15,-7 8-9 16,-5-5-7-16,-14 4-12 16,-7-4-11-16,-12 1-4 15,-7 4-2-15,-1-8-3 16,-5 4-2-16,-1-8 7 0,1 1 3 16,6-2-4-16,-1-2-10 15,15-8-10-15,4 1-15 16,8-4-7-16,14-4-3 15,6-8-1-15,5 1 8 16,9-5 23-16,5-2 17 0,-1 0 14 16,8-5 4-16,0 1 5 15,6-4 4-15,-13 4-4 16,0 4 2-16,-7-2-1 16,-6 8-1-16,-6 6-1 15,0 5 6-15,-7 4 3 0,-7 12 1 16,0 2 3-16,-6 6 5 15,0 5 4-15,8 5-6 16,4-5-9-16,8 6-5 16,-1-2-4-16,7-4-3 15,7-2-1-15,7-4 0 16,11-1 1-16,1-6-6 16,13-4-13-16,0-4-10 15,0-4-10-15,-6-4-11 0,-6-6-7 16,-1-1 0-16,-7-4 9 15,-12-2 5-15,-7-1 9 16,-13 0 7-16,-6 0 8 16,-14 0 15-16,-13 4 10 15,1 4 10-15,-7-2 5 16,-13 13 3-16,0 3 1 16,0 8-7-16,-7 3-7 0,13 7-4 15,13 3-4-15,1 2-3 16,19 2-1-16,13 0-3 15,7 2-1-15,12-6 2 16,7 2 0-16,7-5 1 16,7-3 0-16,5-5 0 15,-6-6 1-15,7-1-2 0,-7-6 0 16,-7-4-2-16,-5-4-1 16,-1 0-3-16,-19-7-2 15,-1-1-1-15,-13-4-1 16,-19 2 2-16,1-1 1 15,-15-3 6-15,-5 3 9 16,-8-4 5-16,8 8 0 0,-1-5 0 16,7 9-3-16,0-1-14 15,7 7-22-15,5-2-25 16,14 3-19-16,8 3-9 16,4 0-6-16,14 4 4 15,7 4 13-15,-1 0 18 16,7-1 18-16,1 5 8 15,-8 4 10-15,-5 1 10 0,5 2 9 16,-7 4 7-16,-5-1 6 16,7-4 2-16,-1 8 0 15,0-3-2-15,0-1-5 16,-1-4-5-16,2 5-6 16,-1-4-1-16,6-1-2 15,1-3-10-15,-1 4-19 16,1-7-24-16,-1-1-26 0,8-4-27 15,-7-3-23-15,5-3-8 16,-5-2 4-16,-7-5 16 16,0-5 21-16,-6 1 22 15,-13-4 22-15,-1-2 25 16,-12-1 30-16,-8-2 36 16,-5 6 26-16,-7-2 20 15,-7 5 14-15,-6 3 0 0,0 4-13 16,0 7-23-16,6 3-19 15,1 8-18-15,12 0-11 16,0 3-9-16,14 1-5 16,6 4-4-16,6-5-2 15,14 2 0-15,0-3-1 16,6 3 1-16,7-7 1 0,5 0 0 16,-5 1 4-16,6-2 2 15,1-1 3-15,-2 1 0 16,-5-2 0-16,-1 6 1 15,-5 3-3-15,-1-1 0 16,-14 4-3-16,2 5 1 0,-14 2-2 16,-7 1 2-1,-6 3-1-15,-7-3 2 0,-6 3 0 16,1-3 0-16,-1-4 0 16,-7-1 1-16,1-6 0 15,5-1-2-15,7-2 1 16,-6-5-2-16,14-7-8 15,-2 0-8-15,14-7-14 16,7-5-11-16,6-5-10 0,13-5-10 16,0 0-6-1,7-7-5-15,-1-2-1 0,13-5 0 16,-5 3 4-16,12-7 2 16,-6-1 13-16,6 2 14 15,-13-2 26-15,0 8 24 16,-7 4 12-16,-5 6 10 15,-8 6 6-15,-6 9 1 0,-7 8-7 16,2 4-12-16,-8 7-3 16,-8 7-2-16,8 4-7 15,-6-4-14-15,6 5-12 16,0-5-11-16,0 0-5 16,0-4-1-16,6-2 4 15,-6-5 10-15,8 1 7 0,-8-8 12 16,0-4 11-16,6-4 12 15,0 1 12-15,1-7 11 16,0-1 12-16,-1 0 8 16,7-3 2-16,-7 3-5 15,8 0-10-15,5 5-14 16,-6 2-12-16,13 4-11 16,1 4-9-16,-2 12-4 0,8 3 0 15,-8 10 3-15,2 8 4 16,-1 7 3-16,-6 5 1 15,-8 2-2-15,-12 4-1 16,-6 1-2-16,-14-1-3 16,-12-4-3-16,-1-3 2 15,-12-7 0-15,-1-4 5 16,-13-8 8-16,1-3 11 16,-14-7 17-16,1-8 18 0,5-7 20 15,1-4 7-15,6-5-3 16,14-8-8-16,13-4-17 15,18-1-21-15,14-3-38 16,20-5-42-16,12 1-51 16,21-4-66-16,5 4-89 15,7-1-124-15,7 9-145 0,0-1-57 16,6 7 0-16,-6 0 37 16,-1 0 74-16</inkml:trace>
  <inkml:trace contextRef="#ctx0" brushRef="#br0" timeOffset="246157.7199">10529 14797 7 0,'27'-8'275'16,"5"1"48"-16,-13 0 43 15,-5-2-41-15,-2 3-42 16,-12-5-30-16,-6 3-28 16,-14 1-33-16,-19-4-16 15,-13 4-19-15,-13 3-23 16,-6 0-19-16,-14 8-15 0,0 0-14 15,7 3-26 1,-1 0-23-16,14 4-24 0,13 5-23 16,13-2-23-16,19 1-24 15,20-1-29-15,14 1-21 16,18-4-15-16,14 0-5 16,6-4 7-16,7-7 17 15,6-3 23-15,0-5 13 0,1-3 16 16,-9-7 23-16,-4-4 18 15,-1-8 11-15,-13 1 14 16,0-7 21-16,1-1 13 16,-14-4 5-16,-1-6 0 15,1-1-3-15,-6 0-8 16,0-3-11-16,5-3-7 16,2-2-12-16,-1 5-7 0,-6 4 0 15,-1 6 3-15,-6 5 0 16,0 11-2-16,-20 9 5 15,1 9 5-15,-20 14 4 16,0 9 7-16,-13 13 8 16,0 3 6-16,-1 9 21 15,8 6 5-15,-7 8-1 0,13 0-7 16,6-4-8-16,14 4-12 16,12-3-23-16,20-4-12 15,7-9-4-15,19 2-5 16,7-8-11-16,6-8-12 15,7-3-16-15,-1-7-16 16,7-8-19-16,-6-2-11 16,-7-5 0-16,-12-12 8 15,-2 1 11-15,-11-3 11 0,-14-5 10 16,-7-3 9-16,-13 0 6 16,2-7 10-16,-8 3 13 15,-8 4 13-15,-11 0 8 16,0 7 6-16,-1 5 5 15,-6 6 0-15,-6 4-5 16,6 12-5-16,6 2-3 0,7 8-8 16,6 3-8-16,14 1-4 15,6 0-5-15,7-4-5 16,6 0-3-16,-1-4 5 16,1 0 7-16,1-7 5 15,-1-4 3-15,0-2 4 16,6-10 1-16,-5-2 2 15,-8-4 9-15,7-7 11 0,0 0 14 16,0-1 9-16,7-3 5 16,5 1 2-16,15-6-8 15,6 9-12-15,-1-1-12 16,14 2-10-16,-7 5-6 16,7 2-4-16,-1 2-1 15,-12 5 0-15,0 6 0 16,-20 1-2-16,-7 3 2 0,-18 4 1 15,-14 4 2-15,-14-5 1 16,-18 5-1-16,-1-3-3 16,-12-2-12-16,-8 1-11 15,8 1-17-15,-1-5-20 16,7-1-21-16,13-1-13 0,6 2-4 16,14-3-2-16,19-1-1 15,7-3 2-15,18 0 13 16,2 0 11-16,12-3 9 15,0-4 12-15,0-4 17 16,1-4 15-16,-8-4 11 16,7-3 10-16,-7-3 9 0,2-8 7 15,-2-8 9-15,7 2 3 16,-7-9 2-16,8-3-6 16,-7-8-5-16,5 0-8 15,-5-7-11-15,-7 0-6 16,0 0-6-16,1-3-4 15,-14 4 8-15,-1 5 18 16,-11 5 10-16,-8 15 9 16,-12 11 15-16,-14 14 24 0,-13 15 21 15,-12 18 12-15,-7 11 16 16,-1 12 14 0,8 10 0-16,5 9-13 0,15 1-21 15,-1 8-23-15,12-3-19 16,14 1-18-16,8-5-9 15,4-3-9-15,14-5-8 0,1-6-10 16,12-8-17 0,-1-7-19-16,2-4-24 0,5-6-20 15,-6-9-15-15,7-3-8 16,-13-11 2-16,-1 0 12 16,-6-11 15-16,-13 0 19 15,-7-8 17-15,2-2 14 16,-16-2 17-16,-4 2 14 15,-1-1 16-15,-7 0 5 0,0 8 5 16,1-1 1-16,-1 3-7 16,14 5-11-16,0 4-10 15,6-2-8-15,6 10-3 16,13-2-3-16,15 1 1 16,-2 4 4-16,7-5 0 15,0 1 1-15,7 0 1 0,-7-1 6 16,-1-3 7-16,2-3 12 15,-7-1 15-15,-1 0 20 16,-6 1 20-16,-7-2 12 16,1 2-2-16,0-1-4 15,-7 4 0-15,-1 4 2 16,-4 4 0-16,-2 3-2 16,7 7 0-16,-7-4-5 0,1 8-11 15,-1-3-26-15,1 4-39 16,-1-6-52-16,1 2-55 15,6-5-59-15,-7 1-68 16,8-1-66-16,-2-3-58 16,8-3-38-16,-7-1-14 15,7-3 9-15,-1-4 39 0,1-4 58 16</inkml:trace>
  <inkml:trace contextRef="#ctx0" brushRef="#br0" timeOffset="247439.6893">13637 14500 119 0,'7'-12'225'0,"6"-2"21"15,-13-1 9-15,0 5-5 0,0-2-21 16,-13 1-32-16,0 7-35 16,-7 2-36-16,1 2-32 15,-13 2-30-15,-1 6-20 16,7 3-15-16,0-1-8 16,6 5-6-16,7-3-6 15,7 3-10-15,6-4-14 16,0 3-14-16,6-7-13 0,0 4-9 15,7-4-9-15,1-3-2 16,6-4 6-16,-2-4 6 16,2 2 11-16,-1-6 6 15,1-3 7-15,-6-4 9 16,5 1 3-16,-6-1 6 0,0-4 8 16,0 5 8-16,6-5 8 15,1 8 7-15,-7-3 2 16,1 3 2-16,-2 4-5 15,1 3-8-15,0 0-6 16,0 4-6-16,1 0 0 16,-2 0-3-16,2 4-2 15,-2 3-12-15,1-3-15 0,1 3-14 16,5 0-2-16,-6 1-5 16,7-5 2-16,-7 2 14 15,6-3 13-15,-6-2 20 16,1 0 12-16,-2-2 25 0,-5-3 23 15,6-2 27 1,-13 0 29-16,6-1 28 0,-6 1 16 16,7 4-9-16,-7-1-14 15,6 0-17-15,-6 8-17 16,14 7-22-16,-8 0-18 16,7 10-6-16,7 2-2 15,-8 6-7-15,8 1-10 16,-6 2-8-16,-2 9-8 0,1-4-3 15,-6-1-5-15,-7 5-4 16,0-9-14-16,-13 2-8 16,-14-9-10-16,1 1-14 15,-13-5-8-15,-13-6-3 16,0-8 5-16,0-3 5 16,6-8 4-16,1-3-3 0,12-4-10 15,13-4-12 1,14-6-21-16,19-5-22 0,13 0-22 15,14-3-8-15,11-4-6 16,14 0-2-16,20-8-4 16,0 4 4-16,6-6 19 15,0 2 17-15,-6-2 41 0,0 6 50 16,-20 4 58-16,-20 3 42 16,-25 5 35-16,-13 10 33 15,-26 9 4-15,-21 6-12 16,-5 2-19-16,-14 10-14 15,0 3-14-15,13 7-19 16,1-5-18-16,19 6-13 16,6 2-8-16,20-3-10 0,20 0-6 15,12 1-8-15,15-1-11 16,11-4-24-16,14 1-30 16,-1-9-32-16,8 1-31 15,-2-3-28-15,2-6-10 16,-8 3 4-16,-6-10 11 15,-6-1 24-15,-7-5 25 16,-13-1 24-16,1-6 31 0,-14 4 35 16,-13-4 39-16,-1 3 38 15,-12-4 36-15,-6 5 27 16,-7-1 3-16,-7 7-5 16,-6 1-17-16,-6 7-30 15,6 0-31-15,7 7-21 0,-1 1-16 16,7 3-13-16,6 5-14 15,7 1-8-15,7-3-15 16,6 2-16-16,7-6-10 16,-1 1-3-16,-6 0 6 15,6-6 7-15,1-5 18 16,0-8 23-16,-1-3 21 16,-6-4 16-16,-6-7 14 0,-1-4 14 15,-6-7 9-15,-6-3 4 16,6-4 4-16,-13-5-1 15,-1-2-3-15,2-4-10 16,-8-1-12-16,7 2-15 16,-7-3-16-16,1 10-37 15,0 3-81-15,-1 7-94 0,-13 11-108 16,-6 10-138-16,-13 10-73 16,-19 4-15-16,-8 10 49 15,-12 6 80-15</inkml:trace>
  <inkml:trace contextRef="#ctx0" brushRef="#br0" timeOffset="247755.038">12152 14251 11 0,'-46'0'285'0,"0"-5"56"15,14 2 56-15,6 0-47 16,19-1-61-16,21-3-50 16,25-1-49-16,32 4-51 15,34-4-55-15,31 6-36 16,28-2-42-16,11 1-49 15,21-2-64-15,5 5-79 0,15 0-124 16,-1 0-81-16,0 0-23 16,-14 0 16-16,-5 0 44 15</inkml:trace>
  <inkml:trace contextRef="#ctx0" brushRef="#br0" timeOffset="248147.4809">15925 14214 213 0,'6'0'377'0,"1"0"52"16,-1-5 43-16,0 5-90 15,8 0-84-15,-2-2-67 0,21 2-51 16,-1-4-47-16,15 4-42 15,11-3-51-15,1 3-70 16,6 0-92-16,0 0-131 16,-6 0-148-16,-7 3-76 15,-7-3-25-15,-12 4 22 16,-20-2 65-16</inkml:trace>
  <inkml:trace contextRef="#ctx0" brushRef="#br0" timeOffset="248338.7153">15918 14426 214 0,'7'11'287'0,"12"-3"20"0,7-2-63 16,20 2-64-16,13-4-61 16,-1-1-81-16,14 1-124 15,-1-4-114-15,2 0-63 16,-16-4-35-16,-4 1-11 15</inkml:trace>
  <inkml:trace contextRef="#ctx0" brushRef="#br0" timeOffset="249570.9183">17873 13972 91 0,'-6'-7'285'0,"-14"-4"24"15,0 7 19-15,-13-3-93 16,-5 3-62-16,-21 1-38 15,-12-1-14-15,-2 4-11 16,-4 0-8-16,-2 0-13 16,1 4-13-16,0-4-11 15,19 0-17-15,7 0-10 16,13 3-11-16,6-3-9 16,7 0-9-16,14 0-5 0,-2 0-4 15,1 4-1-15,13-4-3 16,-6 7 1-16,-1-3 4 15,7 3-1-15,0 4 0 16,0 4-7-16,7-1-9 16,-1 1-13-16,13 3-18 15,-5-2-17-15,12 1-20 0,0 2-11 16,0 0-2-16,13-5 6 16,0 1 11-16,7-5 12 15,6 1 20-15,6-7 13 16,1 3 10-16,12-7 10 15,2 0 15-15,-8 0 20 0,6-3 16 16,1-1 17 0,0 4 16-16,-14-4 11 0,1 4 7 15,-6 4 5-15,-15 3 7 16,1 0 3-16,-13 4 2 16,-12 5 2-16,-1 1 0 15,-13 2-1-15,-13-1-1 16,-1 4-3-16,-12 1 2 15,-13-2-5-15,-7 1-6 16,-11-3-14-16,-2-1-18 0,-7 0-13 16,-6-3-17-16,1-1-22 15,12-6-49-15,1 3-72 16,12-5-100-16,13 0-151 16,21-4-121-16,12-2-53 15,18 0 4-15,16-8 52 0,11 6 87 16</inkml:trace>
  <inkml:trace contextRef="#ctx0" brushRef="#br0" timeOffset="249792.0483">18492 14313 5 0,'39'-12'400'0,"-13"-2"75"16,-13 3 61-16,-6 0 43 15,-14 0-151-15,1 0-117 16,-8 0-103-16,8 4-105 16,-7-1-121-16,13 5-114 15,-7-2-122-15,7 5-158 0,0 0-90 16,7 5-18-16,6-2 32 16,0-3 56-16</inkml:trace>
  <inkml:trace contextRef="#ctx0" brushRef="#br0" timeOffset="250257.134">18915 13979 152 0,'14'-14'325'0,"-8"-1"25"15,-6 8 32-15,-6 3-91 16,-1 8-71-16,-12 7-53 15,5 4-27-15,1 3-16 0,0 8-25 16,7-5-26-16,6 4-22 16,6 2-19-16,7-2-23 15,0 1-28-15,7-4-30 16,0-8-28-16,12 1-29 16,1-3-26-16,6-5-10 15,0-7 2-15,0 0 13 0,0-7 20 16,0-1 28-1,-7-4 37-15,1-2 53 0,-7-1 55 16,0 1 59-16,-6 2 48 16,-7 2 23-16,-1 3 3 15,-4-1-12-15,-2 8-23 16,-6 8-36-16,-6 3-32 16,-2 4-18-16,8 2-11 15,0 5-14-15,8 5-26 0,-2-6-38 16,7 4-56-16,0 1-69 15,0-4-89-15,1-3-124 16,-2-2-101-16,8-2-32 16,-1-3 15-16,1-8 47 15,6-1 77-15</inkml:trace>
  <inkml:trace contextRef="#ctx0" brushRef="#br0" timeOffset="250852.3829">20192 13969 4 0,'0'-19'221'0,"-12"5"14"0,-2 3-5 16,-18-5-65-16,-1 9-45 15,-6 1-22-15,1-2-6 16,-15 4-1-16,1 4-3 15,-1 0-9-15,-4 0-14 16,4 4-14-16,7 0-15 0,7 0-15 16,7 0-9-16,-1-2-6 15,13 5-4-15,-6 1-1 16,14 0 0-16,-1-1-2 16,-1 4-9-16,8 0-10 15,6 0-11-15,0-1-8 16,6 2-10-16,8 2-4 15,5-2 4-15,1-4 12 0,6-2 8 16,0 1 6-16,13 1 16 16,-7 0 14-16,7-6 20 15,0 3 21-15,1-3 25 16,-1 3 22-16,7 2 17 16,-1-3 9-16,-6 3 6 15,1 4-2-15,-2 1-8 0,-5-2-12 16,-1 9-10-16,-12-5-12 15,-1 4-13-15,-12 0-9 16,-14 5-6-16,1-5-3 16,-20 0-5-16,-7 1-5 15,-6-1-6-15,-7-4-6 16,-5-3-9-16,-2 0-21 16,1-3-31-16,1-2-44 0,4-1-57 15,9-5-74-15,11 0-108 16,8-5-100-16,6 3-33 15,19-10 10-15,14 5 36 16,19-8 65-16</inkml:trace>
  <inkml:trace contextRef="#ctx0" brushRef="#br0" timeOffset="251474.8704">21105 13975 234 0,'13'-10'291'16,"-13"3"29"-16,-7-1-55 16,-18 1-52-16,-8 3-44 15,-19-3-30-15,-13 4-28 16,6-1-23-16,-6 4-24 15,-1 0-18-15,8 0-17 16,6 0-14-16,13 0-9 0,-1 0-8 16,14 4-3-16,7-1-2 15,-1 1 0-15,14-1 2 16,-8 4 0-16,14-3 3 16,0 4 0-16,-6-1 2 15,6 0-1-15,-6 0 0 16,6 4 1-16,-7 0-3 0,7 1-7 15,0-2-7-15,7 1-5 16,5 5-6-16,2-9-1 16,6 3 2-16,12-2 7 15,-6-1 3-15,13-3 7 16,0 3 11-16,0-7 13 16,1 0 11-16,-1 3 10 0,6-3 19 15,-5 0 11-15,-8 0 2 16,1 4 0-16,-7 1 2 15,-7-2 2-15,1 4 5 16,-14 0 6-16,-6 5 10 16,-13-2 7-16,-7 5-1 15,-6-4-6-15,-6 3-13 16,-7 2-17-16,-7-7-18 0,7 7-29 16,-6-5-46-16,5-4-59 15,-5 1-76-15,12-1-101 16,7-3-145-16,6-1-67 15,20-3-7-15,0 0 28 16,20-3 60-16</inkml:trace>
  <inkml:trace contextRef="#ctx0" brushRef="#br0" timeOffset="251722.9182">21333 14108 299 0,'33'-8'355'16,"-1"1"44"-16,1 0-20 0,-7 0-80 16,6 3-58-16,1 0-45 15,6 0-39-15,0 4-37 16,7-3-30-16,0-2-33 16,5 5-46-16,2-2-59 15,-1 2-70-15,-7-5-85 16,1 3-117-16,-7 2-90 0,0-4-29 15,-13-4 16-15,0 4 44 16</inkml:trace>
  <inkml:trace contextRef="#ctx0" brushRef="#br0" timeOffset="252251.2916">22760 13775 88 0,'0'-16'244'16,"-14"5"18"-16,-4 5-18 15,-15-6-73-15,-7 9-47 16,-5-1-37-16,-7 4-20 0,-1 0-14 16,2 4-16-16,5 2-14 15,1 3-12-15,12 1-3 16,1 2-5-16,12-1-3 15,-6-1-1-15,13 5-8 16,-1 0-5-16,2-5-7 16,-2 5-5-16,8-4-7 15,0 4-3-15,6-4-1 16,6-4 3-16,0 5 5 0,14-6 2 16,0-2 8-16,5-1 4 15,1 2 7-15,1-2 10 16,5-3 14-16,1 0 15 15,-1 0 15-15,1 0 16 16,0 4 10-16,-8 0 14 16,2 0 7-16,-1 3 7 0,-6 3 4 15,6 2 1-15,-14 2-1 16,1 4-14-16,1-3-16 16,-8 3-19-16,0 5-16 15,-12-5-11-15,-7 0-9 16,-13 0-5-16,-6 1-14 15,-21 3-51-15,-12-4-122 0,-13 1-133 16,-20-2-73 0,-19 2-37-16,-20-4-11 0,-19 2 41 15</inkml:trace>
  <inkml:trace contextRef="#ctx0" brushRef="#br0" timeOffset="252705.4611">17195 15115 203 0,'-25'4'365'15,"11"-4"42"-15,14 0 34 16,0 0-93-16,14-4-78 16,11 1-59-16,15-1-36 15,11 0-32-15,15 0-31 0,-1 1-57 16,13-1-85-16,-6 1-99 16,6-1-125-16,-13 1-144 15,-7-1-76-15,-12 4-12 16,-13 4 35-16,-21-1 70 15</inkml:trace>
  <inkml:trace contextRef="#ctx0" brushRef="#br0" timeOffset="252917.1464">17332 15254 89 0,'-32'15'311'0,"-1"-8"38"15,13 1 36-15,8-1-57 16,5 0-67-16,7-3-52 15,13-4-36-15,7 3-31 0,12-3-39 16,7 0-65-16,13-3-74 16,0-1-82-16,14 1-87 15,5-5-103-15,1 5-85 16,6-5-19-16,7-3 21 16,-7 0 48-16</inkml:trace>
  <inkml:trace contextRef="#ctx0" brushRef="#br0" timeOffset="253319.6413">18550 15068 196 0,'7'-11'309'0,"-20"3"40"16,-7 5-15-16,-12-1-52 16,-7 8-46-16,-7 4-32 0,-6-2-29 15,0 5-33-15,6 8-29 16,1-5-32-16,6 4-26 15,13 1-21-15,6-2-12 16,7 2-13-16,13-1-15 16,13-2-8-16,7-2-13 0,12-6-10 15,7-1-13-15,7-4-6 16,6-3 2-16,0 0 6 16,7-7 8-16,-7 0 13 15,-7-4 20-15,1 0 22 16,-13-8 25-16,-7 6 25 15,-7-7 26-15,-5-2 27 0,-14 1 21 16,-7-1 14-16,0 3-4 16,-6 2-15-16,0 1-35 15,6 1-71-15,1 4-92 16,0 4-114-16,6 4-138 16,0 3-155-16,6 6-68 15,0 2 3-15,1-1 40 16,6 4 74-16</inkml:trace>
  <inkml:trace contextRef="#ctx0" brushRef="#br0" timeOffset="253508.3438">18811 15119 93 0,'27'3'372'0,"-15"-3"69"16,8-3 66-16,-7 3-19 0,-1-4-88 15,2 1-79 1,-8-1-87-16,1 0-102 0,0 0-125 15,6 4-142-15,-1-3-153 16,-5-1-161-16,6 4-70 16,0 0-9-16,0-3 39 15,-6 3 75-15</inkml:trace>
  <inkml:trace contextRef="#ctx0" brushRef="#br0" timeOffset="254016.2248">19300 14866 132 0,'6'-11'351'0,"-6"4"42"0,0 0 39 16,0 3-53-16,-12 8-73 15,-8-1-54-15,0 8-33 16,7 7-20-16,-7 0-25 15,2 9-32-15,4-2-31 16,1 1-27-16,0-1-23 16,13 1-19-16,0-4-14 15,6-1-11-15,8-1-17 0,6-3-23 16,12-5-22-16,7-2-21 16,0-6-14-16,-1-1-10 15,9-3 5-15,-9-3 15 16,2-1 19-16,-7-6 27 15,-1-2 33-15,-13 2 44 16,7-1 46-16,-12 0 54 0,-1 3 40 16,0 2 15-16,-7-2-10 15,1 4-26-15,-7 4-37 16,6 4-48-16,-6 4-37 16,0 6-21-16,0-3-8 15,0 7-8-15,-6 0-22 16,6 0-39-16,0 1-56 15,-7-1-73-15,7 0-81 16,0-2-93-16,-6-2-94 0,6 1-109 16,6-5-28-16,1-3 28 15,-1 1 57-15,8-4 78 16</inkml:trace>
  <inkml:trace contextRef="#ctx0" brushRef="#br0" timeOffset="254787.21">20636 14789 206 0,'19'-7'308'16,"-12"3"29"-16,-7-3-25 15,-7 0-71-15,-18 3-48 16,-15 1-24-16,-12-2-14 16,-6 5-7-16,-7-3-13 15,-1 6-17-15,1 2-25 16,0-2-28-16,12 8-25 0,2-4-27 16,11 4-21-16,7 0-15 15,7 1-19-15,7-2-11 16,6 1-6-16,0-3 3 15,13 2 6-15,-6-3 10 16,6 5 13-16,0-5 10 0,0 0 6 16,6 0 7-1,-6 1 2-15,13 0 2 0,0-2 1 16,0 2 2-16,13-1 1 16,0-2 0-16,7 1-3 15,-1 2-1-15,7-5 3 16,1 1 6-16,-1 0 11 15,-7 0 12-15,1-1 16 16,-1 1 16-16,-5-1 10 0,5 4 4 16,-6 5 0-16,0-5-8 15,-7 7-9-15,1-3-7 16,-6 4-11-16,-2 1-8 16,-12-2-5-16,-12 1 2 15,-2 2-1-15,-12-2-3 16,-6-1-1-16,-14 1-1 0,0-4-7 15,-12 4-5-15,-1-4-11 16,7-4-31-16,0 0-52 16,6 2-75-16,7-6-109 15,7-3-151-15,5 0-74 16,15 0-16-16,12-7 28 16,6-1 61-16</inkml:trace>
  <inkml:trace contextRef="#ctx0" brushRef="#br0" timeOffset="255433.7687">21352 14800 137 0,'7'-3'239'0,"-7"-5"10"16,-7 1-51-16,-6 3-78 16,-13 1-54-16,-6-1-29 15,-7 4-17-15,-1 0-7 16,1 0-7-16,0 0-4 0,1 4-3 16,5-1 7-16,0 1 1 15,14 0 3-15,-7-1 1 16,13 5 2-16,-1-5 2 15,8 5-16-15,0-1 4 16,-8 0-1-16,8 4 1 16,0 0 1-16,6 0-2 0,-7 0 9 15,0 0-2 1,7 3-3-16,0-6-3 0,7 3-10 16,0-3-4-16,5 2 5 15,2-5 10-15,12 1 18 16,-1-2 23-16,15 0 33 15,-1-1 26-15,6 1 19 16,7 0 9-16,-6 0 4 16,6 3-1-16,-6 0-10 0,-7 0-8 15,7 4-11-15,-14 0-14 16,1 4-11-16,-14-4-14 16,1 4-10-16,-7-4-8 15,-13 3-7-15,-7-2-6 16,-6 2-1-16,-7-3-2 0,-12 0-5 15,-7-1-4-15,-13 2-3 16,-1-1-13-16,-12-5-28 16,7 2-45-16,-1-4-69 15,1 1-104-15,6-3-149 16,13 2-76-16,-1-4-19 16,21-4 17-16,6 2 55 15</inkml:trace>
  <inkml:trace contextRef="#ctx0" brushRef="#br0" timeOffset="256263.8039">22004 14965 171 0,'-13'-11'322'16,"6"0"47"-16,1 4 3 15,6-1-57-15,-6 5-60 16,6-1-47-16,-7 4-36 16,7 0-35-16,-7 7-32 15,7 4-25-15,-6 4-10 0,6 0-14 16,-7-1-14-16,7 5-12 16,-6-5-9-16,6 4-16 15,0-6-27-15,0 2-26 16,0-3-30-16,0-3-22 15,0-1-24-15,0-3-22 16,0-4-4-16,0-4 8 16,0 1 19-16,6-5 17 0,7-7 21 15,-6 1 30-15,6-5 27 16,0-3 21-16,0-4 19 16,13 5 16-16,1-4 16 15,5-1 13-15,1 6 6 16,-1 3-6-16,1 2-7 15,-1 8-10-15,-6 3-14 0,7 4-12 16,-1 7-4-16,-12 0-8 16,5 5-17-16,-5-1-19 15,-6-1-18-15,-1 1-13 16,-1 0-11-16,2 1 3 16,-8-9 13-16,0 2 14 15,1-2 17-15,6-6 12 16,-6-2 14-16,-1-5 13 0,7-1 16 15,0 0 22-15,1-4 23 16,-2-4 24-16,1 1 21 16,7 3 14-16,-7-2 0 15,0 5-8-15,0 1-18 16,0 8-13-16,0 3-14 16,0 3-16-16,0 12-11 15,-7-1-8-15,8 9-2 16,-14 2-20-16,6 0-37 0,-6 5-50 15,6-4-58-15,-6-4-74 16,14 0-103-16,-8-1-99 16,7-6-32-16,1 0 11 15,4-3 38-15,2-6 64 16</inkml:trace>
  <inkml:trace contextRef="#ctx0" brushRef="#br0" timeOffset="256846.9906">23157 14789 177 0,'7'-11'318'0,"-7"4"31"0,0 0 28 16,-7 9-102-16,1 3-76 15,-7 2-37-15,6 8-22 16,1 0-25-16,6 3-24 15,-6 0-26-15,6 0-32 16,0 4-36-16,0-4-34 16,0 5-34-16,6-9-29 0,0 1-25 15,7-4-6 1,0 0 6-16,0-8 14 0,7 1 27 16,0-8 24-16,5 1 25 15,-5-4 28-15,0-4 35 16,6-4 32-16,-7 0 31 15,1 0 30-15,6 1 27 16,-13 2 7-16,7 2-10 16,-1 3-18-16,7 7-25 0,-6 0-27 15,6 3-30-15,0 5-23 16,7 2-27-16,-1 6-26 16,1-2-26-16,-1 1-25 15,1-4-20-15,-1 0-9 16,1-4 5-16,-7 0 14 15,0-7 21-15,0 0 20 16,-7-7 20-16,7-4 20 0,-12 0 17 16,5-7 21-16,-6 0 18 15,-6-5 17-15,-14-3 18 16,-6 5 8-16,-6-4-1 16,-7-1-11-16,-13 4-22 15,-13 3-50-15,-14 4-94 16,-12 8-161-16,-13 0-108 0,-20 11-56 15,-6 3-26-15,-14 7 19 16</inkml:trace>
  <inkml:trace contextRef="#ctx0" brushRef="#br0" timeOffset="257492.7518">17593 15976 198 0,'13'0'373'16,"-7"0"48"-16,8-4 49 15,11 4-62-15,1 0-95 16,20-3-67-16,7 0-40 16,12-2-39-16,12-2-46 15,14 0-49-15,1 0-53 0,-1-1-63 16,-6 4-77-16,-14-4-103 15,1 6-141-15,-19-2-104 16,-21 4-34-16,-19 0 11 16,-26 6 52-16</inkml:trace>
  <inkml:trace contextRef="#ctx0" brushRef="#br0" timeOffset="257695.3453">17821 16141 105 0,'-13'11'334'16,"6"-8"43"-16,7 4 33 16,13-3-71-16,0-4-91 15,13 0-71-15,13 0-56 0,1-4-67 16,11 2-71-16,8-3-92 16,-7-2-128-16,13 4-105 15,-12-5-53-15,5 1-5 16,-5 0 24-16</inkml:trace>
  <inkml:trace contextRef="#ctx0" brushRef="#br0" timeOffset="258278.9268">18948 15793 36 0,'20'-18'322'0,"-8"-1"60"15,8 1 59-15,-7 7-31 16,0 0-57-16,-6 4-52 16,-7 3-26-16,0 4-23 15,-7 7-30-15,-6 8-22 16,-6 7-11-16,5 4-6 0,2-1-24 15,-8 8-22-15,7 0-22 16,0 0-20-16,6 0-25 16,14-4-20-16,0 1-17 15,18-9-13-15,1 1-12 16,7-3-22-16,7-11-28 16,5-1-27-16,7-7-22 15,1-4-15-15,-8-4-3 0,7-7 11 16,-13 1 24-16,7-8 24 15,-13 0 29-15,-1-4 27 16,-6 5 30-16,-7-1 32 16,1-1 24-16,0 9 14 15,-7 3-2-15,-1 0-7 16,-5 7-14-16,6 8-19 16,0 0-16-16,-6 11-8 0,-1-1-2 15,1 9-4-15,6-2-12 16,0 1-31-16,-7 4-51 15,8-1-62-15,-2-3-82 16,-5 0-83-16,6-3-85 16,6 0-103-16,1-9-106 15,6 1-21-15,7-7 35 0,5-8 60 16,1 0 73-16</inkml:trace>
  <inkml:trace contextRef="#ctx0" brushRef="#br0" timeOffset="258894.1918">20681 15698 230 0,'14'-19'351'16,"-14"5"27"-16,-7-1 19 15,-6 1-125-15,-14 6-90 16,-5-3-60-16,-7 7-36 0,0 2-25 15,-13 2-18-15,0 6-15 16,-1-3-14-16,8 5-12 16,-1 4-8-16,7-5-3 15,7 3-5-15,-1 2 0 16,13-2 0-16,-6-2 5 16,13 3 6-16,1-4-1 0,-2 0 6 15,8 5 3-15,0-6 2 16,6 5 1-16,0 1 0 15,0-2 3-15,12 2 0 16,-6-1-4-16,14 3-2 16,0-3-2-16,6-3-1 15,7-1-2-15,6 0 0 0,6-3-1 16,1 0 11-16,6-4 13 16,7 0 19-16,0 0 22 15,-1 0 17-15,0 0 19 16,-5 0 10-16,-7 4-1 15,-1 2-15-15,-6 2-10 16,-13-1-10-16,0 4-6 0,-12 3-1 16,-2 1 10-16,-18-3 14 15,-8 2 2-15,-4 5-1 16,-22-4-7-16,-5 2-16 16,-2-5-22-16,-4 2-19 15,-8-3-21-15,1 0-32 16,5-4-48-16,1-4-56 0,7 1-66 15,6-4-74-15,13 0-76 16,-1-4-70-16,21-3-72 16,12 0-7-16,7-4 30 15,13 0 59-15,20-7 75 16</inkml:trace>
  <inkml:trace contextRef="#ctx0" brushRef="#br0" timeOffset="259510.8697">21528 15640 235 0,'14'-8'291'16,"-14"1"23"-16,-14 2-40 0,2 2-83 16,-15 3-60-16,1 0-39 15,0 3-25-15,-13 2-19 16,0 2-19-16,7 1-12 15,-8-1-10-15,7 0 1 16,1 0-3-16,6 1-3 0,0-1 0 16,7 0-3-16,-1-3 2 15,0 3-3-15,7-3 1 16,1 3 0-16,-2-3 1 16,8 3 1-16,-1 1-1 15,1-2 1-15,6 2 0 16,6-1-3-16,1 1-1 15,5 0-5-15,-4-2 0 0,11 2-1 16,-6-1 1-16,6 1 2 16,1-1 6-16,6 0 12 15,0-3 14-15,7-1 10 16,-1 1 15-16,1 0 13 16,6-1 12-16,-7-3 6 0,8 4 4 15,-7 3 7-15,5-3 3 16,-5 4 2-16,-1-2 1 15,1 5-5-15,-7 1 2 16,-6-2 2-16,-1 1 2 16,-6 5-2-16,-6-7 2 15,-7 7 2-15,-14-5-7 16,-11 3-11-16,-8-3-14 0,-13 4-13 16,1-7-14-16,-7-1-14 15,-7 0-12-15,0-4-30 16,1 5-50-16,5-8-71 15,8 0-75-15,-1 0-90 16,14-4-102-16,13 0-98 16,19-3-26-16,6-3 27 15,20-2 54-15,7-2 79 0</inkml:trace>
  <inkml:trace contextRef="#ctx0" brushRef="#br0" timeOffset="260293.6699">22505 15386 232 0,'20'-15'265'0,"-7"1"20"16,-6-1-40-16,6 5-27 15,-7-2-22-15,1 5-24 16,-7-1-15-16,0 8-7 16,-7 0-12-16,-6 8-2 15,-6 4 6-15,-8 5 12 16,2 10 5-16,-1 2-8 16,0 3-13-16,0 5-13 15,-1 7-8-15,-5 0-4 0,-1 4-1 16,1-1 8-16,-7 1 7 15,6-1 2-15,7-2-3 16,0-2-13-16,0-6-18 16,13-1-24-16,0-6-24 15,6-5-22-15,7-3-16 16,0-7-13-16,0-4-20 0,0 0-21 16,0-11-22-16,0-4-14 15,-6-3-13-15,6-4-6 16,6-7 1-16,7-1 2 15,7-6 3-15,6 0-3 16,13-2-10-16,7-2-20 16,19-4-19-16,6 4-9 15,14-1 4-15,0 1 12 0,-1 4 19 16,-5 3 32-16,-14 4 33 16,-7 6 23-16,-19 5 21 15,-13 4 21-15,-18 6 16 16,-16 4 11-16,-10 8 6 15,-15 0 6-15,-13 3 0 16,-7 1-2-16,8-2 2 0,-7 3 7 16,0-3 15-16,6 2 14 15,8-5 14-15,11 1 5 16,1 0 3-16,13-5 0 16,6 1-1-16,21-3-7 15,5-1-15-15,13 0-9 16,8 0-15-16,19-3-16 0,0-4-39 15,-2 4-60 1,9-4-66-16,-7-4-75 0,0 0-77 16,-8-3-81-16,-5 0-69 15,-1-4-57-15,1-4-15 16,-7 1 29-16,0-4 53 16,-6-4 69-16</inkml:trace>
  <inkml:trace contextRef="#ctx0" brushRef="#br0" timeOffset="260826.6777">23425 15636 57 0,'6'-11'258'0,"0"3"40"16,1 2 12-16,-14 6-24 15,1 0-33-15,-14 6-23 0,1 5-20 16,-7 1-27-16,6 5-33 16,0 2-38-16,1-1-32 15,6 0-28-15,0 0-22 16,1-3-19-16,12 1-19 15,0-7-14-15,0-1-18 16,12-4-15-16,1-4-17 0,7-4-8 16,0 1-1-16,-1-5 2 15,0-3 7-15,8 0 14 16,-1-4 15-16,-7 5 21 16,13-5 21-16,-6 4 22 15,1 0 23-15,-1 4 23 16,0 3 21-16,0 4 10 0,7 4-1 15,-7-1-10-15,6 8-13 16,1-3-17-16,0 3-16 16,5 4-12-16,1-5-8 15,7-3-4-15,-1 1-2 16,1-1-2-16,7-7 0 16,-8 0-6-16,-6-7-3 0,7-1-3 15,-14-3-3-15,1-3 1 16,-7-1 2-16,-13-3 9 15,7-4 14-15,-14 1 14 16,-6 1 15-16,-13-1 5 16,0-1 0-16,-6 3-8 15,-1 1-25-15,-13-1-46 0,1 9-58 16,-1-1-77-16,1 3-104 16,-14 6-152-16,7-4-68 15,-7 6-12-15,-6 6 23 16,0-12 56-16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03:40.844"/>
    </inkml:context>
    <inkml:brush xml:id="br0">
      <inkml:brushProperty name="width" value="0.05292" units="cm"/>
      <inkml:brushProperty name="height" value="0.05292" units="cm"/>
      <inkml:brushProperty name="color" value="#FF0000"/>
    </inkml:brush>
  </inkml:definitions>
  <inkml:trace contextRef="#ctx0" brushRef="#br0">10562 8782 58 0,'0'-4'208'15,"0"-1"32"-15,0-1-32 16,6 2-37-16,-6-3-26 15,0 2-12-15,7-2-17 16,-7 4-24-16,7 3-19 0,-1-5-10 16,-6 3 0-16,6-2 1 15,1 0 1-15,-1 0 2 16,8-7-4-16,6 0-8 16,12-7-14-16,7-7-12 15,6-5-8-15,7-7-7 0,13-3-5 16,8-8-1-16,11-6-1 15,14-9-2-15,12-10-3 16,28-15-5-16,24-14-6 16,21-23-7-16,19-11-9 15,-1 4-4-15,-5 0 1 0,-27 23 4 16,-19 10 4-16,-13 18 4 16,-25 11 7-16,-15 15 3 15,-19 8 2-15,-12 7-1 16,-15 11-17-16,-5 2-34 15,-13 6-72-15,-7 2-96 0,6 8-73 16,1-3-37-16,-7-1-7 16,-7 4 27-16</inkml:trace>
  <inkml:trace contextRef="#ctx0" brushRef="#br0" timeOffset="1880.0763">14302 9049 32 0,'-6'0'174'0,"6"0"1"15,0-4-56-15,0 4-35 0,6 0-16 16,0-4-4-1,2 4 2-15,4-3 5 0,8-1-8 16,13 0-15-16,5 0-12 16,15-3-14-16,6 3-6 15,18 1-4-15,14-1-5 0,14 1 2 16,13-1 1-16,18 4-2 16,8 0 2-16,12 0-3 15,6 0 1-15,8 0-4 16,6 0 1-16,13 0 1 15,6 4-1-15,14-4 8 0,6 0 4 16,7 0 6-16,5 0 2 16,2 0 3-16,5 0 2 15,1-4-7-15,0 4-5 16,-8 0-3-16,8 0-1 16,-14 0-4-16,-6 0-5 15,0 0 1-15,-6 0-3 0,-1-4-2 16,1 4-3-16,-7 0-2 15,7 0-3-15,-8 0-4 16,2 0 4-16,-1 0-1 16,-7 0 4-16,-6 0 3 0,-7 0 4 15,-6-4 4-15,-13 1 1 16,-13 3 1-16,-7-4 2 16,-5 0 0-16,-8 0-1 15,-6 4-1-15,-1-2 0 16,7-3-5-16,-12 2-1 0,-1-1-1 15,-6 1-2-15,-7 3 0 16,-13-4-1-16,-6 0-1 16,-13 4 1-16,-14-4 0 15,-12 4 1-15,-7 0 0 16,0 0 1-16,-7-3 0 0,-5 3 1 16,5 0 1-16,1-4-1 15,-7 4 1-15,14 0-1 16,-15-3 2-16,7-1-1 15,-5 4-2-15,-7-3 1 0,6 3-2 16,-14-4-18-16,2 0-67 16,-14 4-98-16,0 0-62 15,-14 4-32-15,-5 3-17 16,-20-3 7-16</inkml:trace>
  <inkml:trace contextRef="#ctx0" brushRef="#br0" timeOffset="3751.1076">10764 13049 79 0,'7'0'83'0,"-1"-3"-35"15,0 3-16-15,1-5 1 16,0 5 13-16,-1-3 11 16,0 3 8-16,1 0 5 15,-7-4 2-15,0 4 1 0,7 0-6 16,-7 0-4-16,6 0-7 16,-6 0-10-16,0 0-14 15,7 0-11-15,-1 0-10 16,0 0-6-16,14 4-4 15,-7-4 0-15,13 3 1 16,6 2-1-16,8 2 2 16,5-5 4-16,8 3-3 15,12-2 0-15,13 1 2 0,6 1 2 16,8-2 2-16,12 0-1 16,14-3 0-16,12 0 0 15,7 0 1-15,6-3-1 16,13 0-1-16,1-6-1 15,6 6 1-15,6-4 1 16,-6 3-1-16,0-4-1 0,7 5 17 16,-2-1 10-16,-4-4 8 15,5 6 2-15,-6-3 3 16,6 2 1-16,-13-1-14 16,14 1-10-16,-14-1-4 15,1 4-5-15,-1-4-2 16,1 4-3-16,-7-4-3 15,-1 4-2-15,-5 0-2 16,-1 0-2-16,1 0-2 0,-14 0 0 16,6 4-1-16,-11-4 1 15,5 0-1-15,-13 0 0 16,7 0-1-16,-6 0 2 16,-2-4-1-16,-5 4-2 15,-6 0-1-15,-1 0-10 16,0 0-5-16,-13-3-5 15,0 3 0-15,0 0 0 0,-6 0 3 16,-6-4 11-16,6 4 8 16,-8 0 4-16,-4-3 3 15,4 3 0-15,-4-4 0 16,4 1 2-16,2 3 1 16,-2-4 2-16,2 0 0 15,-1 0 3-15,7-3 1 0,-1 3 1 16,8-2-3-16,-7 1-4 15,6-2 1-15,0 4-3 16,-6-1-2-16,6-3-3 16,-13 3 1-16,7 0-1 15,-8-4 0-15,8 8-1 16,-6-6 1-16,6 2-3 0,-8 1 1 16,8-2 0-16,0-2 2 15,-7 3-3-15,0 0 0 16,1 1 3-16,-8-1-3 15,-6 1-2-15,-6-1 1 16,0 1-1-16,-14 3 1 16,7-4 1-16,-13 4 2 0,1 0 1 15,-8-4-1-15,1 4-1 16,-7 0 2-16,-7 0 0 16,1 0-1-16,-7 0 0 15,0 0 1-15,-7 0 1 16,1 0 0-16,0 0 0 15,-7 0-5-15,6 0-3 0,-6 0-13 16,0 0-26-16,0 0-49 16,0 0-69-16,0 0-63 15,0 4-33-15,0-4-6 16,0 0 17-16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2:10:18.841"/>
    </inkml:context>
    <inkml:brush xml:id="br0">
      <inkml:brushProperty name="width" value="0.05292" units="cm"/>
      <inkml:brushProperty name="height" value="0.05292" units="cm"/>
      <inkml:brushProperty name="color" value="#FF0000"/>
    </inkml:brush>
  </inkml:definitions>
  <inkml:trace contextRef="#ctx0" brushRef="#br0">25418 3040 91 0,'14'-3'230'0,"-2"-4"8"15,2-2-29-15,-8 3-95 16,0-2-57-16,1 1-32 0,-1-1-17 15,-6 1-6-15,0-1 0 16,0 2 14-16,0-2 18 16,-6 1 12-16,-1-1 7 15,1 1 1-15,-7 0-6 16,6 0-15-16,-5-1-18 0,-8 1-16 16,0-5-10-16,1 6-3 15,-20 2 0-15,-1-3-3 16,-5-1 4-16,-13 1 3 15,-8 3 1-15,-6 2 1 0,-5-3-2 16,-15 5-3-16,1 5 13 16,-20 1 2-16,0 1 5 15,-6 5 1-15,0 1 5 16,0 3 6-16,-1-1-11 0,7 6-5 16,1-2-2-16,-1 6-1 15,7 0-2-15,5 2-5 16,2 6 0-16,-1 3 0 15,1 4-3-15,6 1-3 16,-1 3 3-16,1 3 0 0,6 5 1 16,14-1 5-16,-1 0 2 15,13 1 2-15,8 3-2 16,11-4 2-16,7 3-4 16,7 1-1-16,7 1-2 15,12-1 1-15,1-1 0 0,-1 5 0 16,7 0 0-16,7-5-5 15,-1 2-1-15,1 3-3 16,6 0-2-16,7 2-1 16,-1-1-2-16,7 5 0 0,-6-3 0 15,6 0 4-15,6 5 3 16,1-6 2-16,-1-2 4 16,15 0 3-16,-9-4 4 15,15-3 2-15,-2-2-1 16,8 5 2-16,12-3 1 0,1-1 3 15,0 4-5-15,13-1-2 16,6-1 0-16,0 1-3 16,7-3 0-16,6 1-3 15,0-1 3-15,7-3-3 0,0-1 0 16,0-6 6-16,6-5 8 16,13 1 12-16,1-8 8 15,5-3 10-15,8 0 6 16,12-8 2-16,13 0-5 15,1-7-6-15,6-4-6 16,7 0-2-16,-7-7-3 0,-7 0-3 16,-6-7 8-16,-13-3 12 15,-14-2 13-15,-12-5 11 16,-13-2 9-16,-7-8 4 0,-6 2-3 16,-7-8-9-16,-6-3-12 15,-7-8-9-15,-6 0-6 16,-7-8-3-16,0-2-2 15,-13-4 0-15,0-5-2 16,-13-4-4-16,-6 1-6 0,-1 1-8 16,-6 0-4-16,-6-6-2 15,-1 2-3-15,-5-1-1 16,-1-3 2-16,0 3 4 16,6 4 4-16,-12-3-1 15,6 3 1-15,0 0 0 0,-6 0-3 16,5 3 0-16,-5 1-8 15,0-1-3-15,-7 2-2 16,0 2-2-16,-7 4-2 16,-6-3-1-16,0-1-2 0,0 4 1 15,-7 1 0-15,-5-2 1 16,-1 8 2-16,-7-4 3 16,1 9 1-16,-8-1 4 15,1 1 2-15,-7 2 1 16,7 4 1-16,-6 1-1 0,-7 3 0 15,5 4-2-15,-4-1-2 16,-8 1-1-16,7 3-3 16,-7 1 0-16,7 3-3 15,-13-1 2-15,6 1-3 0,-6 4 0 16,0-1 1-16,-6-2-1 16,6 3 2-16,-14-1-3 15,8 0-3-15,-8 2 0 16,-6 2-1-16,0-3-2 15,1 3-1-15,-1 0 2 0,-6 1 2 16,6 3-1 0,-6 0-1-16,6 0 0 0,0 0-1 15,-6-1-4-15,7 5-6 16,6 0-2-16,-14 0-11 16,7-1-13-16,-6 1-7 0,0 3 0 15,0 0 1-15,0 4 17 16,-1-2 17-16,1 4 16 15,7-2 8-15,6 4-9 16,6 0-28-16,6 0-70 16,15-1-90-16,5 1-76 0,27 4-36 15,11-5-9-15,8 4 21 16</inkml:trace>
  <inkml:trace contextRef="#ctx0" brushRef="#br0" timeOffset="1376.9315">23926 1769 29 0,'0'0'57'16,"0"4"7"-16,-6-4 9 0,6 4 3 16,-7-4-4-16,1 3-13 15,6 1-11-15,-7 0-10 16,1 6-5-16,-1 5 2 0,1 7 4 16,-8 7 14-16,2 12 8 15,-2 6 4-15,-5 8-2 16,-1 3-7-16,0 9-4 0,2 2-11 15,-2-2-8-15,7 2-5 16,-1-7-2-16,2-6 1 16,5-10 1-16,0-1 4 15,1-12 10-15,6-7 24 16,6-4 18-16,1-8 10 0,0-7 0 16,5-10-4-16,2-5-11 15,5-7-28-15,1-2-23 16,6-5-17-16,0-7-9 0,0-5-3 15,0 1-3-15,7 1-1 16,-8-2 1-16,8 2 2 16,-7 6 0-16,-6 4-2 15,0 7-2-15,5 3 0 0,-5 10-3 16,0 2 0-16,-1 10 0 16,1 2-1-16,-8 5 3 0,2 6 1 15,-2-1 1-15,2 3 3 16,-1-3 0-16,-7 4-2 15,8-4-13-15,-2-3-22 16,2-2-36-16,5 2-53 16,7-5-72-16,6-3-60 0,15-3-34 15,5-4-5-15,-7-4 23 16</inkml:trace>
  <inkml:trace contextRef="#ctx0" brushRef="#br0" timeOffset="2059.1067">24793 2414 50 0,'-26'-4'69'15,"6"0"-20"-15,-12 8-20 16,-1 0-12-16,0 3-7 16,1 0-2-16,6 8-2 0,0-3-1 15,13 2 2-15,-1 1 2 16,8-1-2-16,6-2 0 15,0-2 5-15,14-3 7 16,-8 1 9-16,13-1 7 0,-6-7 6 16,7 4 7-16,-7-4 10 15,0-4 9-15,0 1-2 16,-7-1-1-16,1-4 3 16,-7 1-6-16,0-3-10 15,0 1-8-15,0-1 1 0,0 3 1 16,-7-1-3-16,7 1-4 15,0 2-8-15,0 3-6 16,7 2-10-16,-1 0-10 0,8 0-3 16,6 0-2-16,-1 2 0 15,7 3 1-15,0-2 3 16,6 1 1-16,-5-4-1 16,5 5 0-16,1-10 4 0,-1 5 1 15,-6-7 2-15,7 0 5 16,-7-4 10-16,0-5 13 15,-7-5 11-15,1-1 9 0,-7-7 2 16,0 0-1-16,0-8-7 16,0-4-11-16,-6-2-11 15,5-6-8-15,2-2-7 16,-8-3-5-16,7-2 8 0,1 5 14 16,-2 4 13-16,-6 3 8 15,2 11 2-15,-2 3-8 16,-6 12-16-16,0 3-16 0,0 12-18 15,-6 10-10-15,-2 12-4 16,2 6 8-16,-6 12 4 0,5 3-1 16,0 8 3-16,1-1-1 15,12 4-5-15,8-3-13 16,12-4-21-16,13-8-34 16,13-2-61-16,13-9-81 0,6-6-74 15,2-5-33-15,-16-6-4 16,-17-8 23-16</inkml:trace>
  <inkml:trace contextRef="#ctx0" brushRef="#br0" timeOffset="2258.0847">24487 2147 156 0,'-52'-9'238'15,"13"3"11"-15,19-5-69 0,26 3-80 16,20-3-54-16,27 4-31 15,12-4-17-15,26 0-10 16,13 1-3-16,7-2 14 0,19-3-7 16,20 5-27-16,0-5-51 15,6 4-69-15,-6 3-40 16,-13 1-21-16,-7 0 0 0</inkml:trace>
  <inkml:trace contextRef="#ctx0" brushRef="#br0" timeOffset="3391.6065">26174 2059 57 0,'-45'-4'123'15,"-14"4"-14"-15,0 0-15 16,1 4-15-16,5 0-16 16,8 3-17-16,-1 0-17 0,7 0-13 15,19 1-8-15,2-1-7 16,10 0-4-16,8-4 0 16,0 1 4-16,20 1 4 0,6-5 3 15,7-5 4-15,-1 1 1 16,14 1-2-16,0-4-3 0,-8 0 1 15,8 3-2-15,-7-4 1 16,-6 5-1-16,7 3 4 16,-8 0 0-16,1 7 0 15,-1 4 1-15,-6 3 1 0,-13 9 1 16,-13 0 0-16,0 2 2 16,-20 0 1-16,-5 4 4 15,-9 1 1-15,-4-1 2 0,-8-3-2 16,0-4 0-16,-6 0 0 15,0-5-3-15,6 2 7 16,1-8 11-16,13-3 8 16,-1-5 0-16,13-3 0 15,8-7-2-15,12-4-11 0,12-3-18 16,15-9-12-16,11 1-5 16,8-8-8-16,6 1-12 0,7 0-12 15,6-4-7-15,7-4-6 16,-7 6-2-16,0-6 7 15,-13 7 8-15,0 1 14 0,-12 4 13 16,-8 5 10-16,-13 6 2 16,-12-1 1-16,-7 8-1 15,-7 3 2-15,-12 4-8 0,-7 4-4 16,0 3-4-16,-1 0-7 16,9 4-3-16,-2 5-2 15,0-6-1-15,13 5-3 0,-5-4 3 16,5-3 3-16,7-1 4 15,0 0 8-15,7-4 6 16,-1 1 7-16,7-4 3 0,7-4 4 16,0-3 1-16,-2-1-5 15,2 2-4-15,7-5 0 16,-9-3 3-16,-4 2 8 0,5 1 9 16,-5 0 11-16,-8 3 2 15,7 1-1-15,-6 4-7 0,-1 3-9 16,0 0-12-16,8 3-12 15,-1 4-3-15,-1 1-1 16,2 3 3-16,6 0 1 0,-8 1 1 16,1-6 2-16,0 2 0 15,0-1 2-15,1-3 6 16,-2 2 5-16,2-6 6 16,-1 0 3-16,6-2 6 0,-6-6 4 15,7-3-1-15,6-4-4 16,-7-3-4-16,14-1 1 0,-1-6 1 15,8-4-4-15,-1 4-4 16,13-9-1-16,7 5 5 16,-2 0 5-16,2 0-4 0,0 6 2 15,-7 2-2-15,-6 2-1 16,0 9-8-16,0 1-10 16,-8 9-2-16,1 9-4 0,-6 1 2 15,-7 5-3-15,-12 6 3 16,-14 6 3-16,-14 5 0 0,-6-3 2 15,-19 8-2-15,-13 0 1 16,-13 3-17-16,-13 0-32 16,-13 4-49-16,0 0-64 15,-14 4-74-15,1-5-38 0,-1 5-6 16,2-6 19-16</inkml:trace>
  <inkml:trace contextRef="#ctx0" brushRef="#br0" timeOffset="5578.0671">24461 3374 108 0,'0'0'102'16,"-7"-4"-24"-16,0 4-19 15,-5-3-12-15,-1 3 6 16,-13 0 9-16,0 0 4 0,-7 0 5 16,-13 0 4-16,-5 0-1 15,-8 3-17-15,-7 1-12 16,1-1-9-16,0 1-3 16,6-1-5-16,0 1-8 15,14 0-8-15,13 0-4 16,-1-1-2-16,7 1-6 0,6-4-3 15,0 4 1-15,8 2-1 16,-1-1-1-16,-1 7-1 16,2-6 1-16,-2 5 1 15,8 1-3-15,0-3 2 16,-1 3 0-16,7-4-1 0,0-1 1 16,0 0 1-16,0-4 7 15,7 1 7-15,-1 0 3 16,14-4 2-16,-1-4 0 15,13 0-1-15,2-3-4 0,5 0-6 16,-1 0-1-16,8-1-2 16,0 0-2-16,-8 2 2 15,8 3-1-15,-7-1-4 16,0 0-3-16,1 8 2 16,-14 0-1-16,7-1 1 15,-7 8 0-15,-7 0 4 0,-6 3 10 16,-6 5 8-16,-7-5 10 15,-14 5 13-15,-5 2 12 16,-7-3 5-16,-13 2-3 16,-7-3-5-16,-6 2-9 15,-7-1-13-15,7-3-9 0,0-1-5 16,7 1-8-16,-1-4-12 16,7-4-20-16,13 5-22 15,0-10-26-15,6 2-39 16,7 0-56-16,13-4-58 0,0 0-26 15,13-8 0-15,19 2 14 16</inkml:trace>
  <inkml:trace contextRef="#ctx0" brushRef="#br0" timeOffset="6032.3646">24447 3550 57 0,'-19'18'63'0,"6"1"-2"15,6-5-15-15,7-3-18 16,7 1-7-16,0-6-6 16,12 2-3-16,7-8-1 0,7 0 9 15,5 0-1-15,2-8-6 16,-1-4 2-16,0 3 1 16,-7-7 10-16,-5 3 14 15,-1-7 19-15,-14 6 17 16,-12-4 9-16,0-1 12 15,-12 5 0-15,-1-1-6 0,-13 1-16 16,-7 3-11-16,7 3-15 16,-6 0-23-16,5 5-38 15,1-1-45-15,6 2-44 16,8 2-52-16,-1 2-42 0,13-2-33 16,13 4 1-16,7 3 23 15</inkml:trace>
  <inkml:trace contextRef="#ctx0" brushRef="#br0" timeOffset="6455.8458">24988 3466 81 0,'-12'22'84'16,"5"-5"1"-16,7 2-31 0,7-9-15 16,-1 6-5-16,6-9-2 15,8 0-2-15,7-3 1 16,5-8-3-16,1 0 0 0,-1-3 0 15,7-4 0-15,-13 0 7 16,0-3 11-16,-6-1 15 16,-13 1 10-16,-1-1 0 15,-12-3-4-15,-7 2-3 16,-7 2-12-16,-6-1-14 0,0 1-13 16,-1 2-11-16,1 2-25 15,1 3-35-15,5 3-42 16,0-4-51-16,8 8-50 15,-2-3-34-15,14 3-2 16</inkml:trace>
  <inkml:trace contextRef="#ctx0" brushRef="#br0" timeOffset="6852.9976">25438 3205 79 0,'-13'-3'75'16,"0"3"-19"-16,-7 0-25 16,7 0-14-16,-7 3-9 15,8 1-8-15,-1 0-5 16,6 2-4-16,1-1 1 15,6 2-3-15,0-4 1 0,0 5 2 16,13-8 8-16,-7 4 10 16,13-4 4-16,1-4 11 15,0 0 16-15,-1 0 18 16,7-3 12-16,-6-3 13 16,-7 2 11-16,-7-3 0 0,1 1-9 15,0 2-17-15,-14-1-18 16,0 0-22-16,1 4-35 15,-7-1-34-15,7 1-40 16,-8 5-40-16,2 0-40 16,-2 0-33-16,8 5-2 0</inkml:trace>
  <inkml:trace contextRef="#ctx0" brushRef="#br0" timeOffset="7238.0302">26129 3338 13 0,'-40'0'87'16,"-5"3"-18"-16,-14 8-9 0,-6 0-1 16,7 7-1-16,-1 4-6 15,0 0-8-15,20 0-5 16,1-1-7-16,11 2-8 0,14-1-2 16,13-4 13-16,6-3 13 15,14-1 9-15,19-3 7 16,7-2 4-16,13-2-5 15,6-5-35-15,6-2-54 16,1 0-73-16,-7 0-69 16,-6-2-39-16,-8 2-18 0</inkml:trace>
  <inkml:trace contextRef="#ctx0" brushRef="#br0" timeOffset="8506.49">24056 4432 130 0,'0'0'209'0,"7"-3"-20"0,-7 3-45 16,0-4-43-16,0 4-31 16,0 4-28-16,-7-4-18 15,1 3-15-15,-1 8 0 16,1 0 1-16,-7 8 1 0,0 3 7 16,0 4 5-16,0 3 1 15,0 0-2-15,0 5-3 16,0-2-2-16,-1 1-4 15,2 0-2-15,-1-1 1 0,0-2-3 16,13-4-24-16,0-4-37 16,0-4-49-16,6-2-53 15,14-6-55-15,-8 1-28 16,15-11 9-16</inkml:trace>
  <inkml:trace contextRef="#ctx0" brushRef="#br0" timeOffset="8923.0229">24311 4590 9 0,'-20'14'84'15,"-6"1"-11"-15,7 4-14 16,5 0-16-16,8-2-11 16,0-3-4-16,12 1 0 15,8 0 6-15,-2-8 9 16,8 2-2-16,13-7-3 16,5 2-3-16,1-8-6 0,7-2-11 15,-1-2-12-15,-5-3 3 16,-7-4 11-16,-8 5 10 15,-5-5 15-15,-7-4 16 16,-13 5 14-16,-13-1 15 16,0-4 0-16,-13 5-6 0,0-1-12 15,-7 5-8-15,1-2-28 16,-1 5-43-16,1 3-52 16,6 0-60-16,6 4-56 15,7 0-61-15,7 4-21 0,12 0 10 16</inkml:trace>
  <inkml:trace contextRef="#ctx0" brushRef="#br0" timeOffset="10168.2319">25060 4293 33 0,'0'-4'109'15,"0"1"-25"-15,0 3-22 0,0 7-15 16,-7 4 0-16,1 8 8 16,0 3 11-16,-1 4 11 15,0 6 1-15,-6 1-6 16,13 4-8-16,-6-1-13 0,0 1-12 15,6-1-11-15,0-2-8 16,6-5-6-16,0-3 0 16,14-1-4-16,-1-6 1 15,1 0-1-15,0-10 2 16,5-1-1-16,-5 0 1 0,-6-8 4 16,-2-4 6-16,1 0 6 15,-13-7 6-15,0 5 10 16,-6-10 2-16,-7 5 7 15,7-3 3-15,-2-1 1 16,8 4-6-16,0-4-9 16,14 5-9-16,-1-2-13 0,13 1-13 15,0 5-9-15,13-3-6 16,0-2-2-16,7 8-5 16,-1-5-6-16,1 5-7 15,6-4-7-15,-7 2-1 16,-6 3-1-16,1 2 3 0,-14-4 7 15,1 0 13-15,-9 4 13 16,-11-4 7-16,0 4 6 16,-7-3 0-16,-14 3 0 15,-4 0-4-15,-9 0-9 16,1 0-5-16,-6 3 0 0,-1 1 0 16,7-4-1-16,0 8-5 15,6-6-11-15,1 3-12 16,12-2-12-16,0 1-9 15,1-1-4-15,12 5 4 0,1-5 11 16,6-3 9-16,0 5 15 16,0-5 6-16,6 0 8 15,1 0 2-15,-7-5 3 16,7 2 8-16,-8-5 4 16,8 5 11-16,-6-4 10 15,-2 0 11-15,1-1 8 0,-6 1-1 16,6 3-2-16,1 0-7 15,-2 0-15-15,-6 2-11 16,8-3-7-16,-8 5-5 16,13 0-4-16,-5 0 1 15,6 0 4-15,5-3 4 0,1 3 2 16,7 0 3-16,6-4 0 16,0-3 0-16,0 3-1 15,0-3-3-15,-6-4-2 0,0-1-2 16,-1 2 0-16,-13-5 0 15,8 0 2-15,-14-3 2 16,-7-4 5-16,-6 0 8 16,-6 0 7-16,-7-4 10 15,-6 4 9-15,-1 0 8 0,0 4-5 16,-6 4-14-16,7 3-15 16,-1 7-23-16,7 0-30 15,0 4-32-15,6 4-25 16,7 4-9-16,7-1-4 0,6-4 6 15,13 4 16-15,7 1 21 16,-1-8 21-16,1 4 16 16,-1-4 22-16,7-4 15 15,-6 4 24-15,-1-8 23 16,1 1 24-16,-7 0 27 0,0 0 13 16,-6-1 6-16,-1 1-12 15,-5 3-20-15,-2 1-27 16,2 6-24-16,-2 1-22 0,1 7-17 15,7 4-6-15,0 3-2 16,-8 3 0-16,8 6 1 16,-7 2-17-16,0 0-31 15,-13 4-50-15,0-1-74 16,0-1-87-16,-7 1-67 16,1-3-18-16,-7-2 12 0,-7-6 40 15</inkml:trace>
  <inkml:trace contextRef="#ctx0" brushRef="#br0" timeOffset="10850.7887">25582 4531 53 0,'-14'-7'115'15,"1"4"2"-15,0-5-5 16,0 1-10-16,-7 3-16 16,1 1-16-16,-1 3-20 0,-6 0-19 15,-6 3-15-15,-1 4-9 16,1 1-5-16,6 3-3 15,-1-1 1-15,8 5-1 16,6-1 1-16,7-2 1 16,-1-1-1-16,14 0 4 0,-1-3 0 15,7-1 3-15,0-4 2 16,13 1 4-16,0-4 3 16,7-4-2-16,-1 1 0 15,7-4-1-15,-6-4-1 16,-1-1-1-16,1 1 8 0,-7-3 15 15,-6 3 19-15,0-1 19 16,-8 5 10-16,1 0 1 16,-6 0-7-16,0 3-17 15,-1 0-23-15,0 4-20 0,-6 0-14 16,8 4-5-16,4 0-1 16,-6 3 3-16,8-3 2 15,5 6-1-15,7-2 0 16,13-1-20-16,7-3-37 0,13 4-64 15,12-6-85 1,8 3-50-16,-2-5-23 0,2 0 4 16</inkml:trace>
  <inkml:trace contextRef="#ctx0" brushRef="#br0" timeOffset="15669.2016">25399 5846 6 0,'0'-6'102'0,"0"-2"7"15,6 4 8-15,1-3-2 16,-1 3-9-16,-6 4-20 15,0-4-22-15,7 4-29 0,-7-3-19 16,7 3-14-16,-7 3-6 16,6-3-1-16,0 4-3 15,1 0 2-15,0 3 4 16,-1 1 0-16,7-2 0 16,-7 6 1-16,8 3 5 15,-2-1 6-15,-4 5 12 16,4-1 19-16,-6 4 19 0,8 3 8 15,-1 5 5-15,-7 3 1 16,8 0-9-16,-8 7-15 16,6 0-15-16,-4 1-8 0,4 3-9 15,-5 3-2-15,6 2-1 16,6 1-1-16,-5 1 1 16,5 0-1-16,-6 1 2 15,0-1 2-15,1 1-1 16,-2 2 4-16,-6-2-2 0,2 6-2 15,-8-3-2-15,0 4-2 16,6-1 2-16,-6-2 1 16,0 2 6-16,0-3 6 15,0 4 9-15,-6-1 7 16,-2 0 2-16,2 2-3 0,0-2-1 16,-8 1-6-16,2-1-8 15,5-2-5-15,1-5-6 16,-1-1-3-16,0-1-3 15,1-6-1-15,6-6-2 0,0 1 0 16,-6-6-3-16,6-3 2 16,-6 0-4-16,6-7-16 15,0 0-23-15,0-4-33 16,0-3-36-16,0 0-56 0,6-3-59 16,0-6-65-16,-6 2-25 15,0-8 3-15,0 0 26 16</inkml:trace>
  <inkml:trace contextRef="#ctx0" brushRef="#br0" timeOffset="16315.5828">25262 7136 52 0,'6'0'73'0,"1"0"7"16,0 0 0-16,-1 4-2 0,0 0 3 15,8 4 0-15,5-2-5 16,7 5-5-16,7 3-8 15,-1 2-7-15,8-2-15 16,-1 4-9-16,6 1-11 16,-5 3-3-16,5-4-2 0,-5-4-3 15,-2 5 3-15,7-8 1 16,-5 0 8-16,-7-4 11 16,6 1 17-16,-7-8 14 0,1-3 12 15,-7-2 12-15,0-9 9 16,-7-1 5-16,1-4-6 15,0-3-8-15,-8-3-7 16,2-4-12-16,-2 0-14 16,-5-1-15-16,6 1-12 15,6-4-9-15,-11 7-9 16,4 1-13-16,-5 2-30 0,6 9-50 16,0-1-56-16,7 5-67 15,6 5-71-15,6 5-60 16,1 5-11-16,-1-3 28 0,-5 6 47 15</inkml:trace>
  <inkml:trace contextRef="#ctx0" brushRef="#br0" timeOffset="19125.8741">26057 8132 79 0,'-7'-3'115'0,"-5"3"0"16,5-7-3-16,0 7-6 15,-6-8-12-15,0 5-14 16,7-1-17-16,-7 0-15 16,-1 4-13-16,2-3-15 15,-1-2-9-15,-7 3-4 16,0-2-4-16,8 4-3 0,-14-4 0 16,-1 4-1-16,1-4 0 15,-6 4 0-15,-1 0 0 16,-6 0-1-16,-7 0-1 0,1 0-1 15,-1 4 0-15,1-4 2 16,-8 4-1-16,1 0 0 16,-7-2 1-16,1 6 1 15,-7-4 0-15,-7 3-1 16,1 1 0-16,-8-1-2 0,1 0 2 16,0 0-2-16,0 4 0 15,0 5-6-15,-1-7-3 16,2 7 2-16,-2-1-3 15,8-1 2-15,-8 5 1 16,8 2 6-16,-2 1 4 0,8 4 1 16,-6-1 2-16,6 5 3 15,6 3 1-15,1 0 2 16,-1 7 3-16,13 1 5 0,1 2 6 16,-1 1 4-16,13 4 3 15,1 3 5-15,5-3 4 16,2 3 5-16,12 1 0 15,0 0 2-15,6-2 4 16,7-2 2-16,0 4-1 0,7-6-4 16,6 2-2-16,0 0-5 15,6 0-4-15,7-1-5 16,7-3-2-16,6 4-1 16,7-4 0-16,-1-1 0 15,14 2-3-15,6-5-2 0,1 0 2 16,5-3-3-16,0-4 13 15,8 0 7-15,6-4 6 16,0 1 7-16,6-9 0 16,0 2 1-16,19-8-13 15,8-1-10-15,12-7-5 16,1 1-8-16,5-8-5 16,8 3-3-16,-1-6-5 0,-6-1-1 15,6-4-4-15,-6 1-1 16,-6 0 0-16,-1-5-1 15,-7 2 1-15,-11-1-1 16,4-5 0-16,-11 3 0 16,-8-3 0-16,-5-1-2 15,-8-2 2-15,-5 0 1 16,-8-2 6-16,-12-1 8 0,0-1 10 16,-14-2 7-16,-5 0 4 15,-1 0 2-15,-13-5-2 16,0 1-6-16,-1-1-10 15,1-2-7-15,-12-2-4 16,5 1-5-16,1-4-3 0,-8 1-2 16,-4 0-1-16,-2-1 1 15,0 1 0-15,1-2 1 16,-7 5-1-16,-7-3 0 0,1-1 0 16,-8-3-1-16,2 3-1 15,-1 1 0-15,-7-1-1 16,0 0-2-16,8 5 1 15,-8-6-1-15,1 9 2 16,5-4-2-16,2 4 1 0,-2-1 0 16,2 1-4-16,-2 4 1 15,1-1 0-15,-7 4-1 16,8 0 3-16,-8 0-1 16,1 4 4-16,-7-5-1 15,6 9 2-15,-6-4 0 0,-1 0 0 16,2-1 1-16,-8 5 0 15,-6-1 0-15,6 0-1 16,-5 0 1-16,5 1 2 16,-7 3 0-16,2-3 0 15,-1 2 1-15,6 1 1 16,-7 0 0-16,2 0-2 0,-8 1 1 16,7-1 0-16,0 0-2 15,0 0-1-15,-7 0-1 16,7 3 1-16,-6-4-1 15,-1 6 2-15,7-2 0 0,-7 1 0 16,1 0 0-16,-1-1-1 16,1 1-1-16,-1 3 1 15,0-3 0-15,0 4 0 16,1-1 0-16,-1-3-1 0,1 3 0 16,-1 0 0-16,1 1 0 15,-1-2-2-15,1 3-12 16,5-2-20-16,-5 4-30 15,6 0-44-15,-1 4-53 16,8-2-57-16,5 3-58 0,8 2-43 16,6 0-4-16,7 4 25 15,-1-4 43-15</inkml:trace>
  <inkml:trace contextRef="#ctx0" brushRef="#br0" timeOffset="21920.1211">24806 8463 86 0,'0'0'129'16,"0"0"2"-16,6-5-6 0,-6 5-9 15,0 0-4-15,0-2-6 16,0-3-6-16,7 5-8 15,-7 0-6-15,0-3-8 16,7-1-11-16,-1 0-17 16,0 4-16-16,8-4-13 0,5 1-12 15,1-1-7-15,6 1-4 16,0 3 1-16,0-4 1 16,7 4-1-16,-8 0-3 15,8 0 2-15,-14 4 0 16,8 3-1-16,-15 4 1 0,2 1 2 15,-14 5 4-15,-7 2 0 16,-6 3 1-16,-6 0 4 16,-14-1 2-16,0 1 2 15,0 0 1-15,-5 0 7 0,-1-3 2 16,0 0 1-16,6-5 1 16,7 1-3-16,0-1-2 15,6-3-1-15,8-4-5 16,-2 1-2-16,8-4-1 0,6-2 3 15,0 3 3-15,12-5 0 16,2 3 3-16,12-3-1 16,0-3-1-16,13-2-3 15,-6 3-11-15,12-2-28 16,-5-4-45-16,5-3-56 0,1 4-70 16,-1-4-80-16,1 0-35 15,-13 0 2-15,-1 1 29 16</inkml:trace>
  <inkml:trace contextRef="#ctx0" brushRef="#br0" timeOffset="22632.8279">25718 8393 60 0,'0'-3'59'16,"-6"-2"-17"-16,-7 5-13 15,-7 0-10-15,-6 0-6 16,-7 5-4-16,-5-2-2 0,5 4-4 15,-13-3-1-15,7 3 1 16,7 1 0-16,-1-1 1 16,7 3-2-16,6-2 4 0,1-1 0 15,6-2-2-15,0 2 1 16,6-5-4-16,0 6 1 16,1-4-2-16,6 0 0 15,0 0 1-15,0-1 1 16,0 1 4-16,0-1 6 0,6-3 5 15,1 4 6-15,6-4 5 16,0 0 3-16,13 3 3 16,-6-3 1-16,6 0 3 15,7 0 2-15,-7 0 4 16,6 0 5-16,1 0 3 16,-1 0 5-16,1 4 0 0,-1-4 0 15,1 5-2-15,-1 1-1 16,1 2-3-16,-1-2-2 15,1 3-1-15,-7 1 3 16,-6 1 3-16,0 0 0 0,-7-4 3 16,-7 4 4-16,-6 0 6 15,-6 1 4-15,-7-2 2 16,-13 2 2-16,-7-1-4 16,1-5-10-16,-14 6-13 0,1-5-16 15,-8 4-9-15,7-3-11 16,-5-1-5-16,4-4-2 15,9 4-7-15,5-3-14 16,1 0-29-16,12 0-44 16,7-4-63-16,6-4-75 0,14 0-69 15,12-7-34-15,7 1 1 16,7-5 31-16</inkml:trace>
  <inkml:trace contextRef="#ctx0" brushRef="#br0" timeOffset="23086.4221">26018 8327 22 0,'-7'8'41'16,"7"-1"1"-16,7 0-7 16,6 0-1-16,0 1-1 15,7-5-2-15,-1 4-5 0,7-3-5 16,-6-4 0-16,-1 0 6 15,7 0 6-15,-6-4 3 16,-7 1 10-16,-6-4 8 16,-1-1 7-16,-6 1 2 0,-6 0-2 15,-8 0 2-15,-6-1-7 16,1 1-4-16,-13-1-8 16,6 2-10-16,-1 1-10 15,1 2-15-15,0-1-23 16,0 0-41-16,7 4-49 15,-1 4-49-15,7 0-42 0,7-1-16 16,6 4 6-16</inkml:trace>
  <inkml:trace contextRef="#ctx0" brushRef="#br0" timeOffset="23461.6544">26729 8356 9 0,'-14'0'175'0,"-6"0"-10"16,1 4-17-16,-13 3-11 15,-8 4-7-15,1 4-12 16,0 3-12-16,0 0-14 0,6 4-12 15,8 0-12-15,11 0-11 16,2 0-6-16,12-3 0 16,6-1 9-16,6 0 8 15,15-4 5-15,-1-2-1 16,13-1-6-16,13-5-4 16,0-1-14-16,14-2-15 0,-1-6-26 15,7-2-40-15,-7-1-57 16,-6 3-79-16,-8-5-99 15,-11 4-60-15,-15 0-19 0,-11 0 14 16,-14 4 43-16</inkml:trace>
  <inkml:trace contextRef="#ctx0" brushRef="#br0" timeOffset="24208.746">24773 9140 10 0,'7'-4'170'0,"-7"-4"-19"15,7 8-24-15,-7-2-26 16,6 2-21-16,-6-4-21 16,0 4-11-16,0 4-3 0,0-4 5 15,0 2 15-15,0 6 13 16,-6 7 12-16,-1-1 7 15,0 5 1-15,1 3-11 16,6 4-13-16,-6-1-13 0,6 4-14 16,0-3-13-16,0 3-12 15,6 0-5-15,-6-6-4 16,0 2-4-16,6-3-2 16,1-2-4-16,0-6-18 0,-1-3-25 15,0 0-34 1,1-4-46-16,-1 0-67 0,1-3-70 15,6 0-28-15,0-8 1 16,0 0 19-16</inkml:trace>
  <inkml:trace contextRef="#ctx0" brushRef="#br0" timeOffset="25475.6423">25367 9070 82 0,'-14'12'113'0,"1"5"14"15,-6 6 9-15,6 2-8 16,-1 4-17-16,2 5-22 0,-2-5-20 16,14 4-19-16,-6 0-14 15,6-4-12-15,6-3-7 16,1-1-5-16,6 1-3 16,7-8-1-16,6 1 1 15,-7-5 1-15,7-2-4 0,-6-5 2 16,-1 1-2-16,1-6-1 15,-7-2-2-15,-13 0 0 16,0-6 1-16,0-2-3 16,-7 0 0-16,-5-1-1 15,-2-3 0-15,1 1 2 0,7 0 4 16,-7-1 2-16,13 2 2 16,-7 3-1-16,14-1 1 15,-1 1-3-15,7 0-3 16,14 2-3-16,-1 3 0 0,13-2-1 15,-1 0-1-15,9 4-3 16,-2 0-6-16,7-4-8 16,-7 4-6-16,1 0-3 15,-7 0-3-15,-13 0 2 0,7 0 5 16,-13 0 6-16,-8 0 7 16,2 0 4-16,-8-3 3 15,1 3 0-15,-14 0 2 16,1 0-2-16,-8 0-1 0,2 0 1 15,-8 3-1-15,7-3 0 16,-7 4 2-16,8 0 1 16,4 2-2-16,2-1 2 15,0 2 0-15,0-4 0 16,6 1 0-16,0 0-1 0,0 3 1 16,6-3 0-16,-6-4 4 15,0 3 0-15,0-3 0 16,6 0 2-16,-6 0 1 15,0-3 2-15,6 3-1 16,-6-4 3-16,8-3 4 16,-8 3-1-16,6 0 3 0,0 1 1 15,8-1 2-15,-8-4 0 16,1 8-1-16,5-2 2 16,-5 2 2-16,0 0 0 15,12 0 4-15,1 0 0 0,-1 0 4 16,0 2 2-16,8-2 0 15,-1 0-1-15,6 0-3 16,-6 0 2-16,1 0 3 16,-1 0 5-16,-7-2 0 0,1-2 0 15,0-4-1-15,-1-3-4 16,-6 5-9-16,-7-9-10 16,1 3-4-16,-14-3-3 15,1 1-4-15,-14-5-1 16,-12 4-2-16,-1 1-3 0,-6-1 0 15,-7 5-1-15,7-1-2 16,-7 3-5-16,14 1-6 16,-1 7-6-16,7 0-13 15,7 0-8-15,13 4-5 0,6-1 2 16,6 5 3-16,13-4 8 16,-5-1 11-16,12 1 9 15,0-4 8-15,-1 3 4 16,2-3 9-16,-1-3 1 0,0-1 4 15,-6 1 6-15,5-1 5 16,-5 0 3-16,0 0-1 16,6 1 4-16,-7 3 0 15,7-4-1-15,0 8-3 0,1-1 5 16,-1 5 2-16,0 3 4 16,-1 3 1-16,1 5-4 15,1-1-2-15,-7 0-8 16,-2 0-22-16,2 1-45 15,0-1-68-15,-7-3-89 16,-7 0-75-16,1-4-37 0,-14-1-4 16,-5-6 24-16</inkml:trace>
  <inkml:trace contextRef="#ctx0" brushRef="#br0" timeOffset="55108.3228">28383 8547 28 0,'0'0'135'0,"-6"0"-42"16,6 0-41-16,0 0-16 15,0 0-5-15,0 3 1 0,0 1 11 16,0 3 13-16,0 4 16 16,0 1 15-16,0 5 15 15,-6 2 11-15,-2 7 0 16,2 3-4-16,-7 3-11 16,7 5-20-16,-1 1-20 0,-6-2-15 15,7-3-13-15,-1 0-10 16,0-4-4-16,7 0-6 15,0-10-13-15,-6-2-31 0,6-2-69 16,0-3-103-16,0-9-57 16,0-3-27-16,-13-7-4 15</inkml:trace>
  <inkml:trace contextRef="#ctx0" brushRef="#br0" timeOffset="55540.3244">27666 8652 94 0,'-19'-14'162'16,"6"3"-28"-16,0-3-41 16,13 2-19-16,6 5 1 15,8-3 1-15,11-2 2 0,8 5-2 16,13 3-9-16,6 0-6 15,13 4-12-15,6 0-7 16,8 4-5-16,-8 7-6 16,8 3-3-16,-8 1-1 15,1 7 0-15,-6 4-2 0,-8 0-4 16,-13-1-2-16,-12 5 3 16,-7-1 0-16,-13 0 5 15,-13 1 3-15,-13-5 6 16,-13 4 4-16,-19-3 1 15,-8-4-2-15,-12 0-7 0,0 0-6 16,-13-4 2-16,6-3-3 16,0-4-5-16,1 0-17 15,12 0-39-15,13-7-70 16,1 3-107-16,19-3-75 0,13-4-38 16,6-4-5-16,14-3 27 15</inkml:trace>
  <inkml:trace contextRef="#ctx0" brushRef="#br0" timeOffset="55978.2752">28148 9026 10 0,'8'0'189'15,"-2"4"28"-15,7 0-31 0,0-4-13 16,0 0 0-16,7 0 2 15,12 0-8-15,-6-4-15 16,13 0-22-16,0-3-31 0,7-4-30 16,-7 4-22-16,6-8-18 15,1 0-10-15,-7 1-10 16,1-8-8-16,-8 4-3 16,1-5-12-16,-14 5-11 15,1-3-8-15,-14-2-3 0,0 5-2 16,-12 3 1-16,0 1 5 15,-7 2 7-15,-7 6 6 16,-6 2 3-16,0 8 1 16,-1 2 4-16,-5 6 2 15,6 2 3-15,7 5 1 0,5-1 3 16,8 3 1-16,6-2 0 16,6-1 0-16,8 1-2 15,12-4-5-15,7-1-13 16,12-3-22-16,7-3-34 15,7-5-49-15,6-3-44 0,6 0-42 16,8-7-23-16,-14-1-8 16,0 1 14-16</inkml:trace>
  <inkml:trace contextRef="#ctx0" brushRef="#br0" timeOffset="56806.1043">29230 8869 139 0,'-20'-4'131'0,"2"4"-14"16,-9 0-17-16,1 4-23 15,-6 3-20-15,12 1-16 16,-6 2-15-16,7 2-10 16,5 2-4-16,1 1-1 0,7-4-3 15,-1 4 1-15,0-8-2 16,7 3 1-16,7-2-2 16,0-4 2-16,-1-1-1 0,1-3 1 15,5 0 1-15,-4-3 2 16,4-5 3-16,-5 2 9 15,6-2 14-15,-13-3 17 16,6 3 14-16,1 5 6 16,-7-1-5-16,6 1-11 15,1-1-15-15,0 8-16 0,-1-1-15 16,8 1-7-16,4 3 0 16,2 1-1-16,-1 2 0 15,7-3 1-15,1 5-2 16,5-9-2-16,7 5-1 0,-6-8-1 15,6 4-6-15,0-8-6 16,-6 0-2-16,-1 0-3 16,1-7 0-16,-7 5 0 15,0-9 4-15,-6 0 4 16,-7 1 1-16,-7-1 3 0,7 1 0 16,-6 2 4-16,-1-3 2 15,0 4 3-15,-6 1 7 16,-6 2 3-16,0 1-1 15,-7-1 0-15,-7 4-5 16,-12 4-2-16,-7 0-5 0,-1 4-4 16,-5 4 1-16,5-1-1 15,-5 1 0-15,6 6 3 16,7 1-1-16,6-1 2 16,6 1-1-16,7 4 3 0,13-5 2 15,6 1-1-15,7-5 0 16,7 1-3-16,12-3-4 15,1-1-7-15,6-3-7 16,7-4-9-16,-1 0-2 16,-5-8 2-16,-1-3 5 0,-1 0 7 15,-11-7 12-15,-1-3 13 16,-6-2 16-16,-8-6 17 16,-5-4 17-16,0-3 14 15,-1-5 14-15,-6-7 8 16,0 1 0-16,6-8-4 0,1-4-8 15,-1-3 1-15,8 3-4 16,-8 1 8-16,7 7 3 16,-6 6-12-16,-1 9-32 0,0 10-32 15,8 8-43 1,-1 11-68-16,7 10-80 0,-2 5-88 16,9 14-76-16,-1 3-34 15,-14 4-1-15,2 5 30 16</inkml:trace>
  <inkml:trace contextRef="#ctx0" brushRef="#br0" timeOffset="57687.9609">28221 9858 125 0,'0'-14'228'16,"0"-1"21"-16,6 1-57 16,0-1-45-16,8-4-23 15,5 1-14-15,13-1-18 0,1 6-17 16,13-7-16-1,6 6-15-15,-7-1-14 0,8 4-10 16,6 4-18-16,-8-1-24 16,-5 5-30-16,-7 3-27 15,-7 3-15-15,-5 1-10 16,-8 4 1-16,-12-1 17 16,-14 3 25-16,-12 2 22 0,-8-1 13 15,-11 4 10-15,-1-5 7 16,-7 1 2-16,7 1 3 15,6-1 3-15,1-4 1 16,6-4 5-16,12 5 2 16,8-8-3-16,12 4-2 15,14-8-2-15,6 0-1 0,13-3-5 16,7 0-1-16,-1-8 2 16,1 0 7-16,-1-3 8 15,-5-1 12-15,-1-2 17 16,-7-5 15-16,1 0 16 15,-7-7 16-15,-13 3 10 0,-7-2 10 16,1-4 11-16,-14 2 25 16,7 1 27-16,-13 4 15 15,7-1 11-15,-7 5 0 16,0 7-18-16,7 3-39 16,-8 5-43-16,8 1-35 0,-7 9-31 15,0 4-18-15,0 11-10 16,-1 4-2-16,8 6 0 15,6 4-1-15,6 0-1 16,2 5 0-16,11-1 0 16,7 0-2-16,6-8-10 0,7 0-25 15,7 1-32-15,7-6-48 16,-8-6-68-16,7-3-106 16,1-4-103-16,-15-7-37 15,-5-3 3-15,-21-9 31 16,-18 2 59-16</inkml:trace>
  <inkml:trace contextRef="#ctx0" brushRef="#br0" timeOffset="57877.7703">28429 9569 122 0,'-20'4'191'0,"20"-4"4"0,0 0-78 16,20 0-46-16,13 0-18 15,12-4-5-15,20-1 1 16,7 2-5-16,6-4-28 16,13 0-56-16,7 4-73 15,-7-2-59-15,0-2-35 16,-6 3-16-16</inkml:trace>
  <inkml:trace contextRef="#ctx0" brushRef="#br0" timeOffset="58854.3787">29575 9569 83 0,'-38'-5'182'0,"5"5"-27"16,0 0-45-16,-5 5-36 15,4-1-28-15,9 4-19 16,-1 1-10-16,0 3-3 16,12-2-1-16,8 2-1 0,-1-1-4 15,7 0-1-15,7-4-5 16,-7 0-5-16,13-3-10 16,0-4-9-16,0 0 0 15,0-4-1-15,7 0 3 16,-1-3 12-16,-6 0 19 0,0 0 22 15,1-1 19 1,-8 0 20-16,0 1 8 0,1 5-1 16,-1-2-9-16,-6 0-13 15,0 4-16-15,7 0-18 16,-1 0-10-16,7 4-4 16,1 0-2-16,12-2 1 15,-1 3-6-15,9-3-3 0,-2-2-5 16,1 5-5-16,-1-10-7 15,1 3-2-15,-7-3-2 16,6-5 3-16,-5-5 4 16,-9-3 8-16,9-1 10 15,-14-3 8-15,0-3 10 0,-1-4 11 16,-12-2 6-16,8-1 4 16,-8-1 4-16,6 0 4 15,-6-4-1-15,0 1 7 16,0 3 16-16,0 4 6 15,0 3-4-15,0 7-12 16,-6 9-8-16,-2 2-20 0,-4 8-20 16,-1 11-12-16,-7 5-4 15,7 1 0-15,0 10 0 0,1 2 2 16,4 3-2-16,8 1-1 16,8 0-1-16,10 0 4 15,9 0 0-15,5-7 0 16,7 3 0-16,1-6 2 15,11-6 1-15,2 2 0 16,-7-9 2-16,5 2 3 16,2-9 7-16,-7 1 9 0,-8-4 12 15,1-4 13-15,-6 1 12 16,-7-5 10-16,0-3 10 16,-6 1 8-16,-1-5 8 15,1 3 2-15,0-2-4 16,-1 3-8-16,-6 0-13 15,6 4-20-15,-5 2-21 16,5 2-17-16,-6 3-13 0,6 3-7 16,1 2-2-16,-6-1 1 15,5 4 1-15,7-2 2 16,0 5 2-16,7-3-5 16,5-2-13-16,8 2-16 0,6-1-26 15,7-3-33-15,-1 0-41 16,1-4-55-16,-7 0-78 15,1-8-103-15,-14 1-39 16,-7-1-1-16,-19-6 22 16,-20-3 50-16</inkml:trace>
  <inkml:trace contextRef="#ctx0" brushRef="#br0" timeOffset="59059.6669">29856 9341 93 0,'-52'0'274'16,"19"-2"11"-16,13 2 6 0,14 0-110 15,26-5-84-15,13 2-49 16,18 3-25-16,21-4-10 16,12 1-30-16,15-2-64 15,18 2-101-15,0-5-55 16,14 5-29-16,5-5-14 0</inkml:trace>
  <inkml:trace contextRef="#ctx0" brushRef="#br0" timeOffset="59270.5833">31784 9319 226 0,'0'8'334'15,"-6"-4"18"-15,6-1 10 16,0-3-138-16,-6 5-102 0,6-5-81 16,0-5-87-16,6 2-108 15,7-1-102-15,0-4-56 16,6 1-26-16,-5 0 8 0</inkml:trace>
  <inkml:trace contextRef="#ctx0" brushRef="#br0" timeOffset="61967.1851">21880 8114 30 0,'0'-3'83'0,"0"3"-5"16,0-4 1-16,0 0 5 0,0 1 4 16,0 3-3-16,0-5-2 15,0 5-8-15,0 0-6 16,0 0-13-16,0-2-11 16,0 2-12-16,0 0-8 0,0 2-9 15,7-2-3-15,-7 8 1 16,6 0 7-16,-6 10 12 15,-6 4 9-15,6 12 8 16,-7 2 1-16,1 7 1 16,-1 5 0-16,1 0 0 0,6 3 1 15,-13 1-3-15,7-1-2 16,-8 0-5-16,8-3-4 16,-8 0-11-16,2-9-9 15,5 2-5-15,1-9-6 16,-1-6-2-16,0-4-3 0,1-3 9 15,6-4 21-15,0-5 24 16,-6 1 20-16,6-7 9 16,-8-4 4-16,8-4-6 15,8-3-20-15,-2-1-27 16,0-6-22-16,8-1-14 0,5-3-17 16,1-4-14-16,6-3-15 15,0 2-9-15,13-2-8 16,-7 6-3-16,1-3 4 15,-1 8 10-15,1 2 8 0,-1 6 8 16,-5 6 10-16,-7 3 10 16,-2 5 7-16,-4 6 7 15,-1 1 1-15,-7 6 6 16,1 6 1-16,0-5-1 16,-7 4 2-16,6-5-6 0,0 1-11 15,1-4-29-15,-7 0-49 16,7 1-63-16,-7-5-83 15,0 1-58-15,0-4-21 16,0-3 10-16,-7-1 38 0</inkml:trace>
  <inkml:trace contextRef="#ctx0" brushRef="#br0" timeOffset="63055.8936">22629 8884 40 0,'0'-4'127'0,"-6"0"-30"0,-1 4-17 16,1-4-5-16,0 1-3 16,6 3-5-16,-7-4-1 15,0 4-3-15,-5-4-7 16,5 4-8-16,0-4-10 0,1 4-5 15,-1 0-8-15,1-2-6 16,-7 2-5-16,0 0-1 16,-1 2-3-16,2 2-3 15,-1 0 7-15,-7 7 7 0,-6 1 8 16,6 3 8-16,1 2 7 16,-1 2 5-16,0-1-2 15,8 1 2-15,-1-2-3 16,13 2-3-16,-7-5 0 15,7 5 3-15,7-4 3 0,0-5 3 16,5 5 4-16,8-3 1 16,6-6-1-16,0 2-4 15,0-1-3-15,7-3-10 16,6 0-9-16,-7-4-8 16,1 0-3-16,-7 0-5 0,0-4-3 15,1-4-2-15,-9 5-2 16,2-9 0-16,-7 5-2 15,-7-3-1-15,8 2-1 0,-14-3-2 16,6 1-2-16,-6-2 1 16,6 1-2-16,-6 0 1 15,0 0-1-15,-6 0 2 16,6 4 0-16,-6-5-1 16,6 5 0-16,-6 0-1 15,-2 0 1-15,2-1-1 0,-7 1 0 16,7 0 0-16,-8 0 1 15,-4-1-2-15,4 5 1 16,-6-5-1-16,7 5-1 16,1 0-2-16,-2-2-1 0,2 1-5 15,5 4-9-15,-6-3-19 16,13 3-29-16,-7-3-33 16,7 3-45-16,-6-4-59 15,6 4-76-15,0 0-25 16,0 0 4-16,6 0 25 0</inkml:trace>
  <inkml:trace contextRef="#ctx0" brushRef="#br0" timeOffset="66615.5021">22037 9429 37 0,'-7'-3'160'0,"1"3"-26"16,-1-3-13-16,0-2 2 16,1 5 4-16,0-7-4 15,-1 3-3-15,7 1-12 0,-7 3-9 16,1-4-12-16,6-3-9 15,-6 7-8-15,-1-4-9 16,0 0-11-16,1 4-13 0,-1-3-12 16,-5 3-10-16,-2-4-9 15,2 4-7-15,-8 4-4 16,-6-4 0-16,-1 3-1 16,1 5 2-16,-6-4 0 15,5 3 2-15,2 0 1 0,-1 5-1 16,6-2 0-16,0 0-1 15,14-1-2-15,0 1-1 16,12 2 1-16,7-1 2 16,6 0 1-16,14-4-1 15,7 4 2-15,5-4 1 16,1 0 0-16,5 4 0 0,2-3-1 16,-1-1 0-16,-7 3 1 15,1-1 0-15,-7 5 0 16,-6-3 4-16,-7 3 4 15,0 1 4-15,-13-3 3 16,-13 2 6-16,0 1 7 16,-7-1 6-16,-5 1 2 15,-14-1 2-15,-7-2 1 0,-13 2-7 16,1-3-7-16,-1 1-7 16,-6-3-7-16,6 3-6 15,1-4-4-15,-1-1-2 16,14-3-4-16,-1 2-18 15,7-6-29-15,6 5-45 16,1-5-63-16,5 0-68 0,14 0-68 16,0 0-24-16,8-5 11 15,4 2 32-15</inkml:trace>
  <inkml:trace contextRef="#ctx0" brushRef="#br0" timeOffset="67472.5007">22714 9803 62 0,'0'0'174'0,"-6"0"-28"0,-1-3-23 16,1 3-20-16,-1-4-16 16,0 4-15-16,7-4-12 15,-6 4-12-15,0-3-15 16,0 3-6-16,-2 0-4 15,-4 0-6-15,-2 0 1 16,1 0 0-16,-6 3 2 0,-7 1-3 16,6 0 0-16,1-1 1 15,-8 0-2-15,8 6 1 16,0-3 3-16,6-2 4 16,-1 3 3-16,8 5 6 15,6-5 7-15,0-4 2 16,6 4 3-16,8 1 2 0,-1-1 2 15,0-2 5-15,6-2 3 16,1 1 7-16,-1-4 4 16,1 2 3-16,6-2-3 15,-6-2-6-15,-1 2-11 16,-6-4-9-16,6-4-12 16,-5 5-7-16,-2-1-1 15,2-4-2-15,-8 1 1 0,1-3-2 16,-7 2-1-16,0 1-3 15,0-4-3-15,-7 4-3 16,7-4-5-16,-13 3-4 16,6 1-2-16,-5-1 0 15,6 0 0-15,-8 6-2 0,1-5 2 16,0 3 2-16,-6 0 0 16,-1 0-4-16,0 4-4 15,1-4-9-15,-1 4-30 16,0 0-59-16,8 0-97 15,-8 4-106-15,-6-4-57 16,7 0-20-16,-7 0 15 0,-1 0 48 16</inkml:trace>
  <inkml:trace contextRef="#ctx0" brushRef="#br0" timeOffset="83430.1966">7871 9254 61 0,'-7'-5'143'0,"1"5"-45"16,6 0-45-16,-6 0-18 0,6 0-4 15,0 0 1-15,0 0 5 16,6 0 6-16,-6 0 9 16,0 5 7-16,0-5 1 15,0 0 1-15,0 0-4 0,6 0-2 16,1 0-7-16,0 3-8 15,12-3-6-15,13 4-6 16,8-1-5-16,11 1-5 16,14 0-4-16,14 0-6 15,0 3-3-15,5-4-1 0,7 1 0 16,0-1-2-16,8 1 3 16,-8 1 3-16,6-2 2 15,1 0 1-15,6 1-2 16,0 3-2-16,0 1 0 0,14-4-2 15,-1 4-3-15,7-2-5 16,0 5 0-16,6-3-1 16,7 3 7-16,-7-4 5 15,7 4 5-15,0 0 1 16,-6-1 3-16,-1 2 3 0,6-1-7 16,1 0-6-16,13-4-2 15,-6 4-1-15,18-3-1 16,1-1-2-16,1 1-1 15,11-6 0-15,1 6-1 16,-6-4 0-16,6-1 0 0,-7 5-2 16,-6-4-1-16,-7-1-1 15,-6 4-2-15,0-3 0 16,0-1-9-16,-7 1-5 16,0 4 4-16,7-5 1 0,-6-3 1 15,12 4 2-15,7-4 7 16,0 4 7-16,12-4 3 15,8 0-3-15,7 0 1 16,5-4 1-16,0 4 0 16,-6 0-3-16,0-4 0 0,-6 4 0 15,-15-3-1-15,2 3-1 16,-14 0-1-16,1-3 0 16,-7 3-3-16,6 3 2 15,-6-3 4-15,0 0 4 16,6 3 2-16,-12-3 2 15,6 4 2-15,-7-4 0 16,-19 4-3-16,0-4-3 0,-13 3 2 16,-20-3-5-16,-13 0-2 15,-13 0-8-15,-13 0-11 16,-6 0-15-16,-7 0-41 16,-13 0-65-16,-13 0-59 15,-13 0-29-15,-13 0-6 16,-13-3 7-16</inkml:trace>
  <inkml:trace contextRef="#ctx0" brushRef="#br0" timeOffset="85643.9984">6776 7616 1 0,'6'0'189'16,"-6"0"22"-16,0 0-28 15,0-3-26-15,0 3-8 0,0-5 1 16,0 2-1-16,-6 3-7 16,6-3-13-16,0-2-26 15,0 2-23-15,-6 3-21 16,6-4-21-16,-7 1-16 0,1-2-11 15,-1 2-6-15,-6 3-5 16,-1-3-4-16,2-1 0 16,-1 4-2-16,0-4 0 15,-14 4 1-15,9 0-1 0,-9 0 2 16,1 0 1-16,0 4 0 16,0-4-1-16,-7 4 1 15,7-1 0-15,0 0 0 16,-7 5 0-16,1-1-1 0,-1 1 0 15,1 3 0-15,-1 1-1 16,7-2 1-16,-6 5-1 16,-1-4 3-16,1 3-1 15,-1 1 3-15,1 3 1 0,-1 0 0 16,1 2 1-16,5-3-1 16,-5 5 0-16,6-3-1 15,-7-2-1-15,7 6 1 16,0 0-1-16,0-6 0 0,-1 9 1 15,2-4 0-15,5 0 0 16,0 3 0-16,-6 5-1 16,13-1 0-16,-6 0 1 0,6 1 1 15,0-1-1-15,6 0 0 16,-6 4 2-16,13-3-1 16,-6 2 0-16,6-2 2 15,0 2 1-15,6-2 0 0,-6 3-2 16,13 0 1-16,-6-4 1 15,6 4-3-15,0-4 1 16,6 0 0-16,-6 1 1 0,1-5 0 16,6 2-1-16,-2 2 2 15,2-7-2-15,-1 4 2 16,1-1-3-16,6-4-1 16,1 2 1-16,-1 0 2 0,6-6 1 15,1 2 2-15,6 3-2 16,-1-7 1-16,9 2 0 15,-2 2-4-15,1-4 0 0,-1-1-2 16,1 1-1-16,-7-1 0 16,0-2 0-16,0-2 2 15,-6 1 0-15,6-3 4 16,-7-5 1-16,7 5 3 0,1-8-2 16,-8 4 1-16,7-8 0 15,0 4-5-15,-7-8 0 16,8 5-1-16,-7-9 0 15,-7 2-12-15,7-1-8 0,-15 0-1 16,9-3 1-16,-7-5 0 16,-8 4 2-16,2-7 12 15,-2 1 8-15,-5-2 3 16,0 2-2-16,-7-8-3 16,0 3-1-16,0-4 10 0,-7 1 6 15,0-1 3-15,-5 1 1 16,5 0 3-16,-6-1-2 15,7 1-10-15,-7-4-6 16,6 8-3-16,0-4 1 0,1 2-1 16,6-2 1-16,0 4 0 15,6 3 0-15,-6-3 0 16,7 2-3-16,0 1 0 0,-1 4 0 16,-6-1-2-16,7 1 1 15,-7-1-2-15,0 5 0 16,0-1 2-16,0-2-1 0,0 1-1 15,0-2 0-15,0 4 2 16,0-1 0-16,0-3-2 16,0 3 2-16,-7-3 1 0,7 3-2 15,-6 1 1-15,6-1 0 16,0 0 0-16,-7 0-3 16,7 5 1-16,-7-5 0 15,1 3 0-15,0 2-2 0,-2-5 1 16,2 8 1-16,6-4 0 15,-6 0-3-15,0-1 0 16,-1 5-2-16,7-4-3 16,-7 4 0-16,7 0 0 0,-6-1 4 15,-1 1-1-15,1-1 2 16,0-2 1-16,6 3 1 16,-8-1 0-16,2-3 1 0,-6 1 0 15,4 2 2-15,2-4-2 16,0 6-1-16,-7-6 3 15,6 1-2-15,0 4 0 16,1 0 0-16,-8-5 0 0,8 6 1 16,0-5 0-16,-7 3-2 15,6-3 2-15,1 4 0 16,-7-4 2-16,-1 4 0 16,8 0-1-16,0 0 1 0,-8-1-3 15,8 1 0-15,0 2-4 16,-1 2-1-16,-6-5-7 15,6 5-8-15,7-1-11 16,-6 1-13-16,0 3-17 0,6 0-23 16,-6-5-17-16,-2 5-17 15,2 5-30-15,6-2-39 16,-6 4-33-16,-1 1-6 0,0-5 9 16</inkml:trace>
  <inkml:trace contextRef="#ctx0" brushRef="#br0" timeOffset="95834.3039">21236 3649 32 0,'0'-4'77'0,"-8"0"2"16,8 1-2-16,0-1-5 16,-6 0 2-16,0 0 0 15,6 2 0-15,-7 2-4 0,7-6-10 16,-7 6-10-16,7 0-12 15,0 0-11-15,0 0-11 16,0 0-9-16,0 0-3 16,0 0-3-16,0 0-1 0,-6 6 1 15,6 0 2-15,-7 2 0 16,1-1 1-16,-7 3 1 16,0 2 1-16,-7 6 0 15,7-3 0-15,-6 3 1 16,6 1-3-16,-1 3 0 0,2-1-2 15,-1 5 0-15,0-1 3 16,0 8 5-16,-1 8 10 16,-5 3 1-16,0 7 3 0,-1 4 1 15,-7 0 0-15,9 1-7 16,-9-6-6-16,1 1 1 16,14-7-1-16,-8 1-1 15,0-13-3-15,7 1 0 16,-1-8-3-16,2-2-1 15,6-4-3-15,-1-1-1 0,0-7 0 16,1 0 0-16,-1-1 0 16,1-2 1-16,6-4 0 15,0 3 0-15,-6-7 3 16,6 4-1-16,0 0 1 0,0-4-1 16,0 0 0-16,0 2-3 15,0-2-1-15,0 0 3 16,0 0 0-16,0 0-2 15,0 0 1-15,0 0 3 16,0 0 0-16,0 0-3 0,6 0 1 16,-6 0 2-1,0 0 0-15,0-2-3 0,0 2-1 16,6-4 0-16,-6 0-3 16,7-3 1-16,-7-1-1 15,6 2 2-15,-6-2-2 0,14-3-7 16,-8 0-5-16,6 0-11 15,2-4-12-15,6 1-14 16,5-6-12-16,1 3-9 16,7-2-9-16,7-3 0 15,-1 1 8-15,-7 2 9 0,7 1 16 16,-13-1 9-16,7 8 14 16,-14 0 9-16,8 8 3 15,-15-4 7-15,8 7 2 0,-7 0 5 16,7 3 6-16,-14 4 6 15,0 4 5-15,8 0 3 16,-14 8 1-16,6-4 2 16,-6 3 1-16,0 4 4 15,-6 3 1-15,6 1 1 16,0 1 0-16,-6 2-2 0,-2-4-4 16,8 4-7-16,-6-3-6 15,6 0-3-15,0-5-7 16,6-2-23-16,-6-5-39 15,8 1-63-15,-2-4-38 16,-6-3-18-16</inkml:trace>
  <inkml:trace contextRef="#ctx0" brushRef="#br0" timeOffset="98631.7758">22961 9144 79 0,'0'0'70'0,"0"0"-8"15,0 0-1-15,0 0-4 16,0 0-6-16,0 0-5 16,0 0-13-16,8 0-24 0,-8 0-37 15,0 0-56-15,0 0-39 16,0 0-20-16</inkml:trace>
  <inkml:trace contextRef="#ctx0" brushRef="#br0" timeOffset="101890.4534">22414 7638 79 0,'7'0'190'16,"-7"-3"-7"-16,0 3-31 16,0 0-20-16,0-4-6 15,0 4-5-15,0 0-7 16,0 0-7-16,0-3-10 0,0 3-11 16,0 0-4-16,0 0-6 15,0 0-6-15,0 0-10 16,0 0-9-16,0 0-11 15,0 0-15-15,0 0-12 16,0 0-7-16,0 0-6 0,0 3-5 16,0-3-2-16,-7 7-1 15,7 0 3-15,0 12 2 16,-6-1 2-16,0 8 3 16,6 6 5-16,-7-2 2 0,7 7 0 15,-6-5 0-15,6 5 1 16,-7-5-3-16,7 3-3 15,-7-6-2-15,1-4-16 16,6 0-35-16,-6-6-47 16,6-2-55-16,0-5-74 0,-8-1-73 15,2-3-26-15,-6-4 11 16,-2-8 36-16</inkml:trace>
  <inkml:trace contextRef="#ctx0" brushRef="#br0" timeOffset="102215.2244">22108 7733 81 0,'0'-7'192'16,"0"-1"-22"-16,14 5-16 16,-2-1-18-16,8 1-16 15,13-2-16-15,5 2-19 16,9 0-18-16,4-1-15 0,8 4-10 16,-1 0-13-16,-5-4-9 15,-1 4-22-15,0 0-32 16,-6 0-45-16,-8 0-51 15,1 0-57-15,-5 0-48 16,-2 0-12-16,-5 4 13 0</inkml:trace>
  <inkml:trace contextRef="#ctx0" brushRef="#br0" timeOffset="102832.3513">22564 7986 15 0,'-13'11'76'0,"7"4"-11"16,-1-5-4-16,7 5-4 15,7 0 0-15,-7-1 3 16,13-2 4-16,0-1 3 0,0 0 0 15,7-4-1-15,-1 0-4 16,1 1-7-16,6-8-10 16,0 3-7-16,-1 1-9 15,1-8-8-15,1 1-7 16,-1 3-3-16,-6-8-4 0,-1 1 3 16,1-5 12-16,-8 6 10 15,-4-5 12-15,-2-1 5 16,-6 2 8-16,-6-5 1 15,-2 3-7-15,-11-2-6 0,-1 3-8 16,-6 0-7-16,-6 0-8 16,-1 1-8-16,1 6-7 15,-7-4-6-15,6 5-8 16,1 3-17-16,-8 0-17 16,8 3-24-16,-1 1-24 0,7 4-28 15,0-1-28-15,7 4-26 16,-1-4-38-16,14 4-8 15,-1 1 11-15</inkml:trace>
  <inkml:trace contextRef="#ctx0" brushRef="#br0" timeOffset="104609.2364">22851 7799 21 0,'0'0'174'0,"0"0"15"16,-6 0-46-16,6 0-25 16,0 0-9-16,0 0 5 15,6 0 5-15,-6 0-1 16,0 0-8-16,7 0-11 0,-1 0-15 16,8 0-10-16,-2 4-9 15,8-4-9-15,-1 0-9 16,1 0-20-16,0 0-30 15,5 0-48-15,-5 0-59 16,6 0-67-16,-6 0-90 0,-1 0-38 16,1 0-5-16,-14-4 24 15</inkml:trace>
  <inkml:trace contextRef="#ctx0" brushRef="#br0" timeOffset="104842.6437">22851 7960 52 0,'0'4'173'16,"0"0"-9"-16,13-4-42 15,1 0-37-15,4 0-26 0,9-4-24 16,-1 4-37-16,6-4-56 15,1 1-70-15,-1-1-38 16,1-4-18-16</inkml:trace>
  <inkml:trace contextRef="#ctx0" brushRef="#br0" timeOffset="105391.1808">23425 7807 84 0,'0'-8'201'0,"0"4"-10"16,0 1-13-16,0-1-3 15,6-3-2-15,-6 4-11 16,6-1-21-16,1 0-23 0,-7 0-28 16,13 4-27-16,-6 0-20 15,13 0-22-15,-8 0-11 16,1 0-8-16,7 4-5 16,-7 4-4-16,-6 2-2 15,-1 1 1-15,-6 4 1 0,-6 3 3 16,-8 0 3-16,-5 8 1 15,-7 0 2-15,-7 0 2 16,1-1-1-16,-8 1 0 0,8-1 1 16,-1-2-2-16,1-1 1 15,13-5-2-15,-1 2 4 16,6-9 6-16,1 2 11 16,13-1 15-16,0-4 14 15,13 0 7-15,1-3 4 0,6 0-2 16,-1-1-8-16,13-3-14 15,1-3-23-15,6-1-33 16,6 0-45-16,2-3-62 16,-2 0-71-16,1-4-72 0,-1 4-66 15,7-4-14-15,-7 3 19 16,-5-3 45-16</inkml:trace>
  <inkml:trace contextRef="#ctx0" brushRef="#br0" timeOffset="105922.2959">24122 7879 76 0,'-7'-7'157'16,"-6"-4"-26"-16,-7 4-17 15,1-4-10-15,-1 4-12 16,-6-1-11-16,0 4-13 0,0 1-14 15,-7 0-18-15,8 3-15 16,-8 3-10-16,7 0-5 16,0 5-3-16,0-1-3 15,6 4 0-15,8 0-1 16,-2 0-3-16,14-4-7 16,0 5-8-16,0-1-10 0,7-5-6 15,0-1 2-15,5 2-2 16,2-7 7-16,5 4 7 15,-6-8 11-15,6 4 6 0,-5-7 9 16,-2 2 11-16,2-1 12 16,-1-1 10-16,0-1 14 15,0 0 15-15,-1 1 11 16,-4 5 1-16,-2-7-6 16,-6 6-8-16,6 3-14 0,-6-4-14 15,7 8-11-15,-7-1-3 16,0 8-3-16,0 0 2 15,-7 5 2-15,1 1-1 16,6 2-6-16,-6 3-7 0,-2 0-3 16,8-1-3-16,-6-1-12 15,6-3-21-15,0 2-31 16,0-5-33-16,6 1-41 16,2-5-42-16,4 2-44 15,1-5-26-15,7 1 6 0,0-8 20 16</inkml:trace>
  <inkml:trace contextRef="#ctx0" brushRef="#br0" timeOffset="106532.2181">24454 7818 34 0,'-7'-11'139'16,"1"3"-32"-16,-7-3-23 15,0 4-11-15,-6 4-12 16,-1-1-11-16,0 0-9 0,-5 4-14 16,-1 4-6-16,6 0-7 15,0-1-5-15,7 4 3 16,7 0 1-16,6 1 6 0,0-1 6 15,6 4 10-15,7-4 9 16,7 4 13-16,0 0 8 16,6 0 3-16,-1 0-2 15,1 4-8-15,-6 0-9 0,6-1-13 16,-7 1-12-16,7-3-8 16,-12 2-2-16,-1 1-2 15,0-5-2-15,-13 1-3 16,0 0 1-16,-7 0-1 15,-6-4-2-15,-7 4-5 0,-6-3-3 16,1 0 0-16,-1-1-4 16,0 1 0-16,6-6-1 15,1-2 7-15,-1 0 4 16,14 0-3-16,-2-2-9 16,8-4-7-16,8-3-6 0,4-3-2 15,8-3-2-15,-1 1 4 16,7-1 2-16,-6-3 3 15,6-4-1-15,0 4-6 0,0-4-3 16,-6 0-1-16,-1 3 4 16,8 1-3-16,-8 0-8 15,-6 3-15-15,0 4-20 16,0 0-27-16,-6 4-31 16,5 3-35-16,-5-3-14 0,0 7 1 15</inkml:trace>
  <inkml:trace contextRef="#ctx0" brushRef="#br0" timeOffset="106894.1269">24741 7674 106 0,'6'8'133'15,"-6"-1"-8"-15,6 7 9 16,-6 1 6-16,0 7-4 0,0-4-5 16,0 9-11-16,0-2-18 15,0-3-18-15,0 4-15 16,-6-1-17-16,0-2-16 0,-1-1-9 15,1-5-11-15,-7 2-8 16,0-4-17-16,7-4-23 16,-2-1-26-16,-4-2-44 15,5-1-56-15,0-2-73 16,7-5-26-16,0 0 0 0,-6-8 12 16</inkml:trace>
  <inkml:trace contextRef="#ctx0" brushRef="#br0" timeOffset="107256.8631">25034 7726 18 0,'13'-8'141'0,"-7"1"-40"0,1 4-31 16,0-2-21-16,-7 5-7 15,0 5-6-15,0-2-4 16,-7 4-4-16,0 1 3 16,-5 3 3-16,-8 4-1 0,1-1 3 15,-1-2 7-15,0 2 15 16,7 1 14-16,7-4 12 16,-1-1 10-16,7 1 7 15,0-3 6-15,7 3 0 16,-1-4-9-16,7 0-12 0,7 0-11 15,6 1-16-15,-7-4-29 16,14 0-44-16,-7 0-60 16,13-1-80-16,-6 1-101 15,12-2-52-15,-5-2-16 0,-1 0 11 16</inkml:trace>
  <inkml:trace contextRef="#ctx0" brushRef="#br0" timeOffset="111069.1007">21281 4942 147 0,'0'-4'173'15,"0"4"-18"-15,0 0-15 16,0-4-8-16,0 4-14 16,0 0-14-16,0-4-16 15,0 4-15-15,0 0-16 16,0 0-17-16,-7 0-16 0,1 0-13 15,-1 0-6-15,-12 4-6 16,-7 0-4-16,-1 0-1 16,-5 3 1-16,-1 4 1 0,-5-4 10 15,5 4 4-15,0 4 3 16,0-4 1-16,14 3-3 16,-1-3-2-16,8 4-8 15,-2-4-5-15,14 4-10 16,14-5-5-16,-2 5-5 0,15-3-2 15,-1 2 2-15,0-2 1 16,6-2 10-16,7-3 9 16,-6 5 11-16,-1-4 7 15,1-2 3-15,-1-3 4 16,1 5-1-16,-1 0-1 16,-5-2 5-16,-1 2 5 0,-6-1 8 15,-1 5 5-15,-6-2 7 16,-7 1 2-16,-6 0-4 15,-6 3-5-15,-14 3-6 16,-6-4-9-16,-13 3-7 16,-6 1-5-16,-7-2-4 0,-13-4 5 15,0 4 4-15,-1-4-1 16,1-5 3-16,0 3-1 16,12-2-13-16,2 0-48 0,11-4-81 15,7 1-122-15,8-4-66 16,18 0-35-16,7 0-5 15,7-4 28-15</inkml:trace>
  <inkml:trace contextRef="#ctx0" brushRef="#br0" timeOffset="118594.6799">28305 3996 81 0,'-7'-3'176'0,"7"-5"-28"16,0 4-8-16,0 2 5 15,0-3 0-15,0 2-5 16,0-1-6-16,0 4-14 0,0 0-16 16,0-3-13-16,0 3-7 15,0-4-4-15,0 4-6 16,7 0-11-16,-7 0-11 15,0 0-13-15,0 0-16 16,0 0-11-16,0 0-10 16,7 0-6-16,-1 0-3 0,0 4 1 15,1-1 4-15,13 9-1 16,0-2 2-16,-2 5 2 16,9 3 2-16,-1 1 0 15,0 3-1-15,0 3 3 0,7-3-1 16,-1 5 2-16,1-2-1 15,6-4-4-15,-7 1-1 16,-6-3-6-16,1-1-2 16,-1 0-5-16,0-3-5 0,-13-4 1 15,6-1-3-15,-6-2 13 16,-7-4 21-16,8-1 15 16,-14 2 12-16,6-10 9 15,1 2 14-15,-1-9 3 16,1 2-6-16,-1-5 2 0,-6-6 5 15,7-2-2-15,-1-2-6 16,1-4-5-16,0-1-10 16,-1-3-11-16,7 0-10 15,0 1-6-15,0 3-5 0,0-2-6 16,0 6-5-16,1-1-4 16,-8 8-15-16,6-1-31 15,-5 9-45-15,0-2-49 16,-1 5-56-16,7 3-71 15,1 4-72-15,5 4-37 0,-6 0 7 16,0 7 32-16,7-3 45 16</inkml:trace>
  <inkml:trace contextRef="#ctx0" brushRef="#br0" timeOffset="121143.5419">28572 5007 2 0,'0'0'73'16,"0"0"-7"-16,6 0 2 16,-6 0 12-16,8 0 11 15,-8 0 9-15,0 0 9 0,0 0 8 16,0 0 6-16,0 0-5 15,-8 0-8-15,8 0-14 16,-6 0-18-16,6 0-19 16,0 0-17-16,-6 0-11 15,-1-3-9-15,1 3-6 0,6 0-1 16,-7 0-2-16,7 0-1 16,-7 0 2-16,7 0 6 15,0 0 8-15,0 0 10 16,0-4 14-16,0 4 15 0,0 0 11 15,7 0 1-15,0 0-6 16,6-3-10-16,7 3-15 16,18 0-15-16,-5 0-16 15,13 0-10-15,5 0-2 0,2 0 0 16,5 0-3-16,-5 0-1 16,6 0 1-16,-14 3-5 15,7-3-9-15,-13 4-11 16,-7-1-13-16,-5-3-14 0,-7 5-10 15,-8-2-2-15,-6 4 5 16,-12-3 8-16,-6 4 14 16,-8 2 15-16,-13 1 9 15,-13 4 6-15,-5 3 5 16,-2 1 0-16,-6 2 1 0,1 5-1 16,-1-4 1-16,-6 3 0 15,6 2-1-15,1-1 1 16,5-1 0-16,14-4 1 15,1-1-2-15,5-6 0 0,13 1-1 16,1-5 1-16,6 1 0 16,6-3 8-16,1-1 8 15,6-3 8-15,0 2 9 16,6-6 4-16,14 5 4 0,5-5-1 16,15 0-6-16,-1-5-6 15,14 5-7-15,-2-6-7 16,15 2-3-16,-8-3-10 15,8 4-16-15,-1-6-25 16,-7 2-32-16,-6 0-45 0,0 4-65 16,-6-5-68-16,-1 4-58 15,-6-4-15-15,-5 1 11 16,-9 5 36-16</inkml:trace>
  <inkml:trace contextRef="#ctx0" brushRef="#br0" timeOffset="130201.3581">17188 6653 79 0,'-18'-4'73'15,"4"0"-4"-15,1 0 2 16,0 1 6-16,0 3 4 16,0-7 10-16,6 3 2 15,1 1-3-15,0-1-5 0,-1 0-9 16,-6 0-10-16,0 1-15 16,0-2-13-16,6 3-10 15,-5-3-8-15,-2 5-9 16,1-2-3-16,-6-3-6 0,6 2-3 15,-1-1-2-15,-5 4-1 16,-7 0-1-16,0 0 3 16,-7 4 0-16,1-1 1 15,-1 2 0-15,-6 2 0 16,6-5 1-16,-6 6 0 0,-6 0-1 16,5-1 2-16,-5 0 2 15,-1 4 0-15,-5-3-2 16,5 3-2-16,-7 0 1 15,-5 3 1-15,6-3-1 0,0 4 0 16,-7-1-1-16,14-3 1 16,-1 1 1-16,7-2-1 15,-1-2-1-15,8 3 1 16,6-4 0-16,0 0 0 16,6-3 0-16,0 7 0 0,8-4 0 15,-8 4 2-15,7-3-2 16,0 6 1-16,0-3 0 15,1 7-1-15,-8-2 0 16,0 1-2-16,1 2 1 0,-1 3 1 16,7 0 0-16,-7 3-1 15,1 0 0-15,6 6-2 16,-1-2 0-16,2 3 2 16,-8-3-2-16,7 6 3 0,7-3 2 15,-8 5 4-15,2-1-2 16,-2 1 1-16,1 3 3 15,1 0-3-15,-2 1 1 16,-6 3-3-16,8 4 1 16,-8-2 1-16,1 3-3 15,-1 2 1-15,-6-4-1 0,0 2 0 16,0-3-1-16,7 6-1 16,-8-4 1-16,1 3 0 15,14-4 0-15,-8 1 0 0,7 4 0 16,6-4 1-16,7-2 1 15,7 2 0-15,-1-4 1 16,7 0 4-16,1-3 2 16,4-1 0-16,9 0 2 15,-1-2 2-15,6-2-1 0,1 1 1 16,7-1-3-16,5-4-1 16,1 2-2-16,-7-5-3 15,6 4-2-15,-5-3-2 16,-2-1 0-16,1-4 0 15,1 4 0-15,-1-2 3 0,-7 2-3 16,13-4 2-16,-5-3 2 16,-1 4 3-16,6-1 2 15,-5-2 2-15,5 2 0 16,1 1-2-16,-7-4-2 0,7 0 0 16,-7 3-5-16,0-2-1 15,0-1 2-15,7-1 3 16,-8 2 2-16,9-2 8 15,4 1 4-15,1-4-1 16,7 5 1-16,0-5-2 0,0 1-3 16,6-5-6-16,-7 1-4 15,7-1 2-15,-6-2 0 16,-7-6 3-16,13 2 0 16,-6-2 3-16,0-6 4 15,0 5 3-15,-1-10 0 0,7 2 1 16,-6 0 0-16,12-8 2 15,1 3 0-15,0-3-3 16,6-3 0-16,6 3-6 16,1-3-1-16,0-1-4 15,0-4 5-15,-7 4 7 0,0 1 11 16,0-1 11-16,-6-3 9 16,0 3 5-16,6-3-1 15,-6-1-7-15,-1 2-10 0,1-5-11 16,-7 3-10-16,0-7-4 15,0 4-7-15,-12-3-3 16,5-1-1-16,-6-7-2 16,-6 0-2-16,-7-7-7 15,1 0-4-15,-8-8-4 0,-7 0-1 16,1-3-1-16,-6 3 1 16,-7-3 6-16,1 3 5 15,-8 4 4-15,0 1 3 16,0 2 2-16,-6 2 4 15,0-2-2-15,0 0 1 0,-6 2-1 16,0-6 5-16,0 5-1 16,-8-8 5-16,1 4 4 15,-13-3 2-15,0-6 6 16,-7 3 3-16,-5-1 3 0,-8-4 6 16,-6 3 6-16,0-3 4 15,-7 5 4-15,7-2-5 16,-7 4-7-16,7 5-8 15,0 2-10-15,0 1-10 16,7 3-6-16,-8 0-7 0,8 5-1 16,-1 3-2-16,1 0-1 15,-1 3-4-15,7-1 0 16,-7 5-1-16,7 1 2 16,0-2-2-16,-1 2 3 15,8 3 1-15,-1-4 3 0,-5 3 0 16,5 1 1-16,-6-1 0 15,7 1-1-15,-2 3 0 16,2-3-3-16,-1 0-1 16,1 3-1-16,-1-3-4 15,1 3-3-15,-1 0 1 0,1 1-2 16,-7-1-3-16,6 1-1 16,-6 3 0-16,0-4 2 15,0 4-10-15,-1-3-3 0,8 2-1 16,-7 4 0-16,0-2 0 15,-1-1-3-15,1 3 6 16,1 1-1-16,5 0-5 16,-13 0-10-16,7 3-9 15,-6-3-10-15,-1 3-10 0,-6 0-9 16,6 1-6-16,-6-1-10 16,0 4-20-16,0 0-24 15,0 0-33-15,-1 4-41 16,1 3-49-16,7-3-13 0,-8 3 11 15,8-3 31-15</inkml:trace>
  <inkml:trace contextRef="#ctx0" brushRef="#br0" timeOffset="135811.3823">18166 6733 54 0,'0'-4'132'0,"7"0"-18"16,-7 1-10-16,0-1-1 15,0 1 0-15,0-1 0 16,0 1-1-16,0-5 2 15,0 4-6-15,6 1-19 0,-6-5-13 16,7 2-16-16,-1-3-12 16,7 3-7-16,14-9 3 15,-2-3 4-15,15-1 4 16,5-6 1-16,1-4 1 0,13 3-5 16,-8-3-11-16,8 0-8 15,6 0-8-15,1 2-6 16,-8 1-8-16,-6 4-1 15,0 5-4-15,-7 2-4 16,2 3-7-16,-2 5-7 0,1 4-8 16,6-1-6-16,0 4-1 15,0 0 2-15,0 0 7 16,1-5 11-16,-2 5 18 16,-5-3 21-16,-7 0 23 15,7-5 19-15,-7-3 15 0,-6 4 8 16,-7-4 0-16,0-4-7 15,-13 0-10-15,6 1-17 16,-6-1-11-16,-7-4-12 0,2 5-18 16,-8-4-22-16,6 4-28 15,-6 2-28-15,0-3-40 16,-6 9-49-16,6-2-33 16,-8 5-18-16,-4 6-12 15,-1 1-20-15,-13 6-9 0,0 2 28 16,-7 6 28-16</inkml:trace>
  <inkml:trace contextRef="#ctx0" brushRef="#br0" timeOffset="136403.2542">18622 6960 187 0,'-13'-3'213'16,"1"3"-17"-16,4-4-22 15,2-3 2-15,6 3 17 16,0-7-2-16,0 4-9 15,14-5-23-15,11-2-37 16,1-1-42-16,14-3-39 0,5-1-22 16,1 1-12-16,-1 4-4 15,7-5-2-15,1 5-2 16,5-1-2-16,0 3-1 0,1 3 0 16,0 1-1-16,-1 0-2 15,1 4 0-15,0 1-3 16,0-1-6-16,-7 4-3 15,-7 0-1-15,1 0 1 16,-7 0 5-16,-6 0 13 0,-1 0 15 16,1-3 15-16,-1-4 16 15,1-5 15-15,-1 1 12 16,-6 1 6-16,0-5 0 16,1-4-3-16,-7 2-12 0,-1-5-10 15,0 3-17-15,-6-6-11 16,7 6-9-16,-7-3-8 15,0 0-5-15,0 1-12 16,-6 1-20-16,-1 6-23 16,1-1-39-16,-1 4-55 0,0 0-72 15,-6 4-54-15,14 3-36 16,-14 4-48-16,6 4-1 16,7-4 36-16,-6 7 62 15</inkml:trace>
  <inkml:trace contextRef="#ctx0" brushRef="#br0" timeOffset="136966.3823">20257 6268 60 0,'-12'-11'182'16,"5"3"-16"-16,-6 1-39 0,7-1-29 16,-1 2-26-16,1 2-22 15,-1 4-19-15,7 0-12 16,-7 0-10-16,7 8-2 0,0 2-3 16,-6 5 4-16,6 3 6 15,-6 4 4-15,6 0 4 16,0 4 2-16,0-1 4 15,0 4 1-15,12-3-1 16,-5 0-1-16,6-3 0 0,13-2 2 16,-7-3-4-16,14 1-6 15,-1-5-3-15,8-2-3 16,-1-5-5-16,0-4-4 16,-7 1-1-16,2-8 3 15,-2-3 5-15,-6-5 7 0,0 2 8 16,-6-9 6-16,-8 2 9 15,2-5 8-15,-8 0 4 16,-6-4-1-16,-6 1-2 16,0-1-4-16,-8-3-7 15,-5 2-8-15,-7 2-4 0,0-1-7 16,-1 4-3-16,1 3-7 16,0 5-13-16,0 3-22 15,7 5-24-15,-7 1-30 0,0 5-36 16,-1 7-41-16,1 5-40 15,7 3-54-15,-1 2-17 16,8 2 5-16,-2 3 25 16</inkml:trace>
  <inkml:trace contextRef="#ctx0" brushRef="#br0" timeOffset="154476.4663">17710 15119 75 0,'-7'-7'92'0,"-5"-5"7"16,5 5 13-16,-6-3 4 16,0-2-4-16,0 1 2 0,-6 0-4 15,5-4-4-15,-5 4-11 16,-1-4-13-16,-12 1-18 15,6 3-18-15,-7-3-18 16,-6 3-14-16,-1 0-11 16,-5-3-6-16,-1 6 3 15,1-4-1-15,-7 6 0 16,-1-2 0-16,-5 0 0 0,6 4 1 16,-7 1 0-16,1 3 0 15,-7 3 2-15,0 1-1 16,-8 7-1-16,-4 0-1 15,-2 4-2-15,-6 4 1 16,0-1-2-16,-6 4 2 16,-6 3-2-16,-7 5 2 0,-1-1 1 15,1 0 1 1,7 8-2-16,-1 1-1 0,7-2 1 16,0 3 1-16,12 6 1 15,0-2-1-15,8 9 4 16,6-1 3-16,6 4 3 15,7 4 3-15,0 3 2 16,13 4 3-16,6 4 0 16,7-1 0-16,7 4 2 15,12 4 2-15,7-4 6 0,7-2 3 16,12 2 2-16,14-4 1 16,6 2 0-16,13-6 0 15,13-7-1-15,7 1 4 16,19-8 2-16,0-6 5 15,13-2 3-15,7-6 0 0,1-5-1 16,-2-2-2-16,7-8-2 16,1 1-3-16,5-6 0 15,1 2-1-15,6-9 2 16,7 2-2-16,0-9 0 0,13 1 8 16,0 0 2-16,6-8-2 15,-6 0 0-15,0 1-2 16,-7-9 4-16,-5 2-2 15,-8-5 6-15,-7-4 12 0,-5-3 8 16,-8-3 7 0,-5-5 3-16,-8-2-6 0,-12-5-11 15,-7-3-13-15,0-1-8 16,-13-5-5-16,0-7-1 16,-6-5 4-16,-6-5 2 0,-8-3 4 15,-6-3-2 1,-6-4-2-16,-14 4-11 0,-6-1-12 15,-13 0-12-15,-6 0-10 16,-7 5-3-16,-6 2-1 16,-1 5-1-16,-13-1 4 15,1 4 3-15,-7 0 0 16,-1 7-4-16,-5 1-4 16,-1 4-3-16,-6 1-4 0,0 2-3 15,6 3-3-15,-13 0-3 16,1 5-2-16,6-1-2 15,-13 0-2-15,6 4-2 16,-6 0-1-16,-1-1-2 16,-5 5 0-16,0-1-5 15,-8 4-5-15,2-4-8 16,-2 8-13-16,-6-1-15 0,0 5-17 16,-6-1-21-16,0 8-24 15,-1 0-33-15,1 7-42 16,-6 3-48-16,5 4-51 15,-5 5-45-15,12-1-3 16,-6-1 27-16,12 1 48 16</inkml:trace>
  <inkml:trace contextRef="#ctx0" brushRef="#br0" timeOffset="155609.2713">16732 15276 36 0,'-12'0'149'0,"-2"-3"-38"16,-5 3-27-16,-1 0-14 0,-6-4-7 16,-6 4-2-16,5 0 2 15,1 0 0-15,-6 0 1 16,-1 0-3-16,7 0-4 15,1 0-9-15,-9 0-12 0,2 0-11 16,-1 0-7 0,1 4-6-16,-7-1-5 0,0 0-4 15,7 5 0-15,-1 0-1 16,0-1-1-16,7-4-1 16,7 5 1-16,-1-1 0 15,7-2-2-15,7 2-2 16,6-5-1-16,0 6 2 15,0 0 0-15,6-4-4 0,0 3 4 16,8-5 1-16,-1 6 1 16,-1-4-1-16,2 4-2 15,-2-1 2-15,2-3-1 16,5 2 0-16,-6-1 3 16,6 2-1-16,-5-3 1 15,-1-1 3-15,0 1 0 0,6-1-1 16,-5-3 0-16,-8 4 2 15,7-4 0-15,0 4 0 16,6-1 2-16,-5-3-2 16,12 4 0-16,0-4-4 15,-1 4-1-15,1-1 0 16,7 4 0-16,1-3-2 16,-2 0-1-16,1 3 1 0,-7 1 1 15,6-2-1-15,-13 2 3 16,1 4 7-16,-7-1 9 15,-7 0 12-15,-6 0 11 16,-6-4 9-16,-7 4 4 16,-13 0 1-16,-7 0-3 15,1 0-6-15,-14-4-7 16,-6 3-5-16,0 2-5 16,-1-4-5-16,1-1-3 0,1-3-4 15,5 2-5-15,0-1-15 16,14-2-39-16,12 1-59 15,0-4-83-15,20 0-74 16,0 0-38-16,7-4-9 16,12-6 23-16</inkml:trace>
  <inkml:trace contextRef="#ctx0" brushRef="#br0" timeOffset="156052.2362">16908 15412 24 0,'0'-4'200'0,"-6"1"6"0,-7 3-34 16,-14 3-63-16,2 5-42 16,-1-1-17-16,-7 4-5 15,1 0 3-15,6 7 2 16,-7-3-1-16,13-1-1 15,8 1-2-15,-2-1-4 16,14 2 0-16,0-5-1 16,14-4 0-16,5 0-1 15,7 0-6-15,0-2-1 16,0-5-7-16,7 0-4 16,-1-5-8-16,1-2-2 0,-1 0 3 15,-12-4 12-15,-1 4 15 16,-5-9 19-16,-2 6 23 15,-12-1 11-15,-6 1 7 16,-7-2-10-16,-7 1-16 16,1-1-19-16,0 5-29 15,-1 4-39-15,-6-1-46 16,7 0-48-16,5 4-51 0,1 4-55 16,6 0-46-16,14 4-33 15,0-2-22-15,5 2 13 16,8-5 34-16</inkml:trace>
  <inkml:trace contextRef="#ctx0" brushRef="#br0" timeOffset="156440.1897">17208 15430 40 0,'13'-7'191'15,"1"7"-11"-15,-14-4-23 16,0 4-23-16,0 0-23 15,-14 4-24-15,1 3-27 16,-7 4-26-16,2 1-12 16,-2 2-5-16,7 3-2 0,6 3-3 15,7-5-2-15,7-1 1 16,6 1 0-16,-1-5 1 16,8 1 0-16,6-3 1 15,1-5-1-15,-1-3 0 16,6-3 8-16,1-5 3 15,-1 1 4-15,-6-4 8 16,1 0 12-16,-8-3 14 0,-13-1 8 16,-6 0 3-16,-6 1 3 15,-7-1-8-15,-7 3-10 16,-6-2-16-16,0 3-33 16,0 4-42-16,0 0-65 15,6-1-69-15,8 0-85 16,4 8-56-16,2-2-17 0,12-2 15 15</inkml:trace>
  <inkml:trace contextRef="#ctx0" brushRef="#br0" timeOffset="156829.7634">17691 15243 176 0,'6'-7'206'0,"-6"4"-44"16,-6-1-49-16,-1 4-32 16,-13 0-24-16,1 4-22 15,-8 3-18-15,2 3-6 0,5 2-3 16,0 2-4 0,8-3-4-16,5 4-9 0,7-4-5 15,7 1-7-15,12-3-2 16,1-1-1-16,6 0-2 15,0-4 8-15,0-4 8 16,7-4 4-16,-1 0 10 0,-6-8 13 16,-7 5 15-16,1-4 15 15,-7 0 15-15,-13-3 15 16,0 2 5-16,0 2-4 16,-7-1-12-16,1 1-36 15,0 2-49-15,0 4-55 16,-2 4-72-16,8 0-74 0,0 0-34 15,0 4 0-15,0-1 23 16</inkml:trace>
  <inkml:trace contextRef="#ctx0" brushRef="#br0" timeOffset="157179.245">18199 15327 87 0,'-20'5'204'16,"0"-5"15"-16,-6 2-48 16,-6 10-50-16,-7-1-23 0,0 3-7 15,-1 1 0-15,8 7-4 16,7-4-6-16,5 1-4 15,6 3-4-15,8-5 7 16,12 3 13-16,8-5 13 16,12-1 5-16,19-3-2 15,7 0-10-15,7-4-25 16,12-7-54-16,8 4-77 16,-8-8-84-16,2 4-95 0,-8 0-100 15,-14 0-44-15,-18 0 3 16,-14 4 39-16</inkml:trace>
  <inkml:trace contextRef="#ctx0" brushRef="#br0" timeOffset="157688.257">16218 16281 100 0,'0'-12'286'16,"0"1"46"-16,0 0 12 15,0 4-54-15,0 4-52 16,0-6-45-16,0 9-48 0,0 0-46 15,0 0-39-15,6 12-27 16,1-1-15-16,-1 7-5 16,1 0-1-16,-1 7 1 15,-6 2-1-15,7-1-11 16,-7-1-25-16,7 4-39 16,-1-3-58-16,0-1-84 15,1 1-114-15,6-7-54 0,6-5-8 16,1-6 21-16,6-8 47 15</inkml:trace>
  <inkml:trace contextRef="#ctx0" brushRef="#br0" timeOffset="158109.5154">16889 16258 34 0,'-7'-7'241'0,"-5"0"10"16,-8 7 7-16,0 3-96 16,7 4-61-16,-7 5-35 0,8-2-14 15,-2 5-5-15,8 4-4 16,6 0-8-16,6-2-5 16,8-2 0-16,6-1-2 15,5 1 0-15,1-3-1 16,14-10 1-16,-1 2-4 15,0-8-5-15,7 2 5 0,-8-10 8 16,1 1 15-16,-13-3 19 16,-6-2 24-16,-7-2 25 15,-13-1 23-15,-13 2 8 16,-7-5 0-16,-12 0-9 16,-1 4-17-16,-5-1-22 15,5 1-31-15,1 3-51 16,5 8-65-16,7-1-78 15,8 4-82-15,12 4-82 0,0 4-94 16,12 4-50-16,8-1 10 16,13 1 42-16,-1-6 61 15</inkml:trace>
  <inkml:trace contextRef="#ctx0" brushRef="#br0" timeOffset="161753.3723">17618 15991 60 0,'8'-8'197'15,"-2"1"21"-15,0 0-44 16,-6 4-36-16,7-2-25 16,-7 1-19-16,0 4-14 15,6 0-14-15,-6 4-13 0,0 4-8 16,0 6 1-16,-6 8 3 15,6 4 3-15,-7 4-1 16,1 2-6-16,0 5-13 16,-2-1-9-16,2-3-3 15,6 1-4-15,-6-1-4 16,6-4-2-16,6-7 2 0,0 0-3 16,8 0-6-16,-1-8-5 15,6-2-4-15,8-2-4 16,-8-3-6-16,7-3 2 15,6-4 2-15,-12 0 0 16,0-4 4-16,-1-3 3 16,-13-3 6-16,2 2 8 15,-8-3 9-15,-8-3 14 0,2 3 16 16,-7-3 12-16,7-3 11 16,-1 7 5-16,0-1-7 15,14 1-14-15,0-2-17 16,18 5-19-16,9-1-21 15,5 5-20-15,6-1-17 16,13 1-8-16,-5 3-11 0,6 0-5 16,-7 0-7-16,-1 3-2 15,-5-3 1-15,-7 4-1 16,-6-4 5-16,-7 3 10 16,-6-3 17-16,-14 0 17 15,1 4 12-15,-14-4 13 16,-5 4 5-16,-2 0 2 15,-6-1-3-15,-5 1-4 0,5-1-1 16,0 4-8-16,7 1-9 16,0-1-11-16,7 1-9 15,-1-2-15-15,7-1-12 16,0 2-1-16,13-2 5 16,-6-3 9-16,6 2 10 0,-7-4 15 15,14 4 19-15,-7-4 13 16,-6-4 13-16,5 4 6 15,1-4 4-15,-6 2 3 16,6-3-2-16,-13-2 4 16,6 0-1-16,-6-1 4 15,-6-3 5-15,6 3 1 0,-6-2-2 16,-8-1-3-16,8 0-4 16,-1 0-2-16,1-4-1 15,-7 4-2-15,0 0 5 16,7 4 0-16,-8-4 0 15,1 3-4-15,0-3-7 16,0 5-2-16,7-2-5 16,-8 1-8-16,8 3-6 0,0-4-12 15,6 5-11-15,-7-1-15 16,7 4-11-16,0-3-5 16,7 3-6-16,5-4 1 15,2-3 4-15,5 3 7 16,1-3 7-16,0-4 3 15,6-1 5-15,-1-2 8 0,9-1 5 16,-9 0 5-16,1 1 2 16,0-1 7-16,0 5 3 15,-6-2 0-15,-7 5 1 16,7 3-1-16,-8 1 5 16,-5 3 9-16,6 3 10 15,0 8 7-15,-13 4 6 0,6 7 5 16,-6-4-2-16,8 8-10 15,-2 0-17-15,0-4-25 16,7 3-39-16,-6-2-56 16,12-6-85-16,-5 2-56 15,-2-1-22-15,8-10 3 16</inkml:trace>
  <inkml:trace contextRef="#ctx0" brushRef="#br0" timeOffset="162405.6183">19221 15947 54 0,'0'-4'194'0,"0"1"8"16,7-1-51-16,0 0-49 15,6 0-29-15,-1 4-12 16,8-3-1-16,0 3 5 15,13-5 8-15,-1 5 5 16,21-2 1-16,12 2 2 0,26-4-5 16,26 1-13-16,26-5-14 15,33 4-15-15,20-4-26 16,19 1-16-16,12 0-8 16,15 0-1-16,-1-1-3 15,-13 1 3-15,-6 0 9 16,-20 4 6-16,-13-5 2 15,-27 1 0-15,-12-1 0 0,-26 5 1 16,-19-5-1-16,-14 1 0 16,-7 3-1-16,1 1-2 15,0-4 2-15,0 3-1 16,12-4 0-16,-6 0 1 16,-6 5-2-16,0-1 0 15,-20-3 0-15,0 4 0 16,-12 3-1-16,-15-4-2 0,1 0-1 15,-6 0-5 1,6 1-11-16,-6 3-13 0,6-4-15 16,-7 4-19-16,1-4-23 15,6 4-26-15,-7-3-22 16,-6 3-31-16,-6-3-30 16,-7 3-5-16,-13 0 11 15</inkml:trace>
  <inkml:trace contextRef="#ctx0" brushRef="#br0" timeOffset="162892.4338">21822 15672 2 0,'-7'-3'178'16,"0"-1"18"-16,1 0-40 0,0 0-25 15,6 4-14-15,0-3-13 16,6 3-14-16,0-4-15 15,14 4-21-15,13 4-21 16,-1-4-17-16,8 3-7 16,11 5-2-16,2-1-2 15,-1 4 4-15,7 4 9 16,-8-1 13-16,2 8 9 16,-7 0 6-16,-7 0 6 0,-7 4 5 15,-12 3-3-15,-14-3-9 16,-19 6-5-16,-14-3-6 15,-18 5-10-15,-7-5-15 16,-7 0-20-16,-6-3-22 16,6 0-32-16,8-8-41 15,11-3-58-15,8-4-82 16,13-7-35-16,19-4-5 16,6-4 13-16</inkml:trace>
  <inkml:trace contextRef="#ctx0" brushRef="#br0" timeOffset="164317.3871">24643 15086 28 0,'-13'0'28'0,"6"0"-7"16,-12 4-4-16,-1-4 0 16,-6 7 2-16,-6-4 10 15,-1 9 12-15,-6-2 9 16,-7 5 7-16,-6 3 4 0,1 8 5 16,-14 0-4-16,6 3-4 15,-7 4-4-15,1 0 2 16,0 7 8-16,-7 4 5 15,-6 7 4-15,0 2 2 16,0 1 4-16,6 7-1 16,0 3-6-16,7 1-4 15,13 1-1-15,6 0-1 16,14-4-3-16,6 1-1 0,19-5 2 16,1 1 3-16,19-7-1 15,-1 2 1-15,15-2-2 16,12-1-5-16,0 0-5 15,20 0-6-15,0-3-7 16,12 0-7-16,14-4-5 0,6-1-4 16,7 1-6-16,13-3-4 15,6-9-1-15,7 2-1 16,12-5 1-16,1-3-1 16,13-8 1-16,0-4 0 15,0-2 0-15,6-5 2 0,-6-7 4 16,7 0 7-16,-7-7 3 15,-8-5 7-15,-4-2 1 16,-8-8-2-16,1-3-2 16,-8-5-8-16,-13-3-4 0,2-8-11 15,-9-2-8-15,-11-5-4 16,-1-3-6-16,-13-3-2 16,1-6-6-16,-8-1-3 15,-6-6-2-15,0 1-3 16,-6-4-3-16,-6 5-1 15,-1-5-1-15,-13 4-1 16,-7 0 2-16,-12 0 4 16,-7 7 7-16,-7 1 7 0,-12 3 9 15,-7 4 5-15,-7 3 4 16,-6 1 2-16,0 6-1 16,-7 1-4-16,1 3-3 15,-1 5 1-15,-5-2-1 16,-2 9 2-16,1-1-1 15,0 5 2-15,0-2 0 0,6 5-2 16,0 3-2-16,-6 0-2 16,7 4-1-16,-7 0-3 15,-1 0-2-15,2 4-2 16,-1-4-3-16,0 4-3 16,-7 0-2-16,1 3-5 15,-1-4 0-15,0 1 0 0,-6 4 3 16,0-1 1-16,-1 1 1 15,-5-1-1-15,0 0-2 16,-1 0 0-16,0 1-3 16,1 3-8-16,5-5-3 15,-5 5-6-15,5 0-2 16,2-3 0-16,-2 3 0 0,7 0 6 16,1 3 8-16,-7-3 7 15,-7 5 5-15,8-2 2 16,-15 1 2-16,7 0-2 15,-12 3 0-15,6-3 0 16,-7 3 1-16,0 0 2 16,-6 1-1-16,0-1 0 15,0 3-10-15,-7 2-9 0,0-1-6 16,7 0-17-16,-6 3-19 16,5-3-31-16,8 5-30 15,6-7-36-15,-1 3-60 16,21 3-34-16,-2-5-6 15,15-2 19-15</inkml:trace>
  <inkml:trace contextRef="#ctx0" brushRef="#br0" timeOffset="165716.4711">24500 15412 24 0,'0'-4'66'0,"0"1"-9"16,0-2-9-16,0 3-12 0,0-2-8 15,0 0-4-15,0 0 4 16,0 1 7-16,6 3 11 16,1-4 9-16,-7 0 4 15,6 4 2-15,-6 0-3 16,7-4-6-16,-7 4-8 16,0 0-5-16,0 0-7 0,0 0-8 15,6 0-8-15,-6 0-8 16,0 0-4-16,0 4-3 15,6 4 4-15,-6-5 10 16,0 9 16-16,0-2 14 16,0 5 16-16,-6 3 13 15,6 4 6-15,-6 5 0 16,6-6-8-16,0 5-9 0,-7-1-11 16,7 1-12-16,-6-3-20 15,6-2-39-15,-7 1-48 16,7-4-56-16,0 0-71 15,0 1-65-15,7-8-27 16,-1-4 10-16,7-4 32 16</inkml:trace>
  <inkml:trace contextRef="#ctx0" brushRef="#br0" timeOffset="166192.1583">25112 15426 145 0,'6'-7'174'16,"-6"4"-51"-16,-6-1-48 15,-7 0-27-15,-7 8-15 16,-12 3-12-16,-1 0-8 15,-12 12-2-15,5-1 3 16,2 1 2-16,5 3-1 0,1 0 1 16,5 0 0-16,15-4-1 15,-2 4-3-15,8-7-8 16,12-1-3-16,1 1-2 16,6-5-2-16,0-2-4 15,0-4 1-15,6-1 5 16,1-6 0-16,0-1 3 15,-1-4 10-15,-5-2 11 0,-2-2 17 16,-6-3 17-16,1-2 21 16,-7 3 17-16,-7-5 5 15,1 4-1-15,-6 1-12 16,-2 3-19-16,8 0-40 16,-1-1-55-16,1 10-58 15,-1-6-53-15,7 8-59 16,0 0-59-16,0 0-15 15,13 2 18-15</inkml:trace>
  <inkml:trace contextRef="#ctx0" brushRef="#br0" timeOffset="166637.9973">25412 15416 93 0,'-13'0'168'15,"0"3"-33"-15,0 4-34 16,-7 4-19-16,1 0-9 16,6 4-3-16,0 4-6 15,13-1-6-15,0 3-4 16,6-2-7-16,7-1 0 0,0 1-2 15,14-1-2-15,-2-2-6 16,8-7-2-16,0-1-7 16,12-4-5-16,-6-4-5 15,1-4-3-15,-2-4-5 16,-5-1 1-16,-1-7 5 16,-12 1 10-16,-1-7 12 15,-5 4 10-15,-8-3 13 16,-12 2 4-16,-8-3-1 15,-5 3-11-15,6 5-22 0,-12-1-29 16,5 4-52-16,0 4-57 16,7 0-60-16,-1 2-60 15,14 5-57-15,0 0-14 16,0 0 21-16,0 0 37 16</inkml:trace>
  <inkml:trace contextRef="#ctx0" brushRef="#br0" timeOffset="167050.1005">26005 15254 3 0,'-7'0'135'16,"-6"0"-23"-16,1 0-52 15,4 4-27-15,-4 0-14 16,5-1-5-16,1 5-2 0,-1-2 1 16,1 2-5-1,6 0-2-15,6-1-1 0,1 0-5 16,-7 0 1-16,13 2 5 16,-1-7 12-16,2 3 7 15,-1-3 7-15,0-4 12 16,0 2 17-16,-7-5 12 15,1-2 4-15,-7 0 5 0,-7-1 4 16,1-2 0-16,-7 2-7 16,0-3-13-16,0 4-14 15,-1 0-27-15,2-1-49 16,-1 4-54-16,6 2-57 16,7 2-69-16,-6 2-44 15,6 2-6-15,13 0 24 16</inkml:trace>
  <inkml:trace contextRef="#ctx0" brushRef="#br0" timeOffset="167400.937">26604 15327 146 0,'-13'0'140'15,"-13"5"-31"-15,0-3-22 16,-13 10-8-16,0-1-5 0,-1 7-4 16,2 1-5-16,5-1-8 15,7 0-1-15,7 0 0 16,5 1 5-16,8-4 4 15,12-1 1-15,-6-3 0 16,20-3-5-16,-7-2-13 16,19-6-21-16,1 0-35 15,13-2-49-15,-7-6-57 0,7 1-74 16,-14-5-58-16,-5 2-22 16,-15-2 9-16</inkml:trace>
  <inkml:trace contextRef="#ctx0" brushRef="#br0" timeOffset="168528.516">25079 15482 35 0,'0'0'83'16,"0"0"-17"-16,0 0-9 15,0 0-4-15,0 0 1 0,7 0 3 16,0 0 7-16,-1 0 5 16,-6 0 3-16,7 0 0 15,-7 0-6-15,0 0-11 16,0 0-12-16,0 0-15 16,-7 0-11-16,-6 0-8 15,0 0-9-15,-7 2-4 16,1 4-2-16,-1 0 2 15,-6 2-2-15,0-1 0 16,-7 1 1-16,1 2 1 0,-7 5 4 16,7-1 0-16,-1 2 0 15,-7-2 1-15,15 3 3 16,-7-2 2-16,12 1-1 16,0 2 1-16,7-7 4 15,7 3-2-15,6 1 0 16,0-4-2-16,6 0 0 15,0-3-3-15,7-2-2 0,1 2-1 16,-2-1 0 0,8-3-2-16,6-4-2 0,-7 0 1 15,15 0-1-15,-9-4-1 16,8 0 1-16,-7 1 1 16,6-5 2-16,-6 5 0 15,1-4 0-15,-7-1 1 16,-2-3-1-16,2 4-1 15,-7-4 0-15,1 0 1 16,-2 0 0-16,2 0 7 0,-2 1 6 16,2-5 1-16,5 3 1 15,-6 2 1-15,0-5 0 16,1 4-5-16,-8 0 0 16,7 0 4-16,-7 0 3 15,-6 0 3-15,0-1 4 0,0 6-3 16,-6-2-2-1,-1 1-7-15,1 3-11 0,-8-2-10 16,8 0-9-16,-7 4-6 16,0 2-7-16,-6 0-8 15,5 0-16-15,-12 0-26 16,7 0-43-16,-1 2-53 16,8 4-23-16,-2-6-9 15</inkml:trace>
  <inkml:trace contextRef="#ctx0" brushRef="#br0" timeOffset="169856.8253">26636 15375 18 0,'0'4'26'16,"0"0"0"-16,8-1-2 15,-8 1 1-15,6 4-5 16,0-1-6-16,1 0-2 16,-7 0-5-16,7 0 3 0,-7 4 2 15,-7 0 2 1,7 4 3-16,-7-3 2 0,1 3 0 16,0-1-2-16,-2 1 0 15,8-1-3-15,-6 1-1 16,6-5-3-16,-6 6 0 15,-1-6-7-15,-6 1-10 16,7-3-15-16,-7 2-28 16,-1-3-42-16,8 1-23 15</inkml:trace>
  <inkml:trace contextRef="#ctx0" brushRef="#br0" timeOffset="173041.9503">26865 15332 124 0,'6'-7'147'16,"1"2"-14"-16,-7-2-12 15,0 3-11-15,7 0-11 16,-7 1-9-16,0-1-9 0,0 1-7 16,0 3-8-16,0-4-5 15,0 4-5-15,0-4-6 16,0 4-6-16,-7 0-6 16,7 0-6-16,0-3-5 15,-7 3-8-15,1 0-10 0,0 0-4 16,-8 0-5-1,-5 0-2-15,-1 3-2 0,-12 1-3 16,-1 3 1-16,-6 4 1 16,-7 5 0-16,-6 1 0 15,7 4 3-15,-8 2 1 16,15 3 0-16,-1-1-1 16,13 5 4-16,-1-5 2 15,14 4 1-15,6 1 3 16,7-4 0-16,14 0 3 0,-1-4-1 15,7 0-2-15,6-4 0 16,6 0 3-16,1-7-2 16,6 0 1-16,7-4-10 15,5 1-22-15,8-8-34 16,0 0-49-16,6 0-47 16,-7-4-46-16,-5 0-33 15,-8 4-16-15,-5-3 12 0</inkml:trace>
  <inkml:trace contextRef="#ctx0" brushRef="#br0" timeOffset="175922.3981">24305 16254 153 0,'-14'-7'201'16,"8"4"-35"-16,-7-4-17 0,6-5-14 16,-6 5-9-16,13 0-12 15,-6-5-9-15,6 4-13 16,0 2-15-16,0-2-10 15,0 1-10-15,6-1-10 16,7 6-12-16,0-6-11 16,6 4-12-16,1 1-12 0,13-1-7 15,-1 4-4-15,1 0-1 16,-1 4 1-16,-6-1 2 16,1 4 1-16,-1 4 0 15,-14 0-1-15,-4 3-2 16,-8 6-1-16,-14 2 2 15,-5-1 0-15,-14 6 8 16,0 2 3-16,-6-4 8 0,1 1 0 16,-1 0 2-16,5-1 1 15,2-4-5-15,-1-2-2 16,7-4-2-16,7-1-1 16,5-2 1-16,2-1 6 15,12-4 7-15,0 0 6 0,6 0 10 16,8-3 7-16,11 0 4 15,15-4-6-15,5 0-7 16,1 0-7-16,5 0-20 16,2-4-28-16,-1 0-33 15,-7 2-35-15,1-3-50 16,0-2-64-16,0 0-68 0,-7-1-21 16,-1 1 6-16,2-3 23 15</inkml:trace>
  <inkml:trace contextRef="#ctx0" brushRef="#br0" timeOffset="177287.6758">25177 16112 155 0,'0'-8'152'16,"-6"1"-10"-16,6 0-8 15,-7 4-14-15,7-2-19 16,0 1-21-16,-6 4-19 15,6 4-2-15,-6 1-1 16,-8 1 4-16,1 13 9 0,-6-1 6 16,-8 7 1-16,8 1-8 15,0 4-10-15,-8 3-10 16,15-4-12-16,-8 4-8 16,7 0-8-16,6-4-7 15,14 0-3-15,6-3-9 16,7 0-15-16,-1-5-12 15,7-5-14-15,6-2-12 0,1-3-7 16,-7 1 0-16,-6-10 9 16,-1 2 7-16,1-4 12 15,-14 0 10-15,0-6 9 16,-6 1 10-16,0-5 11 16,-6-2 17-16,0 2 12 15,-7-2 15-15,6-2 14 0,1-1 7 16,-1 1 3-16,1 2-3 15,6 1-9-15,6 0-14 16,7 1-12-16,1 2-12 16,12 4-13-16,0-3-7 0,6 4-4 15,14-1-3 1,-8 4-1-16,8 0-3 0,0 0-7 16,0 4-6-16,-8-4-6 15,-5 3-8-15,-1-3-5 16,-5 4-7-16,-7-1 6 15,-8-3 1-15,2 0 6 0,-8 4 6 16,0-4 5 0,-12 4 6-16,0-4 3 0,-14 4 2 15,0-1 1-15,-5 1 0 16,5 4 1-16,-6-6-2 16,13 6-9-16,-7-4-10 15,8 3-12-15,4 1-11 16,2-6-10-16,6 6-6 15,0-4 0-15,0 0 5 0,6-1 8 16,8-3 1-16,-2 0 8 16,8 0 4-16,7-3 8 15,-15-5 7-15,8 5 5 16,-1-4 18-16,-5-1 23 16,-2 1 26-16,-4-1 20 0,4 2 21 15,-12-2 19-15,6 1 10 16,1 3-8-16,-7 0-18 15,7 0-18-15,-1 4-21 16,13 0-18-16,-5 0-18 16,6 0-11-16,-1 0-2 15,7 4-1-15,0 0 0 0,0-4 2 16,-7 0-2-16,7-4-1 16,-6 0 0-16,6 1 0 15,-13-4 1-15,1-4-1 16,-2 0-2-16,-12-1-1 15,0-2 0-15,-12-1-1 16,-8 0-1-16,0 1-1 0,-6-5 3 16,0 5 1-16,-6-1 2 15,6 1-4-15,-7 2-3 16,13 4-12-16,0 2-14 16,2 2-12-16,10 4-9 15,2 4-9-15,12 0-5 16,-6 3-1-16,14-4-1 15,-2 6 3-15,8-3 1 0,0 2 7 16,-1-5 6-16,1 0 11 16,6-3 11-16,-7 0 11 15,7-3 9-15,1 0 14 16,-1-1 13-16,-6-3 16 16,5-1 10-16,1 1 8 0,0 0 3 15,0-1-6-15,-6 4-9 16,7 4-14-1,-2 4-8-15,1 4-6 0,0-1-4 16,7 8 1-16,-7 2-2 16,6 6-16-16,1-1-29 15,-1 3-43-15,1 1-63 16,-1-1-91-16,1 1-48 16,-13 1-10-16,0-6 16 0</inkml:trace>
  <inkml:trace contextRef="#ctx0" brushRef="#br0" timeOffset="180621.5863">27647 15822 35 0,'-6'4'223'0,"6"-4"38"16,-7 0-11-16,7 0-36 16,0 0-31-16,0 0-24 0,0 0-29 15,0 0-39-15,0 0-33 16,0 0-33-16,0 0-31 15,0 0-29-15,0 0-39 16,0 0-42-16,0 0-50 16,0 0-51-16,0 0-44 15,0 0-11-15,7 0 15 16</inkml:trace>
  <inkml:trace contextRef="#ctx0" brushRef="#br0" timeOffset="191211.5829">19033 15588 68 0,'0'0'88'16,"0"0"-33"-16,0 0-19 15,0 0-6-15,0 0 4 16,0 0 8-16,0 0 8 16,0 0 13-16,0 0 8 0,0 0 4 15,0 0-2-15,0 0-5 16,0 0-7-16,0 0-11 16,0 0-13-16,0 0-10 15,0 0-12-15,0 0-20 16,0 0-30-16,0 0-41 15,0 0-45-15,0 0-55 16,0 0-24-16,0 0-6 0</inkml:trace>
  <inkml:trace contextRef="#ctx0" brushRef="#br0" timeOffset="199043.4713">16179 14089 12 0,'6'-3'195'0,"-6"3"20"16,0-4-27-16,0 1-25 16,0-1-18-16,0 0-8 15,0 0-10-15,0-4-13 16,0 6-14-16,0-3-12 0,0 3-16 16,0 2-20-16,0-4-16 15,0 8-15-15,0-2-9 16,-6 5-9-16,-1 9-2 15,1 2 5-15,-1 8 1 16,1 6 0-16,-7 1 1 16,-1 0 0-16,8 4 0 15,0-4-2-15,-1-4-10 0,0 0-32 16,7-2-60-16,7-6-92 16,6-2-86-16,0-9-45 15,0-2-15-15,7-8 20 16</inkml:trace>
  <inkml:trace contextRef="#ctx0" brushRef="#br0" timeOffset="199569.9503">16257 13979 32 0,'-39'8'191'0,"-13"6"1"16,0 6-13-16,-7-3-8 16,7 12-8-16,-1 0-14 15,8 5-17-15,6 2-23 0,13-2-25 16,6 2-19-1,20-3-16-15,14-3-12 0,11-1-8 16,15-4-6-16,11-3-4 16,8-4-7-16,7 1-8 15,5-9-8-15,-6-6-6 16,0 0-5-16,0-4-4 0,-12-8-2 16,-1 1 3-16,-7-7 4 15,-5-4 3-15,-7-4 4 16,-15-4 4-16,-4 0 6 15,-8 1 6-15,-12-5 5 16,-14 1 4-16,0-1 6 16,-12 5 7-16,-7-1 4 15,-6 7-5-15,-1 2-2 0,1 2-13 16,-8 8-23 0,7 0-40-16,7 7-48 0,7 0-58 15,12 7-82-15,14 0-56 16,25 0-17-16,14 4 12 15,26-3 34-15</inkml:trace>
  <inkml:trace contextRef="#ctx0" brushRef="#br0" timeOffset="200551.9152">24643 14265 75 0,'0'0'196'16,"6"-3"-3"-16,1 3-22 0,-1-8-20 16,1 8-13-16,0-8-14 15,-7 5-17-15,12 0-20 16,2-1-24-16,5 0-17 15,7 1-17-15,0-1-16 16,7 4-8-16,-1 0-5 16,1 0-3-16,-13 7-4 0,-8 1-1 15,-18 6 0-15,-7 4 1 16,-19 4 4-16,-14 0 2 16,-7 7 5-16,2-2 4 15,-2-2 6-15,1 0 13 16,7-2 9-16,6-2 7 15,6-2 3-15,14-4-3 0,5-1 0 16,14-3-3-16,7-3-7 16,12-5-5-16,14 2-3 15,7-5-6-15,5-5-23 16,1-2-44-16,5-4-62 16,2 0-88-16,-1-3-86 15,0-5-40-15,0 2-6 16,0-10 23-16</inkml:trace>
  <inkml:trace contextRef="#ctx0" brushRef="#br0" timeOffset="200997.942">24649 14096 126 0,'-71'15'154'0,"-7"4"2"16,0 2 8-16,-1 8 8 15,8 0 0-15,5 8-19 0,21 1-20 16,6-2-19-16,13 5-18 16,12-5-15-16,22 1-7 15,10-1-4-15,21-6-3 16,14-1-9-16,12-3-3 15,20-4-9-15,0-8-7 16,6-3-10-16,6-4-8 16,-5-7-3-16,-1 0-6 15,0-10-10-15,-12-2-6 16,-8-3-11-16,-6-6-12 0,-6-1-5 16,-13-7-4-16,-7-1 2 15,-13-3-1-15,-14 0-4 16,-12-4 1-16,-12 5-8 15,-21-2-17-15,-19 2-28 16,-7 6-41-16,-19 0-62 0,-20 9-68 16,-6 1-28-16,-13 5-2 15,-1 4 19-15</inkml:trace>
  <inkml:trace contextRef="#ctx0" brushRef="#br0" timeOffset="202148.8493">17983 13961 86 0,'8'-7'84'0,"-8"3"-28"15,0 0-24-15,6 1-16 16,-6-1-11-16,0 4-5 16,0-3-1-16,0 3-2 15,0 3 13-15,-6-3 20 16,-2 7 25-16,2 5 25 15,-13-1 23-15,5 7 12 0,-4 8-3 16,4 3-8-16,1 4-19 16,0 0-20-16,6 3-19 15,-5 0-13-15,4 1-8 16,2 0-9-16,-6-4-2 16,4-4-4-16,-4 0 2 0,-8-7 1 15,13 1-1-15,-5-9 6 16,6-3 7-16,-2 0 0 15,-4-3-3-15,12-8 0 16,-7-4-3-16,7-4-12 16,7-2-8-16,-1-5-6 0,8-3-9 15,4-4-14 1,9 0-13-16,-1 0-14 0,0 0-15 16,7 3-5-16,-1 1-1 15,1 4 8-15,-1 6 9 16,-6 1 15-16,1 3 16 15,-9 8 14-15,-4 3 8 16,-1 4 9-16,-6 8 7 16,-1-1 5-16,1 3-3 0,-1-2-18 15,0 3-34-15,1 0-42 16,0-3-55-16,-1-1-34 16,0-4-18-16</inkml:trace>
  <inkml:trace contextRef="#ctx0" brushRef="#br0" timeOffset="202458.173">18447 14379 83 0,'0'11'217'0,"-8"0"-4"16,8 3-6-16,-6 5-15 15,6 4-17-15,0-2-20 16,0 1-27-16,0 3-28 16,6-3-24-16,-6 1-25 15,0-2-36-15,8-3-49 0,-8 1-64 16,6-4-86-16,-6-1-83 15,13-3-40-15,-6-3-5 16,-1-5 22-16</inkml:trace>
  <inkml:trace contextRef="#ctx0" brushRef="#br0" timeOffset="202815.9676">19007 14478 102 0,'0'4'211'0,"-7"2"14"0,7 6-51 16,-6-1-38-16,-1 3-17 16,-6 4-18-16,7 1-24 15,-8 3-22-15,2-4-19 16,-8 0-24-16,1 5-30 16,-1-9-33-16,-6 5-40 15,-1-8-50-15,1 0-70 16,-6-1-28-16,-1-10 0 0,1 0 17 15</inkml:trace>
  <inkml:trace contextRef="#ctx0" brushRef="#br0" timeOffset="203344.1883">19665 14170 116 0,'13'-11'179'16,"0"3"-34"-1,-7 1-25-15,-6 0-18 0,-6 4-10 16,-7-1-10-16,0 4-16 15,-13 0-16-15,-7 4-21 16,7 6-11-16,-6-3-10 16,5 8-4-16,7-3-2 15,8 2 2-15,6 1 1 0,6-1-1 16,12 1 2-16,2-5 0 16,5 6 1-16,1-6-1 15,-1-2 5-15,7 3 6 16,0-1 3-16,-6 2 4 15,6-5-1-15,-13 3 2 16,6 2-3-16,-6-1-1 0,-6-3 0 16,-7 3 11-16,-7-4 10 15,-6 4 7-15,-6 0 3 16,-14-4 3-16,-6 5-5 16,0-6-12-16,-7 5-10 15,1-3-16-15,-1-2-22 16,7 0-33-16,-1-4-46 0,8 5-69 15,7-3-89-15,5 0-43 16,14-4-9-16,6 0 16 16</inkml:trace>
  <inkml:trace contextRef="#ctx0" brushRef="#br0" timeOffset="203670.3988">20030 14430 65 0,'6'4'213'15,"7"-4"32"-15,-13 7-16 16,0 1-42-16,0 2-22 15,-7 1-2-15,1 7-3 16,-6 1-22-16,4 3-27 16,-4 0-27-16,5-1-25 0,-6 2-22 15,6-2-30-15,1 2-40 16,6-1-58-16,0-7-80 16,0 2-105-16,13-2-55 15,-6-3-15-15,6-5 16 16</inkml:trace>
  <inkml:trace contextRef="#ctx0" brushRef="#br0" timeOffset="204367.2268">20434 14265 67 0,'0'7'144'0,"0"8"1"0,0 3 4 15,0 1-3-15,0 2-8 16,6 6-16-16,1-6-15 16,6 6-11-16,-1-6-12 15,2 1-11-15,-1-7-9 16,0 0-8-16,0-1 5 15,0-7 0-15,0 1-3 0,0-8-3 16,0 0-7 0,0-8-6-16,7-2-17 0,-8-6-15 15,8 2-10-15,-7-9-5 16,7 2 1-16,-7-1 6 16,0-3 7-16,-1-5 7 15,2 5 6-15,-1-2 2 16,0 2-3-16,-6 3-12 0,5 0-31 15,-6 7-53-15,2 1-66 16,-2 6-71-16,7 1-83 16,-6 7-38-16,-7 0 2 15,13 0 36-15</inkml:trace>
  <inkml:trace contextRef="#ctx0" brushRef="#br0" timeOffset="204777.389">21078 14478 50 0,'8'4'214'0,"-2"2"15"16,7 1-11-16,-7 2-19 16,1-2-8-16,6 7-9 15,-13 2-14-15,6 1-22 16,1 2-24-16,-7 3-20 15,7-1-19-15,-7 4-24 0,0-2-25 16,6 2-37 0,0 2-51-16,-6-6-71 0,7 4-100 15,0-2-92-15,-1-4-45 16,7-1-2-16,0-7 27 16</inkml:trace>
  <inkml:trace contextRef="#ctx0" brushRef="#br0" timeOffset="205734.3773">21528 14591 82 0,'14'0'219'0,"-8"4"28"16,7 0-40-16,-7 4-34 0,8-6-15 15,-8 9-8-15,0 1-15 16,-6-1-18-16,0 3-24 16,-6 1-22-16,-7 0-22 15,0 3-24-15,-6 0-22 16,-1-4-31-16,0 6-34 15,-6-6-44-15,1-3-52 0,-2 4-62 16,1-8-58-16,0 1-14 16,0-5 11-16,0-3 28 15</inkml:trace>
  <inkml:trace contextRef="#ctx0" brushRef="#br0" timeOffset="206393.7983">21717 14287 86 0,'0'-3'186'0,"0"-1"-12"16,0 0-24-16,0 0-15 15,0 4-6-15,0-3-9 16,0 3-19-16,13-4-17 15,0 4-25-15,7 0-19 16,13 0-14-16,13 0-8 16,-1 0-4-16,1 0-3 0,-1 4-4 15,1-1-6-15,-13 5-3 16,-1-1-2-16,-6 0 0 16,-19 8 4-16,-7 4 6 15,-7 3 11-15,-19 3 11 16,0 1 13-16,-13-1 8 15,-1 6 4-15,-5-6 1 16,5 0-1-16,2 1-4 0,5-4 1 16,1-5-2-16,5 2-3 15,7-3-2-15,1-7-2 16,13-1 0-16,-1 4-1 16,7-9 1-16,13 1-1 15,0-2-1-15,7 3-3 0,0-5-5 16,12 0-10-1,1-5-19-15,-1 3-30 0,7-2-49 16,0-3-59-16,-6-1-76 16,0 0-94-16,0 1-55 15,-21 0-13-15,1-4 28 16,-13 4 45-16</inkml:trace>
  <inkml:trace contextRef="#ctx0" brushRef="#br0" timeOffset="206636.6563">21678 14514 62 0,'20'0'177'0,"6"-3"-26"16,-1 3-17-16,9 0-10 15,-9-4-11-15,9 4-18 16,-2 0-20-16,7 0-31 16,-7 0-44-16,1 0-60 15,-7 4-66-15,-6-1-60 16,5 1-32-16,-5-4-8 16</inkml:trace>
  <inkml:trace contextRef="#ctx0" brushRef="#br0" timeOffset="206958.918">22349 14572 52 0,'14'5'221'15,"-2"-2"30"-15,2 4-12 16,-1 1-11-16,-7 6-1 16,0 1-9-16,1 4-14 0,0 2-23 15,-7 6-31-15,0-2-29 16,0 0-29-16,6 5-26 16,-6-4-35-16,6-1-49 15,1-3-62-15,6 4-82 16,0-5-110-16,7-2-93 15,0-4-37-15,12-7 5 16,7-8 37-16</inkml:trace>
  <inkml:trace contextRef="#ctx0" brushRef="#br0" timeOffset="208307.3939">26396 14125 47 0,'7'0'135'0,"-7"0"13"16,6 0 8-16,-6 0 3 15,6 0-9-15,-6 0-15 16,0 0-23-16,0 0-18 15,0 0-21-15,0 0-20 0,0 0-17 16,0 0-14-16,0 5-12 16,0-1-4-16,0 3 9 15,0 3 14-15,0 9 11 16,0 3 11-16,0 7 8 16,6 1 1-16,2 3-5 15,4-1-10-15,-5 5-9 0,-1-4-5 16,8-4-1-16,-14 5-4 15,0-9-5-15,0 1-3 16,0-4-3-16,0-8 0 16,-7 1-2-16,0-4-1 15,7-3 0-15,-13-6-4 16,7 3-4-16,0-10-11 16,-2 3-9-16,8-6-11 0,0-3-15 15,8 1-14-15,4-6-12 16,1-2-5-16,7-1-3 15,6 5 3-15,7-3 9 16,-7 1 12-16,0 5 11 16,0 3 10-16,-1 1 10 15,-5 7 6-15,0 0 3 16,-1 7-1-16,-5 1-16 16,-8 3-29-16,0-1-45 0,-6 5-52 15,-6 4-62-15,0-4-27 16,6-1 2-16</inkml:trace>
  <inkml:trace contextRef="#ctx0" brushRef="#br0" timeOffset="208735.0293">26995 14562 63 0,'20'0'157'16,"0"0"-45"-16,5-4-34 16,1 4-18-16,0 4-12 15,-6-4-5-15,-1 8 1 16,-11-1 15-16,-8 3 19 15,-14 2 19-15,-5 3 24 16,-7 3 16-16,0-5 8 0,-1 6-6 16,1 0-5-16,0-4-7 15,0-5-15-15,13 2-17 16,1-5-13-16,-2 0-10 16,14 0-5-16,6-3-7 15,14 0-8-15,6-1-7 16,7-6-12-16,12-1-36 15,1 0-61-15,13-3-96 0,-7 0-135 16,7-4-81-16,-1-7-38 16,-6 3 5-16,-6-7 35 15</inkml:trace>
  <inkml:trace contextRef="#ctx0" brushRef="#br0" timeOffset="209501.975">28038 14089 127 0,'-26'-3'146'0,"0"3"-53"16,-7 0-21-16,1 0 0 15,-1 0 5-15,1 3 5 16,-1 4-7-16,7 2 4 16,6 5-10-16,8 1-14 0,4-1-11 15,8 4-9-15,14-4-8 16,5 6 13-16,7-3 8 15,0 2 7-15,13-4 3 16,-13-1 4-16,7 1 3 16,-1-4-13-16,2 3-7 15,-9-3-2-15,1 1 0 16,-6-2 6-16,-14 2 3 0,1-1 1 16,-7 3-1-16,-13-3-3 15,-7 4-7-15,-12-1-25 16,-14-3-16-16,-6 4-19 15,0-5-23-15,-7 2-31 16,-6-1-39-16,6 0-42 16,1-3-69-16,-1-1-64 15,7-3-21-15,6-1 5 0,7-3 26 16</inkml:trace>
  <inkml:trace contextRef="#ctx0" brushRef="#br0" timeOffset="209830.0092">27425 14426 71 0,'7'0'135'0,"6"0"1"16,0 4 5-16,0 0 3 16,-7 3-6-16,1 1-14 15,0 0-22-15,-14 5-26 16,0-1-25-16,-5 1-17 16,-2 3-12-16,1-2-5 15,-13-3-19-15,6 4-31 0,-5-4-51 16,-1 4-84-16,6-8-53 15,0 0-29-15,8-3-1 16</inkml:trace>
  <inkml:trace contextRef="#ctx0" brushRef="#br0" timeOffset="210549.3909">28318 14529 147 0,'0'-4'224'16,"0"1"-12"-16,0-1-38 15,6 0-34-15,1 1-32 16,0-1-27-16,6 1-25 15,-1-1-19-15,2 4-16 0,-2 0-9 16,2 0-7-16,-8 4-3 16,7-1-2-16,-6 4 4 15,-14 1 7-15,-6 6 12 16,-13-3 8-16,-13 8 7 16,0-1 8-16,0 0 7 15,-6 4 1-15,5-3-3 0,1-5 1 16,7 1 1-16,5 0 2 15,1-4-2-15,13-1 2 16,7-2 4-16,12-1 1 16,7 0-3-16,13 0-6 15,7-3-8-15,-1-4-31 16,14 0-54-16,0-4-82 16,0 1-117-16,-1-1-92 0,7-6-47 15,-6 2-5-15,-1-6 28 16</inkml:trace>
  <inkml:trace contextRef="#ctx0" brushRef="#br0" timeOffset="210821.7009">28943 14636 180 0,'26'3'237'0,"0"3"6"15,-12 3-43-15,-1 1-24 16,-1-2-11-16,-4 7-11 0,-8-4-18 16,0-1-21-16,-14 5-22 15,1-4-23-15,-7 0-24 16,2 4-20-16,-16-4-35 16,2-4-48-16,-7 1-63 15,0-1-86-15,-7-3-88 16,13-4-41-16,-5 0-3 0,11-8 28 15</inkml:trace>
  <inkml:trace contextRef="#ctx0" brushRef="#br0" timeOffset="211345.8503">29269 14207 48 0,'0'-7'190'0,"14"2"11"16,-14 2-37-16,6 3-20 15,0 8-5-15,1-1 8 16,-7 7 7-16,6 5 2 16,1 3-14-16,0 3-27 15,-1-3-29-15,0 4-20 16,8 0-17-16,-2-4-12 0,2-1-9 16,-8-3-8-16,7-3-6 15,-7-3-1-15,1-2-3 16,0-3-1-16,-7-3-3 15,0-4-2-15,0-4-1 16,0-5-5-16,6-3-3 16,0-7 1-16,2 1 4 15,4-7 13-15,8-5 16 0,-7 1 20 16,7-4 13-16,-1 0 9 16,1 4-1-16,6 0-10 15,-14 2-35-15,8 5-67 16,0 5-83-16,-1 2-104 15,1 7-117-15,6 5-61 16,0 3-13-16,-7 3 33 0,-5 5 60 16</inkml:trace>
  <inkml:trace contextRef="#ctx0" brushRef="#br0" timeOffset="211780.4012">29739 14459 96 0,'12'4'210'0,"2"-4"8"0,-1 3-68 16,7 1-56-16,-8 0-37 15,8 0-23-15,-14 0-12 16,-6 2 5-16,-6 6 10 16,-20 2 11-16,-13 1 10 15,-7 3 11-15,-6 5 5 16,6-6-5-16,-6 3-7 0,7-7-7 16,11 6-5-16,2-8-2 15,13 3 2-15,5-2 12 16,8-5 11-16,12 1 12 15,8-1 6-15,5-4 0 16,13 1-10-16,8-4-16 16,13-4-25-16,4 1-53 0,2-4-74 15,0-1-112-15,6-3-112 16,1 0-63-16,-8 0-25 16,-6-3 16-16,-12-2 55 15</inkml:trace>
  <inkml:trace contextRef="#ctx0" brushRef="#br0" timeOffset="212070.9776">30312 14558 119 0,'13'4'244'0,"0"4"34"16,-6-1-44-16,-1 3-26 15,-6 5-20-15,6-1-18 16,-6 2-11-16,-6-3-19 0,6 6-20 16,-13 0-23-16,-6-4-15 15,-1 3-20-15,-6 0-17 16,-1-3-31-16,-11-4-48 16,-1 0-76-16,6 0-103 15,-7-7-110-15,8-1-61 16,-1-6-13-16,15-5 22 0,-2-4 59 15</inkml:trace>
  <inkml:trace contextRef="#ctx0" brushRef="#br0" timeOffset="212594.375">30775 14276 132 0,'6'-11'243'0,"0"0"29"0,1 0-47 16,0 0-33-16,-1 0-30 15,1-1-22-15,6 6-21 16,0-2-25-16,-1 1-25 15,8-1-25-15,13 6-18 16,-1-3-15-16,7 2-7 16,7 3-4-16,-7 0-5 15,1 0 0-15,-1 3-4 0,-13 4 0 16,-7 5 1-16,-12-1 1 16,-14 7 2-16,-12 1 0 15,-14 3 5-15,-13 0 2 16,-6-1 4-16,-7 4 0 15,-6 2 1-15,6-5 2 16,8 0 0-16,5-3 0 16,7-2-2-16,7 3 2 0,12-7 7 15,13-1 11-15,7-1 11 16,7-4 5-16,19 0 4 16,0-3 0-16,13-4-8 15,7 0-15-15,-1 0-31 16,7-4-49-16,13-3-76 0,-6 0-110 15,6-1-86-15,-6 1-39 16,-7-5-5-16,-13 5 29 16</inkml:trace>
  <inkml:trace contextRef="#ctx0" brushRef="#br0" timeOffset="212856.9653">30787 14401 120 0,'0'-4'240'16,"7"0"30"-16,0 4-35 0,-1-3-49 16,14 3-38-16,-1-4-24 15,1 4-25-15,12 0-35 16,1-3-49-16,-1 3-59 15,1 0-76-15,6 0-76 16,7 0-67-16,-7 3-32 16,0-3 4-16,0 4 29 0</inkml:trace>
  <inkml:trace contextRef="#ctx0" brushRef="#br0" timeOffset="213305.4636">31296 14525 4 0,'6'0'185'0,"0"0"11"16,8 0-16-16,-1 0-40 0,-7 0-11 15,8 0-11-15,-2 0-35 16,-5 4-29-16,6 0-25 16,-13-1 20-16,0 4-6 15,-13 5-1-15,-6-1 18 16,-8 7 8-16,-5-3 1 16,-7 2-22-16,-1 3-13 15,1 1-6-15,7-6-4 0,-7 4 1 16,13-2 9-16,6-2 11 15,1-4 16-15,12 0 17 16,7-4 13-16,13 1 3 16,20-4-4-16,12-2-13 15,7-2-29-15,20-2-29 16,0-2-37-16,6 1-48 16,7-5-81-16,-7 0-119 0,7-3-80 15,-14 1-42-15,1-5-8 16,-14-3 26-16</inkml:trace>
  <inkml:trace contextRef="#ctx0" brushRef="#br0" timeOffset="221078.0884">12764 13387 96 0,'-6'0'168'15,"-7"0"-6"-15,7 0-6 16,-2-5-7-16,-4 5-8 0,5 0-6 16,1 0-8-16,-1-3-11 15,1 3-10-15,-1 0-9 16,1-4-16-16,12 4-15 16,1 0-16-16,19 0-17 15,13 4-12-15,19-4-13 16,21 3-8-16,25 2-3 0,19-3 0 15,15 6-2-15,18-1 17 16,20 5 11-16,7-5 6 16,12 3 6-16,1-2 4 15,12 3 2-15,-13-4-16 16,0 5-10-16,-19-6-5 16,-12 2-6-16,-21-4-5 15,-32 3-2-15,-20-7-3 0,-20 7 0 16,-18-7 3-16,-21 5 3 15,-6-5 3-15,-19-5-1 16,-20 5 3-16,-7-3-1 16,-12-1-4-16,-1 4-1 15,1-5-1-15,-1 3 0 16,7-2-11-16,0 0-17 0,0 0-22 16,7 1-30-16,5 3-37 15,8 0-57-15,6 0-69 16,0 0-48-16,0 0-13 15,6-3 10-15,8-2 28 16</inkml:trace>
  <inkml:trace contextRef="#ctx0" brushRef="#br0" timeOffset="222830.5207">26435 13851 68 0,'0'3'202'0,"0"-3"13"16,0 0-25-16,0 0-20 15,0 0-10-15,6 0-9 0,-6 0-15 16,0 0-19 0,0 0-19-16,0 0-17 0,0 0-18 15,0 0-12-15,0 0-11 16,0 0-13-16,0 0-13 16,0 0-12-16,0 0-26 15,-6 0-52-15,6 0-78 16,0 0-82-16,0 0-66 0,0 0-31 15,0 0 6-15,0 0 39 16</inkml:trace>
  <inkml:trace contextRef="#ctx0" brushRef="#br0" timeOffset="224435.7803">18029 13789 82 0,'7'0'183'16,"-7"0"-25"-16,6 0-18 16,-6-4-13-16,0 4-10 15,7 0-16-15,-7-4-22 0,0 4-23 16,7 0-23 0,-7-2-26-16,0 2-44 0,6 0-71 15,-6 0-73-15,6 2-39 16,8-2-19-16,-2 0-1 15</inkml:trace>
  <inkml:trace contextRef="#ctx0" brushRef="#br0" timeOffset="228019.9194">28129 13914 184 0,'7'-8'214'0,"-7"4"-25"16,6-2-36-16,0 2-33 0,-6 0-22 15,8 0-21-15,-8 4-21 16,6 0-23-16,-6 0-19 16,0 0-12-16,0 0-40 15,-6 4-85-15,-2 0-69 16,-4 0-37-16,-8 0-18 16,-13-4-7-16</inkml:trace>
  <inkml:trace contextRef="#ctx0" brushRef="#br0" timeOffset="228645.6233">19574 13854 50 0,'0'0'93'16,"6"4"-91"-16,0 1-69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2-03-18T14:16:54.118"/>
    </inkml:context>
    <inkml:brush xml:id="br0">
      <inkml:brushProperty name="width" value="0.05292" units="cm"/>
      <inkml:brushProperty name="height" value="0.05292" units="cm"/>
      <inkml:brushProperty name="color" value="#FF0000"/>
    </inkml:brush>
  </inkml:definitions>
  <inkml:trace contextRef="#ctx0" brushRef="#br0">22864 11136 180 0,'-6'0'260'0,"-1"0"13"16,7 0-32-16,0-3-25 15,0 3-15-15,0-4-24 0,13-3-28 16,1 0-28-16,18-4-26 15,1 0-22-15,18-4-19 16,8 1-21-16,7-6-23 16,-1 3-41-16,6-2-59 15,-6 5-79-15,-6-1-96 16,-7 0-77-16,-19 5-29 0,-1 2 7 16,-26 5 41-16</inkml:trace>
  <inkml:trace contextRef="#ctx0" brushRef="#br0" timeOffset="264.9444">22819 11360 155 0,'12'4'196'15,"8"-4"-27"-15,7 0-37 16,11-7-26-16,15-4-22 16,5 0-16-16,20-9-18 0,1 3-44 15,-2-2-87-15,8-3-80 16,-6 1-42-16,-8-1-22 16,0 0-10-16</inkml:trace>
  <inkml:trace contextRef="#ctx0" brushRef="#br0" timeOffset="674.9097">23952 10910 4 0,'-26'-8'172'0,"0"8"-10"16,-7 0-26-16,1 0-17 0,-1 8-7 15,1 3-9-15,-1 3-14 16,13 1-11-16,1 7-13 16,12 3-10-16,7-3-17 15,14 3-12-15,12-5-8 16,7 1-5-16,12-2-5 16,7-8-5-16,7 0 3 15,-1-8 2-15,1-3 6 0,0-3 17 16,0-8 3-16,-8-4 7 15,1-4 9-15,-5-2 13 16,-21-2 17-16,-1-2 1 16,-11-4 11-16,-14 3 18 15,-14-3-8-15,-11 3-11 16,-9 1-23-16,2 2-22 16,-7 8-21-16,6 5-57 0,7-1-60 15,6 7-80-15,8 4-115 16,18 4-71-16,8 0-29 15,18 7 12-15,7-1 45 16</inkml:trace>
  <inkml:trace contextRef="#ctx0" brushRef="#br0" timeOffset="1306.8055">26806 11635 29 0,'0'-7'215'16,"7"3"12"-16,6-3-13 15,6-1-62-15,14-3-44 16,0 0-20-16,12 4-11 0,-6-4-8 16,13-3-14-16,1 2-18 15,-8 1-31-15,7-3-57 16,1 6-94-16,-8 1-72 15,1 0-38-15,-20 3-18 16,-7 4 5-16</inkml:trace>
  <inkml:trace contextRef="#ctx0" brushRef="#br0" timeOffset="1544.0429">27112 11737 52 0,'14'-3'200'16,"5"3"-10"-16,1-4-22 15,12-4-20-15,1 1-23 16,6 0-30-16,13-8-34 16,7 4-45-16,-1-3-61 15,14-4-75-15,0 3-68 16,-7 1-34-16,0-6-18 0,-6 3 6 15</inkml:trace>
  <inkml:trace contextRef="#ctx0" brushRef="#br0" timeOffset="1977.9791">28122 11313 120 0,'-25'-8'120'0,"-9"4"-14"16,-4 8-2-16,5 0-1 16,-12 8-5-16,5 2-4 15,8 3-7-15,-1 2-4 16,14 3-15-16,6 0-18 0,13 5-16 16,13-6-10-16,12 1-8 15,22-4-5-15,-2-3-3 16,21-1 1-16,-1-6 1 15,0 3 0-15,6-7 1 16,-6-4-1-16,1-4 1 16,-8-7 1-16,-6 0-1 15,-6-4 9-15,-13-3 10 0,-7-5 16 16,-13-2 16-16,-7-4 11 16,-19-1 6-16,-7 1-2 15,1-1-9-15,-14 5-17 16,0-1-15-16,1 4-16 15,-1 4-22-15,1 4-55 16,6 3-91-16,0 3-109 0,7 8-57 16,5 0-27-16,1 4-2 15,1 0 37-15</inkml:trace>
  <inkml:trace contextRef="#ctx0" brushRef="#br0" timeOffset="5732.3005">11494 13387 135 0,'-7'-12'170'0,"0"5"-7"16,7-4-10-16,-6 0-14 0,0-1-9 15,0-2-11-15,-2 3-12 16,2-3-18-16,-7-1-13 16,6 1-12-16,1-5-22 15,-1 1-14-15,7-8-10 16,0-1-8-16,7 2-7 16,6-8 0-16,0-3 0 0,7-5-1 15,-1 1 0-15,7-4 0 16,-6-4 1-16,6-6-4 15,0-1-1-15,-1-4-2 16,2-7-2-16,-7 0-2 16,0-3 1-16,-8-1 0 15,2 1 5-15,-8 3 11 0,0 7 10 16,-6 4 8 0,0 4 5-16,0 7 2 0,0 3-2 15,0 4-7-15,7 5-11 16,-7 7-6-16,0-2-1 15,6 2-3-15,-6 7-1 16,7 0-2-16,0 2-1 16,5 5-2-16,14 4-1 15,7-4-1-15,13 8-1 0,5-5 1 16,15 4 3-16,6 1 1 16,5-1 0-16,8 1 0 15,13-1-4-15,13 1 0 16,0-1-4-16,13 0-6 15,6 0-9-15,7 1-4 16,-7-1-5-16,0 4-5 16,1-4 1-16,-1 1 19 0,-6 3 18 15,0-3 10-15,-7 3 10 16,0 0 6-16,7 3 3 16,-6-3-15-16,12 3-9 15,0-3-5-15,13 0-4 16,1 4-1-16,-1-4-3 15,0 0 0-15,1 4 2 16,-8-4 0-16,-12 3 3 16,-7 1 0-16,1 0 2 0,-7 0 0 15,-1 3-1-15,-12-4 0 16,0 1-2-16,-7-1-2 16,-6 5 0-16,-7-4-3 15,-6-1 1-15,6 1-2 16,-13 3-1-16,7-7-5 15,-7 3-8-15,0 1-10 0,0 0-12 16,0-4-8-16,7 0-3 16,-7 0-1-16,0 0-2 15,7 0-15-15,0-4-5 16,-1 4-1-16,1 0 0 16,6-4 7-16,1 1 9 15,-1 3 25-15,0 0 18 16,0-3 5-16,7-1-3 0,-7 0-9 15,0 4-8-15,1-3-4 16,-2-1 0-16,-5 0 5 16,0 0 9-16,-1 1 10 15,1-4 10-15,-7 3 4 16,0 1 1-16,0-5 1 16,0 4 0-16,1 1 1 0,-8-1-1 15,1-3 2-15,-7 4-1 16,1-1 0-16,-1 0 4 15,-13 0-4-15,13 1-1 16,-7-1-2-16,2 0-2 16,-2 4 0-16,1 0 1 15,-1-3 2-15,1 3 1 16,-7-4 2-16,6 4 0 0,-13-4 2 16,8 4-2-16,-7-4-1 15,-7 4 1-15,0-3 1 16,-1 3 1-16,-5 0-1 15,0 0-2-15,6 0-2 16,-7 0-1-16,1 0 1 16,6 0-2-16,-7 0-2 15,1 0 1-15,0 3-1 16,-1-3 1-16,1 4 0 0,0-4 4 16,-8 4 1-16,8 3 1 15,-7 1 4-15,0 3 1 16,0 3 1-16,-7 5 6 15,1 2 6-15,0 1 7 16,6 7 5-16,-1 1 5 16,2 3 3-16,-2 3-2 0,8 1-3 15,0 7-3-15,-1 0-1 16,1 4 1-16,6 7 1 16,-7 0 2-16,7 0 1 15,-6 3-2-15,13 4-3 16,-7 1-8-16,0-5-6 15,-1 0-6-15,2-2-4 16,-1 2-4-16,-6-6-1 0,0 3 2 16,-1-5-2-16,-6 2 2 15,0-4 1-15,-1 0 4 16,2-4-2-16,-8-4 0 16,1-3 0-16,0-1-3 0,-1-7-1 15,0 0-3-15,-6-2-1 16,13-2-1-16,-6-2-1 15,0-6-1-15,-1 5-10 16,7-7-10-16,-6 4-5 16,-1-9-3-16,0 5 1 15,8-4 1-15,-8-1 9 16,-6 2 9-16,7-5 4 16,-7 1 7-16,0-1-1 0,0-3 2 15,0-1 1-15,-7 2 1 16,1-5 0-16,-8 2-2 15,2-2 2-15,-8 4 1 16,-13-4-1-16,-5 0-2 16,-15 0 5-16,-18 4 9 15,-28-4 22-15,-18 0 24 16,-26 4 26-16,-20-4 25 0,-20 3 13 16,-12 1 4-16,-7 0-16 15,-7 0-23-15,8-2-22 16,5 6-24-16,1-1-17 15,12-3-17-15,1 4 2 16,6-1 3-16,6 0 2 16,8 0 2-16,-7 1 0 0,11-1 3 15,2 0-8-15,6 5-5 16,14-4-4-16,-1-2-3 16,19 2 1-16,8-1-3 15,13 1-4-15,12-1-2 16,0-4 0-16,6 1-5 15,2-1 2-15,4 1-1 16,2-4 3-16,6 4 1 16,0-4-4-16,-7 0-3 0,0 4-3 15,1-4 1-15,6 0 0 16,-7 0 0-16,7 0 3 16,0 0 5-16,-7 0 1 15,0 0 2-15,1 0-1 16,-2 3 2-16,2-3 0 15,0 4-1-15,-2-4 4 16,2 0-1-16,6 0 0 0,-6 3 0 16,5-3 0-16,-6 0 2 15,7 0-2-15,0 4 0 16,-7-4-12-16,7 0-6 16,-6 0-1-16,6 0-3 15,0 0 0-15,-8 0 2 16,2 0 10-16,6 0 10 0,-7 0 2 15,-6-4 1-15,6 4 2 16,0-3 1-16,-6-1-2 16,0 1-2-16,7-1 1 15,-1 0-1-15,0 0 1 16,0 1-1-16,7-1 3 16,0 1-3-16,0-4 1 15,0 3 1-15,0-4-1 0,6 5-1 16,0-5 0-16,1 2 0 15,5 1 1-15,-5-2-1 16,-1-1 1-16,8 5-1 16,-2-1 0-16,1-3 1 15,7 3-2-15,-2 0 1 16,9-3-1-16,-1 3-2 16,6 1 2-16,0-1 0 15,0-3 1-15,8 3 0 0,-1 0 2 16,6 1 2-16,0-1-1 15,8 1 1-15,-8-2-1 16,7 3-1-16,7 2 0 16,-8-4-1-16,8 4-1 15,0-4 0-15,6 4 0 16,-7-4 0-16,0 1 0 0,1 3-1 16,-1 0-1-16,1 0 0 15,0-4-1-15,-2 4-1 16,2 0-1-16,-6-4-2 15,4 4 1-15,-4 0 1 16,-1 0 1-16,-1 0 1 16,2 4 3-16,-2-4 0 15,2 4-1-15,-2-4-2 16,1 0 0-16,7 3-1 0,-8-3-3 16,8 4-1-16,0-4-6 15,6 0-7-15,-6 0-7 16,6 4-7-16,0-4-5 15,0 0-7-15,0 0-2 16,0 0-1-16,0 4-12 16,0-4-23-16,0 2-31 15,0-2-59-15,0 0-31 0,6 0-14 16,6 5 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F905-0405-4AFC-AE6C-63840375E502}" type="datetimeFigureOut">
              <a:rPr lang="en-IN" smtClean="0"/>
              <a:t>16-05-2022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FE6C4-990A-4585-B24D-008460829F80}" type="slidenum">
              <a:rPr lang="en-IN" smtClean="0"/>
              <a:t>‹#›</a:t>
            </a:fld>
            <a:endParaRPr lang="en-IN"/>
          </a:p>
        </p:txBody>
      </p:sp>
    </p:spTree>
    <p:extLst>
      <p:ext uri="{BB962C8B-B14F-4D97-AF65-F5344CB8AC3E}">
        <p14:creationId xmlns:p14="http://schemas.microsoft.com/office/powerpoint/2010/main" val="387594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BB0533B-D5C2-4E85-8BD9-230FF44E99C0}" type="datetime1">
              <a:rPr lang="en-IN" smtClean="0"/>
              <a:t>16-05-2022</a:t>
            </a:fld>
            <a:endParaRPr lang="en-IN"/>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2850705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2D9F55-D69E-49ED-8BA6-5C53FD438D08}" type="datetime1">
              <a:rPr lang="en-IN" smtClean="0"/>
              <a:t>16-05-2022</a:t>
            </a:fld>
            <a:endParaRPr lang="en-IN"/>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306198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268332-DFDD-4E57-959C-761D30D1BDC4}" type="datetime1">
              <a:rPr lang="en-IN" smtClean="0"/>
              <a:t>16-05-2022</a:t>
            </a:fld>
            <a:endParaRPr lang="en-IN"/>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71656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B368D0-3D9F-48E2-B4F1-1AFBC26DECFB}" type="datetime1">
              <a:rPr lang="en-IN" smtClean="0"/>
              <a:t>16-05-2022</a:t>
            </a:fld>
            <a:endParaRPr lang="en-IN"/>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186694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9DC94AB-7304-4CA9-BBC9-A9D679687399}" type="datetime1">
              <a:rPr lang="en-IN" smtClean="0"/>
              <a:t>16-05-2022</a:t>
            </a:fld>
            <a:endParaRPr lang="en-IN"/>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259996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1876647-FDC4-4925-8434-EBB59EC4BACA}" type="datetime1">
              <a:rPr lang="en-IN" smtClean="0"/>
              <a:t>16-05-2022</a:t>
            </a:fld>
            <a:endParaRPr lang="en-IN"/>
          </a:p>
        </p:txBody>
      </p:sp>
      <p:sp>
        <p:nvSpPr>
          <p:cNvPr id="6" name="Footer Placeholder 5"/>
          <p:cNvSpPr>
            <a:spLocks noGrp="1"/>
          </p:cNvSpPr>
          <p:nvPr>
            <p:ph type="ftr" sz="quarter" idx="11"/>
          </p:nvPr>
        </p:nvSpPr>
        <p:spPr/>
        <p:txBody>
          <a:bodyPr/>
          <a:lstStyle/>
          <a:p>
            <a:r>
              <a:rPr lang="en-US" smtClean="0"/>
              <a:t>VAP-Exergy Analysis of Alternative Fuels based Advanced IC Engines</a:t>
            </a:r>
            <a:endParaRPr lang="en-IN"/>
          </a:p>
        </p:txBody>
      </p:sp>
      <p:sp>
        <p:nvSpPr>
          <p:cNvPr id="7" name="Slide Number Placeholder 6"/>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326518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66EBA91-979F-4AB3-BEE9-3AFBF9341468}" type="datetime1">
              <a:rPr lang="en-IN" smtClean="0"/>
              <a:t>16-05-2022</a:t>
            </a:fld>
            <a:endParaRPr lang="en-IN"/>
          </a:p>
        </p:txBody>
      </p:sp>
      <p:sp>
        <p:nvSpPr>
          <p:cNvPr id="8" name="Footer Placeholder 7"/>
          <p:cNvSpPr>
            <a:spLocks noGrp="1"/>
          </p:cNvSpPr>
          <p:nvPr>
            <p:ph type="ftr" sz="quarter" idx="11"/>
          </p:nvPr>
        </p:nvSpPr>
        <p:spPr/>
        <p:txBody>
          <a:bodyPr/>
          <a:lstStyle/>
          <a:p>
            <a:r>
              <a:rPr lang="en-US" smtClean="0"/>
              <a:t>VAP-Exergy Analysis of Alternative Fuels based Advanced IC Engines</a:t>
            </a:r>
            <a:endParaRPr lang="en-IN"/>
          </a:p>
        </p:txBody>
      </p:sp>
      <p:sp>
        <p:nvSpPr>
          <p:cNvPr id="9" name="Slide Number Placeholder 8"/>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242266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A92BECB-A89F-42FB-BE6B-62B7122F7D26}" type="datetime1">
              <a:rPr lang="en-IN" smtClean="0"/>
              <a:t>16-05-2022</a:t>
            </a:fld>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92120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EF060-259F-4C84-AEB1-F26FBF54881E}" type="datetime1">
              <a:rPr lang="en-IN" smtClean="0"/>
              <a:t>16-05-2022</a:t>
            </a:fld>
            <a:endParaRPr lang="en-IN"/>
          </a:p>
        </p:txBody>
      </p:sp>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p:sp>
        <p:nvSpPr>
          <p:cNvPr id="4" name="Slide Number Placeholder 3"/>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2750812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DDB2DD-1564-4B71-81A1-970DD7C6F417}" type="datetime1">
              <a:rPr lang="en-IN" smtClean="0"/>
              <a:t>16-05-2022</a:t>
            </a:fld>
            <a:endParaRPr lang="en-IN"/>
          </a:p>
        </p:txBody>
      </p:sp>
      <p:sp>
        <p:nvSpPr>
          <p:cNvPr id="6" name="Footer Placeholder 5"/>
          <p:cNvSpPr>
            <a:spLocks noGrp="1"/>
          </p:cNvSpPr>
          <p:nvPr>
            <p:ph type="ftr" sz="quarter" idx="11"/>
          </p:nvPr>
        </p:nvSpPr>
        <p:spPr/>
        <p:txBody>
          <a:bodyPr/>
          <a:lstStyle/>
          <a:p>
            <a:r>
              <a:rPr lang="en-US" smtClean="0"/>
              <a:t>VAP-Exergy Analysis of Alternative Fuels based Advanced IC Engines</a:t>
            </a:r>
            <a:endParaRPr lang="en-IN"/>
          </a:p>
        </p:txBody>
      </p:sp>
      <p:sp>
        <p:nvSpPr>
          <p:cNvPr id="7" name="Slide Number Placeholder 6"/>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35097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C3E52F-6E46-40BA-B863-A4F509BA2045}" type="datetime1">
              <a:rPr lang="en-IN" smtClean="0"/>
              <a:t>16-05-2022</a:t>
            </a:fld>
            <a:endParaRPr lang="en-IN"/>
          </a:p>
        </p:txBody>
      </p:sp>
      <p:sp>
        <p:nvSpPr>
          <p:cNvPr id="6" name="Footer Placeholder 5"/>
          <p:cNvSpPr>
            <a:spLocks noGrp="1"/>
          </p:cNvSpPr>
          <p:nvPr>
            <p:ph type="ftr" sz="quarter" idx="11"/>
          </p:nvPr>
        </p:nvSpPr>
        <p:spPr/>
        <p:txBody>
          <a:bodyPr/>
          <a:lstStyle/>
          <a:p>
            <a:r>
              <a:rPr lang="en-US" smtClean="0"/>
              <a:t>VAP-Exergy Analysis of Alternative Fuels based Advanced IC Engines</a:t>
            </a:r>
            <a:endParaRPr lang="en-IN"/>
          </a:p>
        </p:txBody>
      </p:sp>
      <p:sp>
        <p:nvSpPr>
          <p:cNvPr id="7" name="Slide Number Placeholder 6"/>
          <p:cNvSpPr>
            <a:spLocks noGrp="1"/>
          </p:cNvSpPr>
          <p:nvPr>
            <p:ph type="sldNum" sz="quarter" idx="12"/>
          </p:nvPr>
        </p:nvSpPr>
        <p:spPr/>
        <p:txBody>
          <a:bodyPr/>
          <a:lstStyle/>
          <a:p>
            <a:fld id="{9F32E78C-4285-4CFC-B7DE-9CE04A5103F6}" type="slidenum">
              <a:rPr lang="en-IN" smtClean="0"/>
              <a:t>‹#›</a:t>
            </a:fld>
            <a:endParaRPr lang="en-IN"/>
          </a:p>
        </p:txBody>
      </p:sp>
    </p:spTree>
    <p:extLst>
      <p:ext uri="{BB962C8B-B14F-4D97-AF65-F5344CB8AC3E}">
        <p14:creationId xmlns:p14="http://schemas.microsoft.com/office/powerpoint/2010/main" val="106090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3DECE5-9CCF-4825-8623-BA84B4231253}" type="datetime1">
              <a:rPr lang="en-IN" smtClean="0"/>
              <a:t>16-05-2022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VAP-Exergy Analysis of Alternative Fuels based Advanced IC Engines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2E78C-4285-4CFC-B7DE-9CE04A5103F6}" type="slidenum">
              <a:rPr lang="en-IN" smtClean="0"/>
              <a:t>‹#›</a:t>
            </a:fld>
            <a:endParaRPr lang="en-IN"/>
          </a:p>
        </p:txBody>
      </p:sp>
    </p:spTree>
    <p:extLst>
      <p:ext uri="{BB962C8B-B14F-4D97-AF65-F5344CB8AC3E}">
        <p14:creationId xmlns:p14="http://schemas.microsoft.com/office/powerpoint/2010/main" val="3737117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0.bin"/><Relationship Id="rId7" Type="http://schemas.openxmlformats.org/officeDocument/2006/relationships/customXml" Target="../ink/ink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customXml" Target="../ink/ink8.xml"/><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customXml" Target="../ink/ink10.xml"/><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6.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8.emf"/><Relationship Id="rId5" Type="http://schemas.openxmlformats.org/officeDocument/2006/relationships/customXml" Target="../ink/ink11.xml"/><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30.emf"/><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customXml" Target="../ink/ink1.x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8.emf"/><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37.emf"/><Relationship Id="rId4" Type="http://schemas.openxmlformats.org/officeDocument/2006/relationships/customXml" Target="../ink/ink20.xml"/></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41.emf"/><Relationship Id="rId7" Type="http://schemas.openxmlformats.org/officeDocument/2006/relationships/image" Target="../media/image43.emf"/><Relationship Id="rId2"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42.emf"/><Relationship Id="rId4" Type="http://schemas.openxmlformats.org/officeDocument/2006/relationships/customXml" Target="../ink/ink25.xml"/><Relationship Id="rId9" Type="http://schemas.openxmlformats.org/officeDocument/2006/relationships/image" Target="../media/image4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2.bin"/><Relationship Id="rId7" Type="http://schemas.openxmlformats.org/officeDocument/2006/relationships/customXml" Target="../ink/ink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7.emf"/><Relationship Id="rId12" Type="http://schemas.openxmlformats.org/officeDocument/2006/relationships/customXml" Target="../ink/ink33.xml"/><Relationship Id="rId2"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53.emf"/><Relationship Id="rId4" Type="http://schemas.openxmlformats.org/officeDocument/2006/relationships/customXml" Target="../ink/ink36.xml"/><Relationship Id="rId9" Type="http://schemas.openxmlformats.org/officeDocument/2006/relationships/image" Target="../media/image5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26.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customXml" Target="../ink/ink44.xml"/><Relationship Id="rId17" Type="http://schemas.openxmlformats.org/officeDocument/2006/relationships/image" Target="../media/image56.emf"/><Relationship Id="rId2" Type="http://schemas.openxmlformats.org/officeDocument/2006/relationships/customXml" Target="../ink/ink39.xml"/><Relationship Id="rId16"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1.xml"/><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7.emf"/><Relationship Id="rId10" Type="http://schemas.openxmlformats.org/officeDocument/2006/relationships/customXml" Target="../ink/ink43.xml"/><Relationship Id="rId4" Type="http://schemas.openxmlformats.org/officeDocument/2006/relationships/customXml" Target="../ink/ink40.xml"/><Relationship Id="rId9" Type="http://schemas.openxmlformats.org/officeDocument/2006/relationships/image" Target="../media/image24.emf"/><Relationship Id="rId14" Type="http://schemas.openxmlformats.org/officeDocument/2006/relationships/customXml" Target="../ink/ink45.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49.xml"/><Relationship Id="rId5" Type="http://schemas.openxmlformats.org/officeDocument/2006/relationships/image" Target="../media/image58.emf"/><Relationship Id="rId4" Type="http://schemas.openxmlformats.org/officeDocument/2006/relationships/customXml" Target="../ink/ink48.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1.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5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customXml" Target="../ink/ink4.xml"/><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5.emf"/><Relationship Id="rId2" Type="http://schemas.openxmlformats.org/officeDocument/2006/relationships/customXml" Target="../ink/ink53.xml"/><Relationship Id="rId1" Type="http://schemas.openxmlformats.org/officeDocument/2006/relationships/slideLayout" Target="../slideLayouts/slideLayout2.xml"/><Relationship Id="rId6" Type="http://schemas.openxmlformats.org/officeDocument/2006/relationships/customXml" Target="../ink/ink55.xml"/><Relationship Id="rId5" Type="http://schemas.openxmlformats.org/officeDocument/2006/relationships/image" Target="../media/image64.emf"/><Relationship Id="rId4" Type="http://schemas.openxmlformats.org/officeDocument/2006/relationships/customXml" Target="../ink/ink54.xml"/></Relationships>
</file>

<file path=ppt/slides/_rels/slide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image" Target="../media/image72.emf"/><Relationship Id="rId18" Type="http://schemas.openxmlformats.org/officeDocument/2006/relationships/customXml" Target="../ink/ink65.xml"/><Relationship Id="rId3" Type="http://schemas.openxmlformats.org/officeDocument/2006/relationships/image" Target="../media/image67.emf"/><Relationship Id="rId7" Type="http://schemas.openxmlformats.org/officeDocument/2006/relationships/image" Target="../media/image69.emf"/><Relationship Id="rId12" Type="http://schemas.openxmlformats.org/officeDocument/2006/relationships/customXml" Target="../ink/ink62.xml"/><Relationship Id="rId17" Type="http://schemas.openxmlformats.org/officeDocument/2006/relationships/image" Target="../media/image74.emf"/><Relationship Id="rId2" Type="http://schemas.openxmlformats.org/officeDocument/2006/relationships/customXml" Target="../ink/ink57.xml"/><Relationship Id="rId16" Type="http://schemas.openxmlformats.org/officeDocument/2006/relationships/customXml" Target="../ink/ink64.xml"/><Relationship Id="rId1" Type="http://schemas.openxmlformats.org/officeDocument/2006/relationships/slideLayout" Target="../slideLayouts/slideLayout2.xml"/><Relationship Id="rId6" Type="http://schemas.openxmlformats.org/officeDocument/2006/relationships/customXml" Target="../ink/ink59.xml"/><Relationship Id="rId11" Type="http://schemas.openxmlformats.org/officeDocument/2006/relationships/image" Target="../media/image71.emf"/><Relationship Id="rId5" Type="http://schemas.openxmlformats.org/officeDocument/2006/relationships/image" Target="../media/image68.emf"/><Relationship Id="rId15" Type="http://schemas.openxmlformats.org/officeDocument/2006/relationships/image" Target="../media/image73.emf"/><Relationship Id="rId10" Type="http://schemas.openxmlformats.org/officeDocument/2006/relationships/customXml" Target="../ink/ink61.xml"/><Relationship Id="rId19" Type="http://schemas.openxmlformats.org/officeDocument/2006/relationships/image" Target="../media/image75.emf"/><Relationship Id="rId4" Type="http://schemas.openxmlformats.org/officeDocument/2006/relationships/customXml" Target="../ink/ink58.xml"/><Relationship Id="rId9" Type="http://schemas.openxmlformats.org/officeDocument/2006/relationships/image" Target="../media/image70.emf"/><Relationship Id="rId14" Type="http://schemas.openxmlformats.org/officeDocument/2006/relationships/customXml" Target="../ink/ink63.xml"/></Relationships>
</file>

<file path=ppt/slides/_rels/slide44.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78.emf"/><Relationship Id="rId2"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customXml" Target="../ink/ink68.xml"/><Relationship Id="rId5" Type="http://schemas.openxmlformats.org/officeDocument/2006/relationships/image" Target="../media/image77.emf"/><Relationship Id="rId4" Type="http://schemas.openxmlformats.org/officeDocument/2006/relationships/customXml" Target="../ink/ink67.xml"/></Relationships>
</file>

<file path=ppt/slides/_rels/slide4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8.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0.wmf"/><Relationship Id="rId5" Type="http://schemas.openxmlformats.org/officeDocument/2006/relationships/oleObject" Target="../embeddings/oleObject18.bin"/><Relationship Id="rId4" Type="http://schemas.openxmlformats.org/officeDocument/2006/relationships/image" Target="../media/image19.wmf"/></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5.bin"/><Relationship Id="rId7" Type="http://schemas.openxmlformats.org/officeDocument/2006/relationships/customXml" Target="../ink/ink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1.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4.wmf"/><Relationship Id="rId5" Type="http://schemas.openxmlformats.org/officeDocument/2006/relationships/oleObject" Target="../embeddings/oleObject22.bin"/><Relationship Id="rId4" Type="http://schemas.openxmlformats.org/officeDocument/2006/relationships/image" Target="../media/image23.wmf"/></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customXml" Target="../ink/ink6.x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emf"/><Relationship Id="rId5" Type="http://schemas.openxmlformats.org/officeDocument/2006/relationships/customXml" Target="../ink/ink7.xml"/><Relationship Id="rId4" Type="http://schemas.openxmlformats.org/officeDocument/2006/relationships/image" Target="../media/image9.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2.wmf"/><Relationship Id="rId5" Type="http://schemas.openxmlformats.org/officeDocument/2006/relationships/oleObject" Target="../embeddings/oleObject24.bin"/><Relationship Id="rId4" Type="http://schemas.openxmlformats.org/officeDocument/2006/relationships/image" Target="../media/image8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4.wmf"/><Relationship Id="rId5" Type="http://schemas.openxmlformats.org/officeDocument/2006/relationships/oleObject" Target="../embeddings/oleObject26.bin"/><Relationship Id="rId4" Type="http://schemas.openxmlformats.org/officeDocument/2006/relationships/image" Target="../media/image83.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85.wmf"/></Relationships>
</file>

<file path=ppt/slides/_rels/slide75.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87.wmf"/><Relationship Id="rId5" Type="http://schemas.openxmlformats.org/officeDocument/2006/relationships/oleObject" Target="../embeddings/oleObject29.bin"/><Relationship Id="rId4" Type="http://schemas.openxmlformats.org/officeDocument/2006/relationships/image" Target="../media/image8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png"/><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50162"/>
            <a:ext cx="9144000" cy="2387600"/>
          </a:xfrm>
        </p:spPr>
        <p:txBody>
          <a:bodyPr>
            <a:normAutofit fontScale="90000"/>
          </a:bodyPr>
          <a:lstStyle/>
          <a:p>
            <a:r>
              <a:rPr lang="en-US" dirty="0" smtClean="0"/>
              <a:t/>
            </a:r>
            <a:br>
              <a:rPr lang="en-US" dirty="0" smtClean="0"/>
            </a:br>
            <a:r>
              <a:rPr lang="en-US" dirty="0"/>
              <a:t/>
            </a:r>
            <a:br>
              <a:rPr lang="en-US" dirty="0"/>
            </a:br>
            <a:r>
              <a:rPr lang="en-US" sz="4400" dirty="0" smtClean="0"/>
              <a:t>Value Added Course</a:t>
            </a:r>
            <a:r>
              <a:rPr lang="en-US" dirty="0" smtClean="0"/>
              <a:t/>
            </a:r>
            <a:br>
              <a:rPr lang="en-US" dirty="0" smtClean="0"/>
            </a:br>
            <a:r>
              <a:rPr lang="en-US" dirty="0" smtClean="0"/>
              <a:t>Exergy </a:t>
            </a:r>
            <a:r>
              <a:rPr lang="en-US" dirty="0"/>
              <a:t>Analysis of Alternative Fuels based Advanced IC Engines</a:t>
            </a:r>
            <a:endParaRPr lang="en-IN" dirty="0"/>
          </a:p>
        </p:txBody>
      </p:sp>
      <p:sp>
        <p:nvSpPr>
          <p:cNvPr id="3" name="Subtitle 2"/>
          <p:cNvSpPr>
            <a:spLocks noGrp="1"/>
          </p:cNvSpPr>
          <p:nvPr>
            <p:ph type="subTitle" idx="1"/>
          </p:nvPr>
        </p:nvSpPr>
        <p:spPr>
          <a:xfrm>
            <a:off x="1524000" y="4229837"/>
            <a:ext cx="9144000" cy="1655762"/>
          </a:xfrm>
        </p:spPr>
        <p:txBody>
          <a:bodyPr/>
          <a:lstStyle/>
          <a:p>
            <a:r>
              <a:rPr lang="en-IN" dirty="0" err="1" smtClean="0"/>
              <a:t>Dr.</a:t>
            </a:r>
            <a:r>
              <a:rPr lang="en-IN" dirty="0" smtClean="0"/>
              <a:t> M. </a:t>
            </a:r>
            <a:r>
              <a:rPr lang="en-IN" dirty="0" err="1" smtClean="0"/>
              <a:t>Feroskhan</a:t>
            </a:r>
            <a:r>
              <a:rPr lang="en-IN" dirty="0" smtClean="0"/>
              <a:t> &amp; </a:t>
            </a:r>
            <a:r>
              <a:rPr lang="en-IN" dirty="0" err="1" smtClean="0"/>
              <a:t>Dr.</a:t>
            </a:r>
            <a:r>
              <a:rPr lang="en-IN" dirty="0" smtClean="0"/>
              <a:t> M. Sreekanth</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813" y="4974093"/>
            <a:ext cx="4995084" cy="1696444"/>
          </a:xfrm>
          <a:prstGeom prst="rect">
            <a:avLst/>
          </a:prstGeom>
        </p:spPr>
      </p:pic>
    </p:spTree>
    <p:extLst>
      <p:ext uri="{BB962C8B-B14F-4D97-AF65-F5344CB8AC3E}">
        <p14:creationId xmlns:p14="http://schemas.microsoft.com/office/powerpoint/2010/main" val="4252591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Exergy of an Open System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graphicFrame>
        <p:nvGraphicFramePr>
          <p:cNvPr id="5" name="Object 4"/>
          <p:cNvGraphicFramePr>
            <a:graphicFrameLocks noChangeAspect="1"/>
          </p:cNvGraphicFramePr>
          <p:nvPr/>
        </p:nvGraphicFramePr>
        <p:xfrm>
          <a:off x="2140324" y="1981200"/>
          <a:ext cx="8070477" cy="2971800"/>
        </p:xfrm>
        <a:graphic>
          <a:graphicData uri="http://schemas.openxmlformats.org/presentationml/2006/ole">
            <mc:AlternateContent xmlns:mc="http://schemas.openxmlformats.org/markup-compatibility/2006">
              <mc:Choice xmlns:v="urn:schemas-microsoft-com:vml" Requires="v">
                <p:oleObj spid="_x0000_s8265" name="Equation" r:id="rId3" imgW="3517560" imgH="1295280" progId="Equation.3">
                  <p:embed/>
                </p:oleObj>
              </mc:Choice>
              <mc:Fallback>
                <p:oleObj name="Equation" r:id="rId3" imgW="3517560" imgH="129528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324" y="1981200"/>
                        <a:ext cx="8070477"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028960" y="615600"/>
              <a:ext cx="9437040" cy="5455440"/>
            </p14:xfrm>
          </p:contentPart>
        </mc:Choice>
        <mc:Fallback xmlns="">
          <p:pic>
            <p:nvPicPr>
              <p:cNvPr id="6" name="Ink 5"/>
              <p:cNvPicPr/>
              <p:nvPr/>
            </p:nvPicPr>
            <p:blipFill>
              <a:blip r:embed="rId6"/>
              <a:stretch>
                <a:fillRect/>
              </a:stretch>
            </p:blipFill>
            <p:spPr>
              <a:xfrm>
                <a:off x="2023560" y="610560"/>
                <a:ext cx="9445320" cy="546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4109400" y="3893040"/>
              <a:ext cx="6176880" cy="1039680"/>
            </p14:xfrm>
          </p:contentPart>
        </mc:Choice>
        <mc:Fallback xmlns="">
          <p:pic>
            <p:nvPicPr>
              <p:cNvPr id="7" name="Ink 6"/>
              <p:cNvPicPr/>
              <p:nvPr/>
            </p:nvPicPr>
            <p:blipFill>
              <a:blip r:embed="rId8"/>
              <a:stretch>
                <a:fillRect/>
              </a:stretch>
            </p:blipFill>
            <p:spPr>
              <a:xfrm>
                <a:off x="4104360" y="3887280"/>
                <a:ext cx="6186960" cy="1050840"/>
              </a:xfrm>
              <a:prstGeom prst="rect">
                <a:avLst/>
              </a:prstGeom>
            </p:spPr>
          </p:pic>
        </mc:Fallback>
      </mc:AlternateContent>
    </p:spTree>
    <p:extLst>
      <p:ext uri="{BB962C8B-B14F-4D97-AF65-F5344CB8AC3E}">
        <p14:creationId xmlns:p14="http://schemas.microsoft.com/office/powerpoint/2010/main" val="886053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Exergy Transfer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graphicFrame>
        <p:nvGraphicFramePr>
          <p:cNvPr id="5" name="Object 4"/>
          <p:cNvGraphicFramePr>
            <a:graphicFrameLocks noChangeAspect="1"/>
          </p:cNvGraphicFramePr>
          <p:nvPr/>
        </p:nvGraphicFramePr>
        <p:xfrm>
          <a:off x="4222124" y="1538140"/>
          <a:ext cx="3321676" cy="4862660"/>
        </p:xfrm>
        <a:graphic>
          <a:graphicData uri="http://schemas.openxmlformats.org/presentationml/2006/ole">
            <mc:AlternateContent xmlns:mc="http://schemas.openxmlformats.org/markup-compatibility/2006">
              <mc:Choice xmlns:v="urn:schemas-microsoft-com:vml" Requires="v">
                <p:oleObj spid="_x0000_s9288" name="Equation" r:id="rId3" imgW="1231560" imgH="1803240" progId="Equation.3">
                  <p:embed/>
                </p:oleObj>
              </mc:Choice>
              <mc:Fallback>
                <p:oleObj name="Equation" r:id="rId3" imgW="1231560" imgH="18032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124" y="1538140"/>
                        <a:ext cx="3321676" cy="4862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8031600" y="2041560"/>
              <a:ext cx="3805200" cy="1973160"/>
            </p14:xfrm>
          </p:contentPart>
        </mc:Choice>
        <mc:Fallback xmlns="">
          <p:pic>
            <p:nvPicPr>
              <p:cNvPr id="6" name="Ink 5"/>
              <p:cNvPicPr/>
              <p:nvPr/>
            </p:nvPicPr>
            <p:blipFill>
              <a:blip r:embed="rId6"/>
              <a:stretch>
                <a:fillRect/>
              </a:stretch>
            </p:blipFill>
            <p:spPr>
              <a:xfrm>
                <a:off x="8027640" y="2036160"/>
                <a:ext cx="3811680" cy="1983240"/>
              </a:xfrm>
              <a:prstGeom prst="rect">
                <a:avLst/>
              </a:prstGeom>
            </p:spPr>
          </p:pic>
        </mc:Fallback>
      </mc:AlternateContent>
    </p:spTree>
    <p:extLst>
      <p:ext uri="{BB962C8B-B14F-4D97-AF65-F5344CB8AC3E}">
        <p14:creationId xmlns:p14="http://schemas.microsoft.com/office/powerpoint/2010/main" val="3309805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 of Exergy Principle</a:t>
            </a:r>
            <a:endParaRPr lang="en-US" dirty="0"/>
          </a:p>
        </p:txBody>
      </p:sp>
      <p:sp>
        <p:nvSpPr>
          <p:cNvPr id="3" name="Content Placeholder 2"/>
          <p:cNvSpPr>
            <a:spLocks noGrp="1"/>
          </p:cNvSpPr>
          <p:nvPr>
            <p:ph idx="1"/>
          </p:nvPr>
        </p:nvSpPr>
        <p:spPr/>
        <p:txBody>
          <a:bodyPr/>
          <a:lstStyle/>
          <a:p>
            <a:pPr algn="just"/>
            <a:r>
              <a:rPr lang="en-US" dirty="0" smtClean="0"/>
              <a:t>Exergy of an isolated system during a process always decreases</a:t>
            </a:r>
          </a:p>
          <a:p>
            <a:pPr algn="just"/>
            <a:r>
              <a:rPr lang="en-US" dirty="0" smtClean="0"/>
              <a:t>Only in a reversible process, exergy remains constant</a:t>
            </a:r>
          </a:p>
          <a:p>
            <a:pPr algn="just"/>
            <a:r>
              <a:rPr lang="en-US" dirty="0" smtClean="0"/>
              <a:t>Exergy never increases and in an actual process it is destroyed and is given by the </a:t>
            </a:r>
            <a:r>
              <a:rPr lang="en-US" dirty="0" err="1" smtClean="0"/>
              <a:t>Gouy-Stodola</a:t>
            </a:r>
            <a:r>
              <a:rPr lang="en-US" dirty="0" smtClean="0"/>
              <a:t> Theorem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332469213"/>
              </p:ext>
            </p:extLst>
          </p:nvPr>
        </p:nvGraphicFramePr>
        <p:xfrm>
          <a:off x="4419601" y="4248906"/>
          <a:ext cx="3151605" cy="730250"/>
        </p:xfrm>
        <a:graphic>
          <a:graphicData uri="http://schemas.openxmlformats.org/presentationml/2006/ole">
            <mc:AlternateContent xmlns:mc="http://schemas.openxmlformats.org/markup-compatibility/2006">
              <mc:Choice xmlns:v="urn:schemas-microsoft-com:vml" Requires="v">
                <p:oleObj spid="_x0000_s10312" name="Equation" r:id="rId3" imgW="1041120" imgH="241200" progId="Equation.3">
                  <p:embed/>
                </p:oleObj>
              </mc:Choice>
              <mc:Fallback>
                <p:oleObj name="Equation" r:id="rId3" imgW="1041120" imgH="241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4248906"/>
                        <a:ext cx="315160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VAP-Exergy Analysis of Alternative Fuels based Advanced IC Engines</a:t>
            </a:r>
            <a:endParaRPr lang="en-IN"/>
          </a:p>
        </p:txBody>
      </p:sp>
    </p:spTree>
    <p:extLst>
      <p:ext uri="{BB962C8B-B14F-4D97-AF65-F5344CB8AC3E}">
        <p14:creationId xmlns:p14="http://schemas.microsoft.com/office/powerpoint/2010/main" val="2396882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Exergy Destruction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865282" name="Object 2"/>
          <p:cNvGraphicFramePr>
            <a:graphicFrameLocks noChangeAspect="1"/>
          </p:cNvGraphicFramePr>
          <p:nvPr/>
        </p:nvGraphicFramePr>
        <p:xfrm>
          <a:off x="2825751" y="2411412"/>
          <a:ext cx="6340475" cy="2998788"/>
        </p:xfrm>
        <a:graphic>
          <a:graphicData uri="http://schemas.openxmlformats.org/presentationml/2006/ole">
            <mc:AlternateContent xmlns:mc="http://schemas.openxmlformats.org/markup-compatibility/2006">
              <mc:Choice xmlns:v="urn:schemas-microsoft-com:vml" Requires="v">
                <p:oleObj spid="_x0000_s11336" name="Equation" r:id="rId3" imgW="2095200" imgH="990360" progId="Equation.3">
                  <p:embed/>
                </p:oleObj>
              </mc:Choice>
              <mc:Fallback>
                <p:oleObj name="Equation" r:id="rId3" imgW="2095200" imgH="990360" progId="Equation.3">
                  <p:embed/>
                  <p:pic>
                    <p:nvPicPr>
                      <p:cNvPr id="8652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51" y="2411412"/>
                        <a:ext cx="6340475" cy="299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p:spTree>
    <p:extLst>
      <p:ext uri="{BB962C8B-B14F-4D97-AF65-F5344CB8AC3E}">
        <p14:creationId xmlns:p14="http://schemas.microsoft.com/office/powerpoint/2010/main" val="1058810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Exergy Balance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nvPr>
        </p:nvGraphicFramePr>
        <p:xfrm>
          <a:off x="2170113" y="2255839"/>
          <a:ext cx="7753350" cy="2727325"/>
        </p:xfrm>
        <a:graphic>
          <a:graphicData uri="http://schemas.openxmlformats.org/presentationml/2006/ole">
            <mc:AlternateContent xmlns:mc="http://schemas.openxmlformats.org/markup-compatibility/2006">
              <mc:Choice xmlns:v="urn:schemas-microsoft-com:vml" Requires="v">
                <p:oleObj spid="_x0000_s12360" name="Equation" r:id="rId3" imgW="3466800" imgH="1218960" progId="Equation.3">
                  <p:embed/>
                </p:oleObj>
              </mc:Choice>
              <mc:Fallback>
                <p:oleObj name="Equation" r:id="rId3" imgW="3466800" imgH="1218960" progId="Equation.3">
                  <p:embed/>
                  <p:pic>
                    <p:nvPicPr>
                      <p:cNvPr id="5" name="Object 4"/>
                      <p:cNvPicPr>
                        <a:picLocks noChangeAspect="1" noChangeArrowheads="1"/>
                      </p:cNvPicPr>
                      <p:nvPr/>
                    </p:nvPicPr>
                    <p:blipFill>
                      <a:blip r:embed="rId4"/>
                      <a:srcRect/>
                      <a:stretch>
                        <a:fillRect/>
                      </a:stretch>
                    </p:blipFill>
                    <p:spPr bwMode="auto">
                      <a:xfrm>
                        <a:off x="2170113" y="2255839"/>
                        <a:ext cx="7753350" cy="272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p:spTree>
    <p:extLst>
      <p:ext uri="{BB962C8B-B14F-4D97-AF65-F5344CB8AC3E}">
        <p14:creationId xmlns:p14="http://schemas.microsoft.com/office/powerpoint/2010/main" val="478275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a:t>
            </a:r>
            <a:endParaRPr lang="en-IN" dirty="0"/>
          </a:p>
        </p:txBody>
      </p:sp>
      <p:graphicFrame>
        <p:nvGraphicFramePr>
          <p:cNvPr id="4" name="Object 3"/>
          <p:cNvGraphicFramePr>
            <a:graphicFrameLocks noChangeAspect="1"/>
          </p:cNvGraphicFramePr>
          <p:nvPr/>
        </p:nvGraphicFramePr>
        <p:xfrm>
          <a:off x="990600" y="2438400"/>
          <a:ext cx="7360920" cy="1752600"/>
        </p:xfrm>
        <a:graphic>
          <a:graphicData uri="http://schemas.openxmlformats.org/presentationml/2006/ole">
            <mc:AlternateContent xmlns:mc="http://schemas.openxmlformats.org/markup-compatibility/2006">
              <mc:Choice xmlns:v="urn:schemas-microsoft-com:vml" Requires="v">
                <p:oleObj spid="_x0000_s13384" name="Equation" r:id="rId3" imgW="2933640" imgH="698400" progId="Equation.3">
                  <p:embed/>
                </p:oleObj>
              </mc:Choice>
              <mc:Fallback>
                <p:oleObj name="Equation" r:id="rId3" imgW="2933640" imgH="6984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736092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
        <p:nvSpPr>
          <p:cNvPr id="6" name="Slide Number Placeholder 5"/>
          <p:cNvSpPr>
            <a:spLocks noGrp="1"/>
          </p:cNvSpPr>
          <p:nvPr>
            <p:ph type="sldNum" sz="quarter" idx="12"/>
          </p:nvPr>
        </p:nvSpPr>
        <p:spPr/>
        <p:txBody>
          <a:bodyPr/>
          <a:lstStyle/>
          <a:p>
            <a:fld id="{9F32E78C-4285-4CFC-B7DE-9CE04A5103F6}" type="slidenum">
              <a:rPr lang="en-IN" smtClean="0"/>
              <a:t>15</a:t>
            </a:fld>
            <a:endParaRPr lang="en-IN"/>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3400" y="2274840"/>
              <a:ext cx="8240760" cy="3962160"/>
            </p14:xfrm>
          </p:contentPart>
        </mc:Choice>
        <mc:Fallback xmlns="">
          <p:pic>
            <p:nvPicPr>
              <p:cNvPr id="3" name="Ink 2"/>
              <p:cNvPicPr/>
              <p:nvPr/>
            </p:nvPicPr>
            <p:blipFill>
              <a:blip r:embed="rId6"/>
              <a:stretch>
                <a:fillRect/>
              </a:stretch>
            </p:blipFill>
            <p:spPr>
              <a:xfrm>
                <a:off x="17640" y="2269800"/>
                <a:ext cx="8253000" cy="3972600"/>
              </a:xfrm>
              <a:prstGeom prst="rect">
                <a:avLst/>
              </a:prstGeom>
            </p:spPr>
          </p:pic>
        </mc:Fallback>
      </mc:AlternateContent>
    </p:spTree>
    <p:extLst>
      <p:ext uri="{BB962C8B-B14F-4D97-AF65-F5344CB8AC3E}">
        <p14:creationId xmlns:p14="http://schemas.microsoft.com/office/powerpoint/2010/main" val="2625690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Problem-1 (SFEE)</a:t>
            </a:r>
            <a:endParaRPr lang="en-IN" dirty="0"/>
          </a:p>
        </p:txBody>
      </p:sp>
      <p:sp>
        <p:nvSpPr>
          <p:cNvPr id="3" name="Content Placeholder 2"/>
          <p:cNvSpPr>
            <a:spLocks noGrp="1"/>
          </p:cNvSpPr>
          <p:nvPr>
            <p:ph idx="1"/>
          </p:nvPr>
        </p:nvSpPr>
        <p:spPr/>
        <p:txBody>
          <a:bodyPr/>
          <a:lstStyle/>
          <a:p>
            <a:pPr marL="0" indent="0" algn="just">
              <a:buNone/>
            </a:pPr>
            <a:r>
              <a:rPr lang="en-IN" dirty="0" smtClean="0"/>
              <a:t>Steam enters an adiabatic turbine at 10 MPa and 500 ℃  and leaves at 10 </a:t>
            </a:r>
            <a:r>
              <a:rPr lang="en-IN" dirty="0" err="1" smtClean="0"/>
              <a:t>kPa</a:t>
            </a:r>
            <a:r>
              <a:rPr lang="en-IN" dirty="0" smtClean="0"/>
              <a:t> with a quality of 90%. Neglecting the changes in KE and PE, determine the mass flow rate required for a power output of 5 MW.</a:t>
            </a:r>
          </a:p>
          <a:p>
            <a:endParaRPr lang="en-IN" dirty="0"/>
          </a:p>
          <a:p>
            <a:pPr marL="0" indent="0">
              <a:buNone/>
            </a:pPr>
            <a:r>
              <a:rPr lang="en-IN" b="1" dirty="0" err="1" smtClean="0"/>
              <a:t>Ans</a:t>
            </a:r>
            <a:r>
              <a:rPr lang="en-IN" dirty="0" smtClean="0"/>
              <a:t>: 4.852 kg/s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16</a:t>
            </a:fld>
            <a:endParaRPr lang="en-IN"/>
          </a:p>
        </p:txBody>
      </p:sp>
    </p:spTree>
    <p:extLst>
      <p:ext uri="{BB962C8B-B14F-4D97-AF65-F5344CB8AC3E}">
        <p14:creationId xmlns:p14="http://schemas.microsoft.com/office/powerpoint/2010/main" val="699716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17</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59960" y="565560"/>
              <a:ext cx="11152080" cy="4172040"/>
            </p14:xfrm>
          </p:contentPart>
        </mc:Choice>
        <mc:Fallback xmlns="">
          <p:pic>
            <p:nvPicPr>
              <p:cNvPr id="6" name="Ink 5"/>
              <p:cNvPicPr/>
              <p:nvPr/>
            </p:nvPicPr>
            <p:blipFill>
              <a:blip r:embed="rId3"/>
              <a:stretch>
                <a:fillRect/>
              </a:stretch>
            </p:blipFill>
            <p:spPr>
              <a:xfrm>
                <a:off x="754200" y="562320"/>
                <a:ext cx="11162880" cy="417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945000" y="4421880"/>
              <a:ext cx="3558960" cy="1076760"/>
            </p14:xfrm>
          </p:contentPart>
        </mc:Choice>
        <mc:Fallback xmlns="">
          <p:pic>
            <p:nvPicPr>
              <p:cNvPr id="7" name="Ink 6"/>
              <p:cNvPicPr/>
              <p:nvPr/>
            </p:nvPicPr>
            <p:blipFill>
              <a:blip r:embed="rId5"/>
              <a:stretch>
                <a:fillRect/>
              </a:stretch>
            </p:blipFill>
            <p:spPr>
              <a:xfrm>
                <a:off x="941040" y="4419360"/>
                <a:ext cx="356544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843560" y="2294640"/>
              <a:ext cx="10108440" cy="3621600"/>
            </p14:xfrm>
          </p:contentPart>
        </mc:Choice>
        <mc:Fallback xmlns="">
          <p:pic>
            <p:nvPicPr>
              <p:cNvPr id="8" name="Ink 7"/>
              <p:cNvPicPr/>
              <p:nvPr/>
            </p:nvPicPr>
            <p:blipFill>
              <a:blip r:embed="rId7"/>
              <a:stretch>
                <a:fillRect/>
              </a:stretch>
            </p:blipFill>
            <p:spPr>
              <a:xfrm>
                <a:off x="1837800" y="2289600"/>
                <a:ext cx="10119600" cy="3632400"/>
              </a:xfrm>
              <a:prstGeom prst="rect">
                <a:avLst/>
              </a:prstGeom>
            </p:spPr>
          </p:pic>
        </mc:Fallback>
      </mc:AlternateContent>
    </p:spTree>
    <p:extLst>
      <p:ext uri="{BB962C8B-B14F-4D97-AF65-F5344CB8AC3E}">
        <p14:creationId xmlns:p14="http://schemas.microsoft.com/office/powerpoint/2010/main" val="1029113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18</a:t>
            </a:fld>
            <a:endParaRPr lang="en-IN"/>
          </a:p>
        </p:txBody>
      </p:sp>
    </p:spTree>
    <p:extLst>
      <p:ext uri="{BB962C8B-B14F-4D97-AF65-F5344CB8AC3E}">
        <p14:creationId xmlns:p14="http://schemas.microsoft.com/office/powerpoint/2010/main" val="2745098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Problem-2 (SFEE)</a:t>
            </a:r>
            <a:endParaRPr lang="en-IN" dirty="0"/>
          </a:p>
        </p:txBody>
      </p:sp>
      <p:sp>
        <p:nvSpPr>
          <p:cNvPr id="3" name="Content Placeholder 2"/>
          <p:cNvSpPr>
            <a:spLocks noGrp="1"/>
          </p:cNvSpPr>
          <p:nvPr>
            <p:ph idx="1"/>
          </p:nvPr>
        </p:nvSpPr>
        <p:spPr/>
        <p:txBody>
          <a:bodyPr/>
          <a:lstStyle/>
          <a:p>
            <a:pPr marL="0" indent="0" algn="just">
              <a:buNone/>
            </a:pPr>
            <a:r>
              <a:rPr lang="en-IN" dirty="0" smtClean="0"/>
              <a:t>Steam enters a steady-flow turbine with a mass flow rate of 13 kg/s at 600℃, 8 MPa, and a negligible velocity. The steam expands in the turbine to a saturated vapour at 300 </a:t>
            </a:r>
            <a:r>
              <a:rPr lang="en-IN" dirty="0" err="1" smtClean="0"/>
              <a:t>kPa</a:t>
            </a:r>
            <a:r>
              <a:rPr lang="en-IN" dirty="0" smtClean="0"/>
              <a:t> where 10% of the steam is removed for some other use. The reminder of the steam continues to expand to the turbine exit where the pressure is 10 </a:t>
            </a:r>
            <a:r>
              <a:rPr lang="en-IN" dirty="0" err="1" smtClean="0"/>
              <a:t>kPa</a:t>
            </a:r>
            <a:r>
              <a:rPr lang="en-IN" dirty="0" smtClean="0"/>
              <a:t> and quality is 85%. If the turbine is adiabatic, determine the rate of work done by the steam during the process.</a:t>
            </a:r>
          </a:p>
          <a:p>
            <a:pPr marL="0" indent="0" algn="just">
              <a:buNone/>
            </a:pPr>
            <a:endParaRPr lang="en-IN" dirty="0"/>
          </a:p>
          <a:p>
            <a:pPr marL="0" indent="0" algn="just">
              <a:buNone/>
            </a:pPr>
            <a:r>
              <a:rPr lang="en-IN" b="1" dirty="0" err="1" smtClean="0"/>
              <a:t>Ans</a:t>
            </a:r>
            <a:r>
              <a:rPr lang="en-IN" dirty="0" smtClean="0"/>
              <a:t>: 17.8 MW</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19</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899080" y="3020400"/>
              <a:ext cx="2214720" cy="11880"/>
            </p14:xfrm>
          </p:contentPart>
        </mc:Choice>
        <mc:Fallback xmlns="">
          <p:pic>
            <p:nvPicPr>
              <p:cNvPr id="6" name="Ink 5"/>
              <p:cNvPicPr/>
              <p:nvPr/>
            </p:nvPicPr>
            <p:blipFill>
              <a:blip r:embed="rId3"/>
              <a:stretch>
                <a:fillRect/>
              </a:stretch>
            </p:blipFill>
            <p:spPr>
              <a:xfrm>
                <a:off x="2895840" y="3017160"/>
                <a:ext cx="2220480" cy="20160"/>
              </a:xfrm>
              <a:prstGeom prst="rect">
                <a:avLst/>
              </a:prstGeom>
            </p:spPr>
          </p:pic>
        </mc:Fallback>
      </mc:AlternateContent>
    </p:spTree>
    <p:extLst>
      <p:ext uri="{BB962C8B-B14F-4D97-AF65-F5344CB8AC3E}">
        <p14:creationId xmlns:p14="http://schemas.microsoft.com/office/powerpoint/2010/main" val="1280325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Concepts of Thermodynamics </a:t>
            </a:r>
            <a:endParaRPr lang="en-IN" dirty="0"/>
          </a:p>
        </p:txBody>
      </p:sp>
      <p:graphicFrame>
        <p:nvGraphicFramePr>
          <p:cNvPr id="4" name="Object 3"/>
          <p:cNvGraphicFramePr>
            <a:graphicFrameLocks noChangeAspect="1"/>
          </p:cNvGraphicFramePr>
          <p:nvPr/>
        </p:nvGraphicFramePr>
        <p:xfrm>
          <a:off x="1376363" y="1489075"/>
          <a:ext cx="6015037" cy="4722813"/>
        </p:xfrm>
        <a:graphic>
          <a:graphicData uri="http://schemas.openxmlformats.org/presentationml/2006/ole">
            <mc:AlternateContent xmlns:mc="http://schemas.openxmlformats.org/markup-compatibility/2006">
              <mc:Choice xmlns:v="urn:schemas-microsoft-com:vml" Requires="v">
                <p:oleObj spid="_x0000_s1098" name="Equation" r:id="rId3" imgW="3835080" imgH="3009600" progId="Equation.3">
                  <p:embed/>
                </p:oleObj>
              </mc:Choice>
              <mc:Fallback>
                <p:oleObj name="Equation" r:id="rId3" imgW="3835080" imgH="3009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363" y="1489075"/>
                        <a:ext cx="6015037" cy="472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p:cNvSpPr>
            <a:spLocks noGrp="1"/>
          </p:cNvSpPr>
          <p:nvPr>
            <p:ph type="ftr" sz="quarter" idx="11"/>
          </p:nvPr>
        </p:nvSpPr>
        <p:spPr/>
        <p:txBody>
          <a:bodyPr/>
          <a:lstStyle/>
          <a:p>
            <a:r>
              <a:rPr lang="en-US" dirty="0" smtClean="0"/>
              <a:t>VAP-Exergy Analysis of Alternative Fuels based Advanced IC Engines</a:t>
            </a:r>
            <a:endParaRPr lang="en-IN" dirty="0"/>
          </a:p>
        </p:txBody>
      </p:sp>
      <p:sp>
        <p:nvSpPr>
          <p:cNvPr id="6" name="Slide Number Placeholder 5"/>
          <p:cNvSpPr>
            <a:spLocks noGrp="1"/>
          </p:cNvSpPr>
          <p:nvPr>
            <p:ph type="sldNum" sz="quarter" idx="12"/>
          </p:nvPr>
        </p:nvSpPr>
        <p:spPr/>
        <p:txBody>
          <a:bodyPr/>
          <a:lstStyle/>
          <a:p>
            <a:fld id="{9F32E78C-4285-4CFC-B7DE-9CE04A5103F6}" type="slidenum">
              <a:rPr lang="en-IN" smtClean="0"/>
              <a:t>2</a:t>
            </a:fld>
            <a:endParaRPr lang="en-IN"/>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473120" y="498600"/>
              <a:ext cx="10392120" cy="5848200"/>
            </p14:xfrm>
          </p:contentPart>
        </mc:Choice>
        <mc:Fallback xmlns="">
          <p:pic>
            <p:nvPicPr>
              <p:cNvPr id="3" name="Ink 2"/>
              <p:cNvPicPr/>
              <p:nvPr/>
            </p:nvPicPr>
            <p:blipFill>
              <a:blip r:embed="rId6"/>
              <a:stretch>
                <a:fillRect/>
              </a:stretch>
            </p:blipFill>
            <p:spPr>
              <a:xfrm>
                <a:off x="1469880" y="493920"/>
                <a:ext cx="10397880" cy="585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574800" y="6200640"/>
              <a:ext cx="3284640" cy="114480"/>
            </p14:xfrm>
          </p:contentPart>
        </mc:Choice>
        <mc:Fallback xmlns="">
          <p:pic>
            <p:nvPicPr>
              <p:cNvPr id="7" name="Ink 6"/>
              <p:cNvPicPr/>
              <p:nvPr/>
            </p:nvPicPr>
            <p:blipFill>
              <a:blip r:embed="rId8"/>
              <a:stretch>
                <a:fillRect/>
              </a:stretch>
            </p:blipFill>
            <p:spPr>
              <a:xfrm>
                <a:off x="3570840" y="6198120"/>
                <a:ext cx="3291120" cy="121320"/>
              </a:xfrm>
              <a:prstGeom prst="rect">
                <a:avLst/>
              </a:prstGeom>
            </p:spPr>
          </p:pic>
        </mc:Fallback>
      </mc:AlternateContent>
    </p:spTree>
    <p:extLst>
      <p:ext uri="{BB962C8B-B14F-4D97-AF65-F5344CB8AC3E}">
        <p14:creationId xmlns:p14="http://schemas.microsoft.com/office/powerpoint/2010/main" val="3320467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20</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45560" y="312480"/>
              <a:ext cx="11276640" cy="5804280"/>
            </p14:xfrm>
          </p:contentPart>
        </mc:Choice>
        <mc:Fallback xmlns="">
          <p:pic>
            <p:nvPicPr>
              <p:cNvPr id="6" name="Ink 5"/>
              <p:cNvPicPr/>
              <p:nvPr/>
            </p:nvPicPr>
            <p:blipFill>
              <a:blip r:embed="rId3"/>
              <a:stretch>
                <a:fillRect/>
              </a:stretch>
            </p:blipFill>
            <p:spPr>
              <a:xfrm>
                <a:off x="741960" y="309960"/>
                <a:ext cx="11285280" cy="581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201440" y="1677240"/>
              <a:ext cx="4466520" cy="4027320"/>
            </p14:xfrm>
          </p:contentPart>
        </mc:Choice>
        <mc:Fallback xmlns="">
          <p:pic>
            <p:nvPicPr>
              <p:cNvPr id="7" name="Ink 6"/>
              <p:cNvPicPr/>
              <p:nvPr/>
            </p:nvPicPr>
            <p:blipFill>
              <a:blip r:embed="rId5"/>
              <a:stretch>
                <a:fillRect/>
              </a:stretch>
            </p:blipFill>
            <p:spPr>
              <a:xfrm>
                <a:off x="7197120" y="1672920"/>
                <a:ext cx="4476240" cy="4034160"/>
              </a:xfrm>
              <a:prstGeom prst="rect">
                <a:avLst/>
              </a:prstGeom>
            </p:spPr>
          </p:pic>
        </mc:Fallback>
      </mc:AlternateContent>
    </p:spTree>
    <p:extLst>
      <p:ext uri="{BB962C8B-B14F-4D97-AF65-F5344CB8AC3E}">
        <p14:creationId xmlns:p14="http://schemas.microsoft.com/office/powerpoint/2010/main" val="67939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21</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224360" y="506160"/>
              <a:ext cx="10542240" cy="3024360"/>
            </p14:xfrm>
          </p:contentPart>
        </mc:Choice>
        <mc:Fallback xmlns="">
          <p:pic>
            <p:nvPicPr>
              <p:cNvPr id="6" name="Ink 5"/>
              <p:cNvPicPr/>
              <p:nvPr/>
            </p:nvPicPr>
            <p:blipFill>
              <a:blip r:embed="rId3"/>
              <a:stretch>
                <a:fillRect/>
              </a:stretch>
            </p:blipFill>
            <p:spPr>
              <a:xfrm>
                <a:off x="1219320" y="500760"/>
                <a:ext cx="10552680" cy="3035160"/>
              </a:xfrm>
              <a:prstGeom prst="rect">
                <a:avLst/>
              </a:prstGeom>
            </p:spPr>
          </p:pic>
        </mc:Fallback>
      </mc:AlternateContent>
    </p:spTree>
    <p:extLst>
      <p:ext uri="{BB962C8B-B14F-4D97-AF65-F5344CB8AC3E}">
        <p14:creationId xmlns:p14="http://schemas.microsoft.com/office/powerpoint/2010/main" val="365006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Problem-3 (SFEE)</a:t>
            </a:r>
            <a:endParaRPr lang="en-IN" dirty="0"/>
          </a:p>
        </p:txBody>
      </p:sp>
      <p:sp>
        <p:nvSpPr>
          <p:cNvPr id="3" name="Content Placeholder 2"/>
          <p:cNvSpPr>
            <a:spLocks noGrp="1"/>
          </p:cNvSpPr>
          <p:nvPr>
            <p:ph idx="1"/>
          </p:nvPr>
        </p:nvSpPr>
        <p:spPr/>
        <p:txBody>
          <a:bodyPr/>
          <a:lstStyle/>
          <a:p>
            <a:pPr marL="0" indent="0" algn="just">
              <a:buNone/>
            </a:pPr>
            <a:r>
              <a:rPr lang="en-IN" dirty="0" smtClean="0"/>
              <a:t>Refrigerant 134a at 1 MPa and 90℃ is to be cooled to 1 MPa and 30℃ in a condenser by air. The air enters at 100 </a:t>
            </a:r>
            <a:r>
              <a:rPr lang="en-IN" dirty="0" err="1" smtClean="0"/>
              <a:t>kPa</a:t>
            </a:r>
            <a:r>
              <a:rPr lang="en-IN" dirty="0" smtClean="0"/>
              <a:t> and 27℃ with a volume flow rate of 600 m</a:t>
            </a:r>
            <a:r>
              <a:rPr lang="en-IN" baseline="30000" dirty="0" smtClean="0"/>
              <a:t>3</a:t>
            </a:r>
            <a:r>
              <a:rPr lang="en-IN" dirty="0" smtClean="0"/>
              <a:t>/min and leaves at 95 </a:t>
            </a:r>
            <a:r>
              <a:rPr lang="en-IN" dirty="0" err="1" smtClean="0"/>
              <a:t>kPa</a:t>
            </a:r>
            <a:r>
              <a:rPr lang="en-IN" dirty="0" smtClean="0"/>
              <a:t> and 60℃. Determine the mass flow rate of the refrigerant.</a:t>
            </a:r>
          </a:p>
          <a:p>
            <a:pPr marL="0" indent="0" algn="just">
              <a:buNone/>
            </a:pPr>
            <a:endParaRPr lang="en-IN" dirty="0"/>
          </a:p>
          <a:p>
            <a:pPr marL="0" indent="0" algn="just">
              <a:buNone/>
            </a:pPr>
            <a:r>
              <a:rPr lang="en-IN" b="1" dirty="0" err="1" smtClean="0"/>
              <a:t>Ans</a:t>
            </a:r>
            <a:r>
              <a:rPr lang="en-IN" dirty="0" smtClean="0"/>
              <a:t>: 100 kg/min = 1.66 kg/s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22</a:t>
            </a:fld>
            <a:endParaRPr lang="en-IN"/>
          </a:p>
        </p:txBody>
      </p:sp>
    </p:spTree>
    <p:extLst>
      <p:ext uri="{BB962C8B-B14F-4D97-AF65-F5344CB8AC3E}">
        <p14:creationId xmlns:p14="http://schemas.microsoft.com/office/powerpoint/2010/main" val="248573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23</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33240" y="462600"/>
              <a:ext cx="11187360" cy="5709960"/>
            </p14:xfrm>
          </p:contentPart>
        </mc:Choice>
        <mc:Fallback xmlns="">
          <p:pic>
            <p:nvPicPr>
              <p:cNvPr id="6" name="Ink 5"/>
              <p:cNvPicPr/>
              <p:nvPr/>
            </p:nvPicPr>
            <p:blipFill>
              <a:blip r:embed="rId3"/>
              <a:stretch>
                <a:fillRect/>
              </a:stretch>
            </p:blipFill>
            <p:spPr>
              <a:xfrm>
                <a:off x="628920" y="457560"/>
                <a:ext cx="11194560" cy="571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452360" y="3559680"/>
              <a:ext cx="1839240" cy="377280"/>
            </p14:xfrm>
          </p:contentPart>
        </mc:Choice>
        <mc:Fallback xmlns="">
          <p:pic>
            <p:nvPicPr>
              <p:cNvPr id="7" name="Ink 6"/>
              <p:cNvPicPr/>
              <p:nvPr/>
            </p:nvPicPr>
            <p:blipFill>
              <a:blip r:embed="rId5"/>
              <a:stretch>
                <a:fillRect/>
              </a:stretch>
            </p:blipFill>
            <p:spPr>
              <a:xfrm>
                <a:off x="7446960" y="3557160"/>
                <a:ext cx="18471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915520" y="189720"/>
              <a:ext cx="6029280" cy="3583800"/>
            </p14:xfrm>
          </p:contentPart>
        </mc:Choice>
        <mc:Fallback xmlns="">
          <p:pic>
            <p:nvPicPr>
              <p:cNvPr id="8" name="Ink 7"/>
              <p:cNvPicPr/>
              <p:nvPr/>
            </p:nvPicPr>
            <p:blipFill>
              <a:blip r:embed="rId7"/>
              <a:stretch>
                <a:fillRect/>
              </a:stretch>
            </p:blipFill>
            <p:spPr>
              <a:xfrm>
                <a:off x="5913000" y="186480"/>
                <a:ext cx="6036480" cy="3591720"/>
              </a:xfrm>
              <a:prstGeom prst="rect">
                <a:avLst/>
              </a:prstGeom>
            </p:spPr>
          </p:pic>
        </mc:Fallback>
      </mc:AlternateContent>
    </p:spTree>
    <p:extLst>
      <p:ext uri="{BB962C8B-B14F-4D97-AF65-F5344CB8AC3E}">
        <p14:creationId xmlns:p14="http://schemas.microsoft.com/office/powerpoint/2010/main" val="374817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24</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66800" y="228240"/>
              <a:ext cx="10746720" cy="3125880"/>
            </p14:xfrm>
          </p:contentPart>
        </mc:Choice>
        <mc:Fallback xmlns="">
          <p:pic>
            <p:nvPicPr>
              <p:cNvPr id="6" name="Ink 5"/>
              <p:cNvPicPr/>
              <p:nvPr/>
            </p:nvPicPr>
            <p:blipFill>
              <a:blip r:embed="rId3"/>
              <a:stretch>
                <a:fillRect/>
              </a:stretch>
            </p:blipFill>
            <p:spPr>
              <a:xfrm>
                <a:off x="762840" y="225720"/>
                <a:ext cx="10754640" cy="3134160"/>
              </a:xfrm>
              <a:prstGeom prst="rect">
                <a:avLst/>
              </a:prstGeom>
            </p:spPr>
          </p:pic>
        </mc:Fallback>
      </mc:AlternateContent>
    </p:spTree>
    <p:extLst>
      <p:ext uri="{BB962C8B-B14F-4D97-AF65-F5344CB8AC3E}">
        <p14:creationId xmlns:p14="http://schemas.microsoft.com/office/powerpoint/2010/main" val="2820074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Problem-4 (Entropy)</a:t>
            </a:r>
            <a:endParaRPr lang="en-IN" dirty="0"/>
          </a:p>
        </p:txBody>
      </p:sp>
      <p:sp>
        <p:nvSpPr>
          <p:cNvPr id="3" name="Content Placeholder 2"/>
          <p:cNvSpPr>
            <a:spLocks noGrp="1"/>
          </p:cNvSpPr>
          <p:nvPr>
            <p:ph idx="1"/>
          </p:nvPr>
        </p:nvSpPr>
        <p:spPr/>
        <p:txBody>
          <a:bodyPr/>
          <a:lstStyle/>
          <a:p>
            <a:pPr marL="0" indent="0" algn="just">
              <a:buNone/>
            </a:pPr>
            <a:r>
              <a:rPr lang="en-IN" dirty="0" smtClean="0"/>
              <a:t>Air is compressed steadily by a 5 kW compressor from 100 </a:t>
            </a:r>
            <a:r>
              <a:rPr lang="en-IN" dirty="0" err="1" smtClean="0"/>
              <a:t>kPa</a:t>
            </a:r>
            <a:r>
              <a:rPr lang="en-IN" dirty="0" smtClean="0"/>
              <a:t> and 17℃ to 600 </a:t>
            </a:r>
            <a:r>
              <a:rPr lang="en-IN" dirty="0" err="1" smtClean="0"/>
              <a:t>kPa</a:t>
            </a:r>
            <a:r>
              <a:rPr lang="en-IN" dirty="0" smtClean="0"/>
              <a:t> and 167℃ at a rate of 1.6 kg/min. During this process, some heat transfer takes place between the compressor and the surrounding medium at 17℃. Determine the rate of entropy change of air during this process. </a:t>
            </a:r>
          </a:p>
          <a:p>
            <a:pPr marL="0" indent="0" algn="just">
              <a:buNone/>
            </a:pPr>
            <a:endParaRPr lang="en-IN" dirty="0"/>
          </a:p>
          <a:p>
            <a:pPr marL="0" indent="0" algn="just">
              <a:buNone/>
            </a:pPr>
            <a:r>
              <a:rPr lang="en-IN" b="1" dirty="0" err="1" smtClean="0"/>
              <a:t>Ans</a:t>
            </a:r>
            <a:r>
              <a:rPr lang="en-IN" dirty="0" smtClean="0"/>
              <a:t>: -0.0025 kW/K</a:t>
            </a:r>
            <a:endParaRPr lang="en-IN" b="1"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25</a:t>
            </a:fld>
            <a:endParaRPr lang="en-IN"/>
          </a:p>
        </p:txBody>
      </p:sp>
    </p:spTree>
    <p:extLst>
      <p:ext uri="{BB962C8B-B14F-4D97-AF65-F5344CB8AC3E}">
        <p14:creationId xmlns:p14="http://schemas.microsoft.com/office/powerpoint/2010/main" val="768813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26</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50800" y="170280"/>
              <a:ext cx="11443320" cy="6541560"/>
            </p14:xfrm>
          </p:contentPart>
        </mc:Choice>
        <mc:Fallback xmlns="">
          <p:pic>
            <p:nvPicPr>
              <p:cNvPr id="6" name="Ink 5"/>
              <p:cNvPicPr/>
              <p:nvPr/>
            </p:nvPicPr>
            <p:blipFill>
              <a:blip r:embed="rId3"/>
              <a:stretch>
                <a:fillRect/>
              </a:stretch>
            </p:blipFill>
            <p:spPr>
              <a:xfrm>
                <a:off x="546120" y="165240"/>
                <a:ext cx="11450160" cy="6551280"/>
              </a:xfrm>
              <a:prstGeom prst="rect">
                <a:avLst/>
              </a:prstGeom>
            </p:spPr>
          </p:pic>
        </mc:Fallback>
      </mc:AlternateContent>
    </p:spTree>
    <p:extLst>
      <p:ext uri="{BB962C8B-B14F-4D97-AF65-F5344CB8AC3E}">
        <p14:creationId xmlns:p14="http://schemas.microsoft.com/office/powerpoint/2010/main" val="1363260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Problem-5 (Entropy)</a:t>
            </a:r>
            <a:endParaRPr lang="en-IN" dirty="0"/>
          </a:p>
        </p:txBody>
      </p:sp>
      <p:sp>
        <p:nvSpPr>
          <p:cNvPr id="3" name="Content Placeholder 2"/>
          <p:cNvSpPr>
            <a:spLocks noGrp="1"/>
          </p:cNvSpPr>
          <p:nvPr>
            <p:ph idx="1"/>
          </p:nvPr>
        </p:nvSpPr>
        <p:spPr/>
        <p:txBody>
          <a:bodyPr/>
          <a:lstStyle/>
          <a:p>
            <a:pPr marL="0" indent="0" algn="just">
              <a:buNone/>
            </a:pPr>
            <a:r>
              <a:rPr lang="en-IN" dirty="0" smtClean="0"/>
              <a:t>The radiator of a steam heating system has a volume of 20 litres and is filled with superheated water vapour at 200 </a:t>
            </a:r>
            <a:r>
              <a:rPr lang="en-IN" dirty="0" err="1" smtClean="0"/>
              <a:t>kPa</a:t>
            </a:r>
            <a:r>
              <a:rPr lang="en-IN" dirty="0" smtClean="0"/>
              <a:t> and 150℃. At this moment both the inlet and exit valves to the radiator are closed. After a while, the temperature of the steam drops to 40℃  as a result of heat transfer to the room air. Determine the entropy change of the steam during this process.</a:t>
            </a:r>
          </a:p>
          <a:p>
            <a:pPr marL="0" indent="0" algn="just">
              <a:buNone/>
            </a:pPr>
            <a:endParaRPr lang="en-IN" dirty="0"/>
          </a:p>
          <a:p>
            <a:pPr marL="0" indent="0" algn="just">
              <a:buNone/>
            </a:pPr>
            <a:r>
              <a:rPr lang="en-IN" b="1" dirty="0" err="1" smtClean="0"/>
              <a:t>Ans</a:t>
            </a:r>
            <a:r>
              <a:rPr lang="en-IN" dirty="0" smtClean="0"/>
              <a:t>: -0.132 kJ/K</a:t>
            </a:r>
            <a:endParaRPr lang="en-IN" b="1"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27</a:t>
            </a:fld>
            <a:endParaRPr lang="en-IN"/>
          </a:p>
        </p:txBody>
      </p:sp>
    </p:spTree>
    <p:extLst>
      <p:ext uri="{BB962C8B-B14F-4D97-AF65-F5344CB8AC3E}">
        <p14:creationId xmlns:p14="http://schemas.microsoft.com/office/powerpoint/2010/main" val="2560360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28</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222200" y="1246320"/>
              <a:ext cx="10089360" cy="4790160"/>
            </p14:xfrm>
          </p:contentPart>
        </mc:Choice>
        <mc:Fallback xmlns="">
          <p:pic>
            <p:nvPicPr>
              <p:cNvPr id="6" name="Ink 5"/>
              <p:cNvPicPr/>
              <p:nvPr/>
            </p:nvPicPr>
            <p:blipFill>
              <a:blip r:embed="rId3"/>
              <a:stretch>
                <a:fillRect/>
              </a:stretch>
            </p:blipFill>
            <p:spPr>
              <a:xfrm>
                <a:off x="1217160" y="1240200"/>
                <a:ext cx="10096920" cy="4802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9959760" y="1763280"/>
              <a:ext cx="1971000" cy="690120"/>
            </p14:xfrm>
          </p:contentPart>
        </mc:Choice>
        <mc:Fallback xmlns="">
          <p:pic>
            <p:nvPicPr>
              <p:cNvPr id="7" name="Ink 6"/>
              <p:cNvPicPr/>
              <p:nvPr/>
            </p:nvPicPr>
            <p:blipFill>
              <a:blip r:embed="rId5"/>
              <a:stretch>
                <a:fillRect/>
              </a:stretch>
            </p:blipFill>
            <p:spPr>
              <a:xfrm>
                <a:off x="9957240" y="1758240"/>
                <a:ext cx="197604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9927000" y="2459520"/>
              <a:ext cx="2034000" cy="2652840"/>
            </p14:xfrm>
          </p:contentPart>
        </mc:Choice>
        <mc:Fallback xmlns="">
          <p:pic>
            <p:nvPicPr>
              <p:cNvPr id="8" name="Ink 7"/>
              <p:cNvPicPr/>
              <p:nvPr/>
            </p:nvPicPr>
            <p:blipFill>
              <a:blip r:embed="rId7"/>
              <a:stretch>
                <a:fillRect/>
              </a:stretch>
            </p:blipFill>
            <p:spPr>
              <a:xfrm>
                <a:off x="9923040" y="2454120"/>
                <a:ext cx="2040840" cy="266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471240" y="1279080"/>
              <a:ext cx="11445120" cy="5187600"/>
            </p14:xfrm>
          </p:contentPart>
        </mc:Choice>
        <mc:Fallback xmlns="">
          <p:pic>
            <p:nvPicPr>
              <p:cNvPr id="9" name="Ink 8"/>
              <p:cNvPicPr/>
              <p:nvPr/>
            </p:nvPicPr>
            <p:blipFill>
              <a:blip r:embed="rId9"/>
              <a:stretch>
                <a:fillRect/>
              </a:stretch>
            </p:blipFill>
            <p:spPr>
              <a:xfrm>
                <a:off x="466200" y="1276560"/>
                <a:ext cx="11455200" cy="5194080"/>
              </a:xfrm>
              <a:prstGeom prst="rect">
                <a:avLst/>
              </a:prstGeom>
            </p:spPr>
          </p:pic>
        </mc:Fallback>
      </mc:AlternateContent>
    </p:spTree>
    <p:extLst>
      <p:ext uri="{BB962C8B-B14F-4D97-AF65-F5344CB8AC3E}">
        <p14:creationId xmlns:p14="http://schemas.microsoft.com/office/powerpoint/2010/main" val="6735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Problem-6 </a:t>
            </a:r>
            <a:r>
              <a:rPr lang="en-IN" dirty="0"/>
              <a:t>(Entropy)</a:t>
            </a:r>
          </a:p>
        </p:txBody>
      </p:sp>
      <p:sp>
        <p:nvSpPr>
          <p:cNvPr id="3" name="Content Placeholder 2"/>
          <p:cNvSpPr>
            <a:spLocks noGrp="1"/>
          </p:cNvSpPr>
          <p:nvPr>
            <p:ph idx="1"/>
          </p:nvPr>
        </p:nvSpPr>
        <p:spPr/>
        <p:txBody>
          <a:bodyPr/>
          <a:lstStyle/>
          <a:p>
            <a:pPr marL="0" indent="0">
              <a:buNone/>
            </a:pPr>
            <a:r>
              <a:rPr lang="en-IN" dirty="0" smtClean="0"/>
              <a:t>In an ice-making plant, water at 0℃ is frozen at atmospheric pressure by evaporating saturated R-134a liquid at -16℃. The refrigerant leaves this evaporator as a saturated vapour, and the plant is sized to produce ice at 0℃ at a rate of 2500 kg/h. Determine the rate of entropy generation in this plant.</a:t>
            </a:r>
          </a:p>
          <a:p>
            <a:pPr marL="0" indent="0">
              <a:buNone/>
            </a:pPr>
            <a:endParaRPr lang="en-IN" dirty="0"/>
          </a:p>
          <a:p>
            <a:pPr marL="0" indent="0">
              <a:buNone/>
            </a:pPr>
            <a:r>
              <a:rPr lang="en-IN" b="1" dirty="0" err="1" smtClean="0"/>
              <a:t>Ans</a:t>
            </a:r>
            <a:r>
              <a:rPr lang="en-IN" dirty="0" smtClean="0"/>
              <a:t>: 0.0528 kW/K </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29</a:t>
            </a:fld>
            <a:endParaRPr lang="en-IN"/>
          </a:p>
        </p:txBody>
      </p:sp>
    </p:spTree>
    <p:extLst>
      <p:ext uri="{BB962C8B-B14F-4D97-AF65-F5344CB8AC3E}">
        <p14:creationId xmlns:p14="http://schemas.microsoft.com/office/powerpoint/2010/main" val="1763570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Concepts of Thermodynamics </a:t>
            </a:r>
            <a:endParaRPr lang="en-IN"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882181006"/>
              </p:ext>
            </p:extLst>
          </p:nvPr>
        </p:nvGraphicFramePr>
        <p:xfrm>
          <a:off x="1953232" y="1713396"/>
          <a:ext cx="2973610" cy="2378888"/>
        </p:xfrm>
        <a:graphic>
          <a:graphicData uri="http://schemas.openxmlformats.org/presentationml/2006/ole">
            <mc:AlternateContent xmlns:mc="http://schemas.openxmlformats.org/markup-compatibility/2006">
              <mc:Choice xmlns:v="urn:schemas-microsoft-com:vml" Requires="v">
                <p:oleObj spid="_x0000_s2190" name="Equation" r:id="rId3" imgW="1079280" imgH="863280" progId="Equation.3">
                  <p:embed/>
                </p:oleObj>
              </mc:Choice>
              <mc:Fallback>
                <p:oleObj name="Equation" r:id="rId3" imgW="1079280" imgH="86328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232" y="1713396"/>
                        <a:ext cx="2973610" cy="2378888"/>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72657367"/>
              </p:ext>
            </p:extLst>
          </p:nvPr>
        </p:nvGraphicFramePr>
        <p:xfrm>
          <a:off x="1745774" y="4740322"/>
          <a:ext cx="3176693" cy="1276350"/>
        </p:xfrm>
        <a:graphic>
          <a:graphicData uri="http://schemas.openxmlformats.org/presentationml/2006/ole">
            <mc:AlternateContent xmlns:mc="http://schemas.openxmlformats.org/markup-compatibility/2006">
              <mc:Choice xmlns:v="urn:schemas-microsoft-com:vml" Requires="v">
                <p:oleObj spid="_x0000_s2191" name="Equation" r:id="rId5" imgW="1422360" imgH="571320" progId="Equation.3">
                  <p:embed/>
                </p:oleObj>
              </mc:Choice>
              <mc:Fallback>
                <p:oleObj name="Equation" r:id="rId5" imgW="1422360" imgH="57132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774" y="4740322"/>
                        <a:ext cx="3176693" cy="127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VAP-Exergy Analysis of Alternative Fuels based Advanced IC Engines</a:t>
            </a:r>
            <a:endParaRPr lang="en-IN"/>
          </a:p>
        </p:txBody>
      </p:sp>
      <p:sp>
        <p:nvSpPr>
          <p:cNvPr id="7" name="Slide Number Placeholder 6"/>
          <p:cNvSpPr>
            <a:spLocks noGrp="1"/>
          </p:cNvSpPr>
          <p:nvPr>
            <p:ph type="sldNum" sz="quarter" idx="12"/>
          </p:nvPr>
        </p:nvSpPr>
        <p:spPr/>
        <p:txBody>
          <a:bodyPr/>
          <a:lstStyle/>
          <a:p>
            <a:fld id="{9F32E78C-4285-4CFC-B7DE-9CE04A5103F6}" type="slidenum">
              <a:rPr lang="en-IN" smtClean="0"/>
              <a:t>3</a:t>
            </a:fld>
            <a:endParaRPr lang="en-IN"/>
          </a:p>
        </p:txBody>
      </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259280" y="1685520"/>
              <a:ext cx="10204560" cy="4447800"/>
            </p14:xfrm>
          </p:contentPart>
        </mc:Choice>
        <mc:Fallback xmlns="">
          <p:pic>
            <p:nvPicPr>
              <p:cNvPr id="3" name="Ink 2"/>
              <p:cNvPicPr/>
              <p:nvPr/>
            </p:nvPicPr>
            <p:blipFill>
              <a:blip r:embed="rId8"/>
              <a:stretch>
                <a:fillRect/>
              </a:stretch>
            </p:blipFill>
            <p:spPr>
              <a:xfrm>
                <a:off x="1253160" y="1681920"/>
                <a:ext cx="10214640" cy="4457880"/>
              </a:xfrm>
              <a:prstGeom prst="rect">
                <a:avLst/>
              </a:prstGeom>
            </p:spPr>
          </p:pic>
        </mc:Fallback>
      </mc:AlternateContent>
    </p:spTree>
    <p:extLst>
      <p:ext uri="{BB962C8B-B14F-4D97-AF65-F5344CB8AC3E}">
        <p14:creationId xmlns:p14="http://schemas.microsoft.com/office/powerpoint/2010/main" val="3890825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30</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95200" y="356040"/>
              <a:ext cx="11799720" cy="5229720"/>
            </p14:xfrm>
          </p:contentPart>
        </mc:Choice>
        <mc:Fallback xmlns="">
          <p:pic>
            <p:nvPicPr>
              <p:cNvPr id="6" name="Ink 5"/>
              <p:cNvPicPr/>
              <p:nvPr/>
            </p:nvPicPr>
            <p:blipFill>
              <a:blip r:embed="rId3"/>
              <a:stretch>
                <a:fillRect/>
              </a:stretch>
            </p:blipFill>
            <p:spPr>
              <a:xfrm>
                <a:off x="290880" y="353520"/>
                <a:ext cx="11809080" cy="5236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1041200" y="3572640"/>
              <a:ext cx="1039320" cy="181080"/>
            </p14:xfrm>
          </p:contentPart>
        </mc:Choice>
        <mc:Fallback xmlns="">
          <p:pic>
            <p:nvPicPr>
              <p:cNvPr id="7" name="Ink 6"/>
              <p:cNvPicPr/>
              <p:nvPr/>
            </p:nvPicPr>
            <p:blipFill>
              <a:blip r:embed="rId5"/>
              <a:stretch>
                <a:fillRect/>
              </a:stretch>
            </p:blipFill>
            <p:spPr>
              <a:xfrm>
                <a:off x="11036160" y="3569040"/>
                <a:ext cx="1048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6544440" y="3405600"/>
              <a:ext cx="4464360" cy="662040"/>
            </p14:xfrm>
          </p:contentPart>
        </mc:Choice>
        <mc:Fallback xmlns="">
          <p:pic>
            <p:nvPicPr>
              <p:cNvPr id="8" name="Ink 7"/>
              <p:cNvPicPr/>
              <p:nvPr/>
            </p:nvPicPr>
            <p:blipFill>
              <a:blip r:embed="rId7"/>
              <a:stretch>
                <a:fillRect/>
              </a:stretch>
            </p:blipFill>
            <p:spPr>
              <a:xfrm>
                <a:off x="6540480" y="3401640"/>
                <a:ext cx="447084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7255440" y="3753360"/>
              <a:ext cx="417600" cy="81000"/>
            </p14:xfrm>
          </p:contentPart>
        </mc:Choice>
        <mc:Fallback xmlns="">
          <p:pic>
            <p:nvPicPr>
              <p:cNvPr id="9" name="Ink 8"/>
              <p:cNvPicPr/>
              <p:nvPr/>
            </p:nvPicPr>
            <p:blipFill>
              <a:blip r:embed="rId9"/>
              <a:stretch>
                <a:fillRect/>
              </a:stretch>
            </p:blipFill>
            <p:spPr>
              <a:xfrm>
                <a:off x="7248240" y="3747240"/>
                <a:ext cx="430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698600" y="3705840"/>
              <a:ext cx="678600" cy="178560"/>
            </p14:xfrm>
          </p:contentPart>
        </mc:Choice>
        <mc:Fallback xmlns="">
          <p:pic>
            <p:nvPicPr>
              <p:cNvPr id="10" name="Ink 9"/>
              <p:cNvPicPr/>
              <p:nvPr/>
            </p:nvPicPr>
            <p:blipFill>
              <a:blip r:embed="rId11"/>
              <a:stretch>
                <a:fillRect/>
              </a:stretch>
            </p:blipFill>
            <p:spPr>
              <a:xfrm>
                <a:off x="7692840" y="3702960"/>
                <a:ext cx="688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1895040" y="1647000"/>
              <a:ext cx="10026360" cy="4869360"/>
            </p14:xfrm>
          </p:contentPart>
        </mc:Choice>
        <mc:Fallback xmlns="">
          <p:pic>
            <p:nvPicPr>
              <p:cNvPr id="11" name="Ink 10"/>
              <p:cNvPicPr/>
              <p:nvPr/>
            </p:nvPicPr>
            <p:blipFill>
              <a:blip r:embed="rId13"/>
              <a:stretch>
                <a:fillRect/>
              </a:stretch>
            </p:blipFill>
            <p:spPr>
              <a:xfrm>
                <a:off x="1889280" y="1644480"/>
                <a:ext cx="10035360" cy="4878000"/>
              </a:xfrm>
              <a:prstGeom prst="rect">
                <a:avLst/>
              </a:prstGeom>
            </p:spPr>
          </p:pic>
        </mc:Fallback>
      </mc:AlternateContent>
    </p:spTree>
    <p:extLst>
      <p:ext uri="{BB962C8B-B14F-4D97-AF65-F5344CB8AC3E}">
        <p14:creationId xmlns:p14="http://schemas.microsoft.com/office/powerpoint/2010/main" val="1125497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31</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18520" y="521280"/>
              <a:ext cx="10978920" cy="5707800"/>
            </p14:xfrm>
          </p:contentPart>
        </mc:Choice>
        <mc:Fallback xmlns="">
          <p:pic>
            <p:nvPicPr>
              <p:cNvPr id="6" name="Ink 5"/>
              <p:cNvPicPr/>
              <p:nvPr/>
            </p:nvPicPr>
            <p:blipFill>
              <a:blip r:embed="rId3"/>
              <a:stretch>
                <a:fillRect/>
              </a:stretch>
            </p:blipFill>
            <p:spPr>
              <a:xfrm>
                <a:off x="1113840" y="515160"/>
                <a:ext cx="10990080" cy="5717880"/>
              </a:xfrm>
              <a:prstGeom prst="rect">
                <a:avLst/>
              </a:prstGeom>
            </p:spPr>
          </p:pic>
        </mc:Fallback>
      </mc:AlternateContent>
    </p:spTree>
    <p:extLst>
      <p:ext uri="{BB962C8B-B14F-4D97-AF65-F5344CB8AC3E}">
        <p14:creationId xmlns:p14="http://schemas.microsoft.com/office/powerpoint/2010/main" val="3795427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Problem-7 </a:t>
            </a:r>
            <a:r>
              <a:rPr lang="en-IN" dirty="0"/>
              <a:t>(</a:t>
            </a:r>
            <a:r>
              <a:rPr lang="en-IN" dirty="0" smtClean="0"/>
              <a:t>Exergy)</a:t>
            </a:r>
            <a:endParaRPr lang="en-IN" dirty="0"/>
          </a:p>
        </p:txBody>
      </p:sp>
      <p:sp>
        <p:nvSpPr>
          <p:cNvPr id="3" name="Content Placeholder 2"/>
          <p:cNvSpPr>
            <a:spLocks noGrp="1"/>
          </p:cNvSpPr>
          <p:nvPr>
            <p:ph idx="1"/>
          </p:nvPr>
        </p:nvSpPr>
        <p:spPr>
          <a:xfrm>
            <a:off x="838200" y="1839272"/>
            <a:ext cx="10515600" cy="4351338"/>
          </a:xfrm>
        </p:spPr>
        <p:txBody>
          <a:bodyPr/>
          <a:lstStyle/>
          <a:p>
            <a:pPr marL="0" indent="0" algn="just">
              <a:buNone/>
            </a:pPr>
            <a:r>
              <a:rPr lang="en-IN" dirty="0" smtClean="0"/>
              <a:t>Steam is throttled from 7 MPa and 500℃ to a pressure of 1 MPa. Determine the decrease in exergy of the steam during the process. Assume the surroundings to be at 25℃.</a:t>
            </a:r>
          </a:p>
          <a:p>
            <a:pPr marL="0" indent="0" algn="just">
              <a:buNone/>
            </a:pPr>
            <a:endParaRPr lang="en-IN" dirty="0"/>
          </a:p>
          <a:p>
            <a:pPr marL="0" indent="0" algn="just">
              <a:buNone/>
            </a:pPr>
            <a:r>
              <a:rPr lang="en-IN" b="1" dirty="0" err="1" smtClean="0"/>
              <a:t>Ans</a:t>
            </a:r>
            <a:r>
              <a:rPr lang="en-IN" dirty="0" smtClean="0"/>
              <a:t>: 261 kJ/kg </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32</a:t>
            </a:fld>
            <a:endParaRPr lang="en-IN"/>
          </a:p>
        </p:txBody>
      </p:sp>
    </p:spTree>
    <p:extLst>
      <p:ext uri="{BB962C8B-B14F-4D97-AF65-F5344CB8AC3E}">
        <p14:creationId xmlns:p14="http://schemas.microsoft.com/office/powerpoint/2010/main" val="3334825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33</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36200" y="974160"/>
              <a:ext cx="10840320" cy="3016800"/>
            </p14:xfrm>
          </p:contentPart>
        </mc:Choice>
        <mc:Fallback xmlns="">
          <p:pic>
            <p:nvPicPr>
              <p:cNvPr id="6" name="Ink 5"/>
              <p:cNvPicPr/>
              <p:nvPr/>
            </p:nvPicPr>
            <p:blipFill>
              <a:blip r:embed="rId3"/>
              <a:stretch>
                <a:fillRect/>
              </a:stretch>
            </p:blipFill>
            <p:spPr>
              <a:xfrm>
                <a:off x="732240" y="969840"/>
                <a:ext cx="10846800" cy="302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461720" y="2839320"/>
              <a:ext cx="816480" cy="245880"/>
            </p14:xfrm>
          </p:contentPart>
        </mc:Choice>
        <mc:Fallback xmlns="">
          <p:pic>
            <p:nvPicPr>
              <p:cNvPr id="7" name="Ink 6"/>
              <p:cNvPicPr/>
              <p:nvPr/>
            </p:nvPicPr>
            <p:blipFill>
              <a:blip r:embed="rId5"/>
              <a:stretch>
                <a:fillRect/>
              </a:stretch>
            </p:blipFill>
            <p:spPr>
              <a:xfrm>
                <a:off x="7456680" y="2834640"/>
                <a:ext cx="827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719000" y="2582280"/>
              <a:ext cx="10162440" cy="2904480"/>
            </p14:xfrm>
          </p:contentPart>
        </mc:Choice>
        <mc:Fallback xmlns="">
          <p:pic>
            <p:nvPicPr>
              <p:cNvPr id="8" name="Ink 7"/>
              <p:cNvPicPr/>
              <p:nvPr/>
            </p:nvPicPr>
            <p:blipFill>
              <a:blip r:embed="rId7"/>
              <a:stretch>
                <a:fillRect/>
              </a:stretch>
            </p:blipFill>
            <p:spPr>
              <a:xfrm>
                <a:off x="1715400" y="2576880"/>
                <a:ext cx="10170360" cy="29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384480" y="2603160"/>
              <a:ext cx="11199240" cy="3751200"/>
            </p14:xfrm>
          </p:contentPart>
        </mc:Choice>
        <mc:Fallback xmlns="">
          <p:pic>
            <p:nvPicPr>
              <p:cNvPr id="9" name="Ink 8"/>
              <p:cNvPicPr/>
              <p:nvPr/>
            </p:nvPicPr>
            <p:blipFill>
              <a:blip r:embed="rId9"/>
              <a:stretch>
                <a:fillRect/>
              </a:stretch>
            </p:blipFill>
            <p:spPr>
              <a:xfrm>
                <a:off x="378000" y="2599560"/>
                <a:ext cx="11210040" cy="3761280"/>
              </a:xfrm>
              <a:prstGeom prst="rect">
                <a:avLst/>
              </a:prstGeom>
            </p:spPr>
          </p:pic>
        </mc:Fallback>
      </mc:AlternateContent>
    </p:spTree>
    <p:extLst>
      <p:ext uri="{BB962C8B-B14F-4D97-AF65-F5344CB8AC3E}">
        <p14:creationId xmlns:p14="http://schemas.microsoft.com/office/powerpoint/2010/main" val="2455375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Problem-8 (Exergy)</a:t>
            </a:r>
            <a:endParaRPr lang="en-IN" dirty="0"/>
          </a:p>
        </p:txBody>
      </p:sp>
      <p:sp>
        <p:nvSpPr>
          <p:cNvPr id="3" name="Content Placeholder 2"/>
          <p:cNvSpPr>
            <a:spLocks noGrp="1"/>
          </p:cNvSpPr>
          <p:nvPr>
            <p:ph idx="1"/>
          </p:nvPr>
        </p:nvSpPr>
        <p:spPr/>
        <p:txBody>
          <a:bodyPr/>
          <a:lstStyle/>
          <a:p>
            <a:pPr marL="0" indent="0" algn="just">
              <a:buNone/>
            </a:pPr>
            <a:r>
              <a:rPr lang="en-IN" dirty="0" smtClean="0"/>
              <a:t>Refrigerant-134a enters an adiabatic compressor at -30℃ as a saturated vapour at a rate of 0.45 m</a:t>
            </a:r>
            <a:r>
              <a:rPr lang="en-IN" baseline="30000" dirty="0" smtClean="0"/>
              <a:t>3</a:t>
            </a:r>
            <a:r>
              <a:rPr lang="en-IN" dirty="0" smtClean="0"/>
              <a:t>/min and leaves at 900 </a:t>
            </a:r>
            <a:r>
              <a:rPr lang="en-IN" dirty="0" err="1" smtClean="0"/>
              <a:t>kPa</a:t>
            </a:r>
            <a:r>
              <a:rPr lang="en-IN" dirty="0" smtClean="0"/>
              <a:t> and 55℃. Determine (a) the power input to the compressor, (b) the isentropic efficiency, and (c)  the rate of exergy destruction and the 2</a:t>
            </a:r>
            <a:r>
              <a:rPr lang="en-IN" baseline="30000" dirty="0" smtClean="0"/>
              <a:t>nd</a:t>
            </a:r>
            <a:r>
              <a:rPr lang="en-IN" dirty="0" smtClean="0"/>
              <a:t> law efficiency of the compressor. Take T</a:t>
            </a:r>
            <a:r>
              <a:rPr lang="en-IN" baseline="-25000" dirty="0" smtClean="0"/>
              <a:t>0</a:t>
            </a:r>
            <a:r>
              <a:rPr lang="en-IN" dirty="0" smtClean="0"/>
              <a:t>=27℃ </a:t>
            </a:r>
          </a:p>
          <a:p>
            <a:pPr marL="0" indent="0" algn="just">
              <a:buNone/>
            </a:pPr>
            <a:endParaRPr lang="en-IN" dirty="0"/>
          </a:p>
          <a:p>
            <a:pPr marL="0" indent="0" algn="just">
              <a:buNone/>
            </a:pPr>
            <a:r>
              <a:rPr lang="en-IN" b="1" dirty="0" err="1" smtClean="0"/>
              <a:t>Ans</a:t>
            </a:r>
            <a:r>
              <a:rPr lang="en-IN" dirty="0" smtClean="0"/>
              <a:t>: (a) 1.92 kW, (b) 85.3%, (c) 0.261 kW, 86.4%</a:t>
            </a:r>
            <a:endParaRPr lang="en-IN" b="1"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34</a:t>
            </a:fld>
            <a:endParaRPr lang="en-IN"/>
          </a:p>
        </p:txBody>
      </p:sp>
    </p:spTree>
    <p:extLst>
      <p:ext uri="{BB962C8B-B14F-4D97-AF65-F5344CB8AC3E}">
        <p14:creationId xmlns:p14="http://schemas.microsoft.com/office/powerpoint/2010/main" val="30214144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35</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27200" y="617040"/>
              <a:ext cx="11121480" cy="3232800"/>
            </p14:xfrm>
          </p:contentPart>
        </mc:Choice>
        <mc:Fallback xmlns="">
          <p:pic>
            <p:nvPicPr>
              <p:cNvPr id="6" name="Ink 5"/>
              <p:cNvPicPr/>
              <p:nvPr/>
            </p:nvPicPr>
            <p:blipFill>
              <a:blip r:embed="rId3"/>
              <a:stretch>
                <a:fillRect/>
              </a:stretch>
            </p:blipFill>
            <p:spPr>
              <a:xfrm>
                <a:off x="722520" y="610560"/>
                <a:ext cx="11131920" cy="324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519760" y="4086720"/>
              <a:ext cx="2751480" cy="464760"/>
            </p14:xfrm>
          </p:contentPart>
        </mc:Choice>
        <mc:Fallback xmlns="">
          <p:pic>
            <p:nvPicPr>
              <p:cNvPr id="7" name="Ink 6"/>
              <p:cNvPicPr/>
              <p:nvPr/>
            </p:nvPicPr>
            <p:blipFill>
              <a:blip r:embed="rId5"/>
              <a:stretch>
                <a:fillRect/>
              </a:stretch>
            </p:blipFill>
            <p:spPr>
              <a:xfrm>
                <a:off x="8512200" y="4080960"/>
                <a:ext cx="276156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8526600" y="4656960"/>
              <a:ext cx="3134160" cy="676800"/>
            </p14:xfrm>
          </p:contentPart>
        </mc:Choice>
        <mc:Fallback xmlns="">
          <p:pic>
            <p:nvPicPr>
              <p:cNvPr id="8" name="Ink 7"/>
              <p:cNvPicPr/>
              <p:nvPr/>
            </p:nvPicPr>
            <p:blipFill>
              <a:blip r:embed="rId7"/>
              <a:stretch>
                <a:fillRect/>
              </a:stretch>
            </p:blipFill>
            <p:spPr>
              <a:xfrm>
                <a:off x="8521560" y="4652280"/>
                <a:ext cx="314172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8407080" y="5086800"/>
              <a:ext cx="2972160" cy="1540800"/>
            </p14:xfrm>
          </p:contentPart>
        </mc:Choice>
        <mc:Fallback xmlns="">
          <p:pic>
            <p:nvPicPr>
              <p:cNvPr id="9" name="Ink 8"/>
              <p:cNvPicPr/>
              <p:nvPr/>
            </p:nvPicPr>
            <p:blipFill>
              <a:blip r:embed="rId9"/>
              <a:stretch>
                <a:fillRect/>
              </a:stretch>
            </p:blipFill>
            <p:spPr>
              <a:xfrm>
                <a:off x="8400600" y="5081760"/>
                <a:ext cx="2983680" cy="155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9270000" y="5656320"/>
              <a:ext cx="1138320" cy="249480"/>
            </p14:xfrm>
          </p:contentPart>
        </mc:Choice>
        <mc:Fallback xmlns="">
          <p:pic>
            <p:nvPicPr>
              <p:cNvPr id="10" name="Ink 9"/>
              <p:cNvPicPr/>
              <p:nvPr/>
            </p:nvPicPr>
            <p:blipFill>
              <a:blip r:embed="rId11"/>
              <a:stretch>
                <a:fillRect/>
              </a:stretch>
            </p:blipFill>
            <p:spPr>
              <a:xfrm>
                <a:off x="9263160" y="5652720"/>
                <a:ext cx="1152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269640" y="3598920"/>
              <a:ext cx="10502280" cy="2746080"/>
            </p14:xfrm>
          </p:contentPart>
        </mc:Choice>
        <mc:Fallback xmlns="">
          <p:pic>
            <p:nvPicPr>
              <p:cNvPr id="11" name="Ink 10"/>
              <p:cNvPicPr/>
              <p:nvPr/>
            </p:nvPicPr>
            <p:blipFill>
              <a:blip r:embed="rId13"/>
              <a:stretch>
                <a:fillRect/>
              </a:stretch>
            </p:blipFill>
            <p:spPr>
              <a:xfrm>
                <a:off x="263880" y="3593880"/>
                <a:ext cx="10515600" cy="275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2293920" y="5888880"/>
              <a:ext cx="7804800" cy="686880"/>
            </p14:xfrm>
          </p:contentPart>
        </mc:Choice>
        <mc:Fallback xmlns="">
          <p:pic>
            <p:nvPicPr>
              <p:cNvPr id="12" name="Ink 11"/>
              <p:cNvPicPr/>
              <p:nvPr/>
            </p:nvPicPr>
            <p:blipFill>
              <a:blip r:embed="rId15"/>
              <a:stretch>
                <a:fillRect/>
              </a:stretch>
            </p:blipFill>
            <p:spPr>
              <a:xfrm>
                <a:off x="2291400" y="5886000"/>
                <a:ext cx="781020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3319200" y="3206160"/>
              <a:ext cx="4264920" cy="2613960"/>
            </p14:xfrm>
          </p:contentPart>
        </mc:Choice>
        <mc:Fallback xmlns="">
          <p:pic>
            <p:nvPicPr>
              <p:cNvPr id="13" name="Ink 12"/>
              <p:cNvPicPr/>
              <p:nvPr/>
            </p:nvPicPr>
            <p:blipFill>
              <a:blip r:embed="rId17"/>
              <a:stretch>
                <a:fillRect/>
              </a:stretch>
            </p:blipFill>
            <p:spPr>
              <a:xfrm>
                <a:off x="3313800" y="3201840"/>
                <a:ext cx="4275000" cy="2624040"/>
              </a:xfrm>
              <a:prstGeom prst="rect">
                <a:avLst/>
              </a:prstGeom>
            </p:spPr>
          </p:pic>
        </mc:Fallback>
      </mc:AlternateContent>
    </p:spTree>
    <p:extLst>
      <p:ext uri="{BB962C8B-B14F-4D97-AF65-F5344CB8AC3E}">
        <p14:creationId xmlns:p14="http://schemas.microsoft.com/office/powerpoint/2010/main" val="21629871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36</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54360" y="299160"/>
              <a:ext cx="10380600" cy="3363480"/>
            </p14:xfrm>
          </p:contentPart>
        </mc:Choice>
        <mc:Fallback xmlns="">
          <p:pic>
            <p:nvPicPr>
              <p:cNvPr id="6" name="Ink 5"/>
              <p:cNvPicPr/>
              <p:nvPr/>
            </p:nvPicPr>
            <p:blipFill>
              <a:blip r:embed="rId3"/>
              <a:stretch>
                <a:fillRect/>
              </a:stretch>
            </p:blipFill>
            <p:spPr>
              <a:xfrm>
                <a:off x="948240" y="294120"/>
                <a:ext cx="10394640" cy="337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22160" y="3835080"/>
              <a:ext cx="10176480" cy="1229400"/>
            </p14:xfrm>
          </p:contentPart>
        </mc:Choice>
        <mc:Fallback xmlns="">
          <p:pic>
            <p:nvPicPr>
              <p:cNvPr id="7" name="Ink 6"/>
              <p:cNvPicPr/>
              <p:nvPr/>
            </p:nvPicPr>
            <p:blipFill>
              <a:blip r:embed="rId5"/>
              <a:stretch>
                <a:fillRect/>
              </a:stretch>
            </p:blipFill>
            <p:spPr>
              <a:xfrm>
                <a:off x="719640" y="3828600"/>
                <a:ext cx="1018224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210320" y="5197320"/>
              <a:ext cx="7933680" cy="956880"/>
            </p14:xfrm>
          </p:contentPart>
        </mc:Choice>
        <mc:Fallback xmlns="">
          <p:pic>
            <p:nvPicPr>
              <p:cNvPr id="8" name="Ink 7"/>
              <p:cNvPicPr/>
              <p:nvPr/>
            </p:nvPicPr>
            <p:blipFill>
              <a:blip r:embed="rId7"/>
              <a:stretch>
                <a:fillRect/>
              </a:stretch>
            </p:blipFill>
            <p:spPr>
              <a:xfrm>
                <a:off x="1204560" y="5191920"/>
                <a:ext cx="7947000" cy="969120"/>
              </a:xfrm>
              <a:prstGeom prst="rect">
                <a:avLst/>
              </a:prstGeom>
            </p:spPr>
          </p:pic>
        </mc:Fallback>
      </mc:AlternateContent>
    </p:spTree>
    <p:extLst>
      <p:ext uri="{BB962C8B-B14F-4D97-AF65-F5344CB8AC3E}">
        <p14:creationId xmlns:p14="http://schemas.microsoft.com/office/powerpoint/2010/main" val="25779336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37</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249920" y="362520"/>
              <a:ext cx="10373760" cy="2871360"/>
            </p14:xfrm>
          </p:contentPart>
        </mc:Choice>
        <mc:Fallback xmlns="">
          <p:pic>
            <p:nvPicPr>
              <p:cNvPr id="6" name="Ink 5"/>
              <p:cNvPicPr/>
              <p:nvPr/>
            </p:nvPicPr>
            <p:blipFill>
              <a:blip r:embed="rId3"/>
              <a:stretch>
                <a:fillRect/>
              </a:stretch>
            </p:blipFill>
            <p:spPr>
              <a:xfrm>
                <a:off x="1242000" y="358920"/>
                <a:ext cx="10384200" cy="2877840"/>
              </a:xfrm>
              <a:prstGeom prst="rect">
                <a:avLst/>
              </a:prstGeom>
            </p:spPr>
          </p:pic>
        </mc:Fallback>
      </mc:AlternateContent>
    </p:spTree>
    <p:extLst>
      <p:ext uri="{BB962C8B-B14F-4D97-AF65-F5344CB8AC3E}">
        <p14:creationId xmlns:p14="http://schemas.microsoft.com/office/powerpoint/2010/main" val="1838316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Problem-9 (Exergy)</a:t>
            </a:r>
            <a:endParaRPr lang="en-IN" dirty="0"/>
          </a:p>
        </p:txBody>
      </p:sp>
      <p:sp>
        <p:nvSpPr>
          <p:cNvPr id="3" name="Content Placeholder 2"/>
          <p:cNvSpPr>
            <a:spLocks noGrp="1"/>
          </p:cNvSpPr>
          <p:nvPr>
            <p:ph idx="1"/>
          </p:nvPr>
        </p:nvSpPr>
        <p:spPr/>
        <p:txBody>
          <a:bodyPr/>
          <a:lstStyle/>
          <a:p>
            <a:pPr marL="0" indent="0" algn="just">
              <a:buNone/>
            </a:pPr>
            <a:r>
              <a:rPr lang="en-IN" dirty="0" smtClean="0"/>
              <a:t>A hot-water stream at 70℃ enters an adiabatic mixing chamber with a mass flow rate of 2 kg/s, where it is mixed with a stream of cold water at 20℃. If the mixture leaves the chamber at 45℃, determine (a) the mass flow rate of the cold water and (b) the exergy destroyed during this adiabatic mixing process. Assume all the streams are at a pressure of 350 </a:t>
            </a:r>
            <a:r>
              <a:rPr lang="en-IN" dirty="0" err="1" smtClean="0"/>
              <a:t>kPa</a:t>
            </a:r>
            <a:r>
              <a:rPr lang="en-IN" dirty="0" smtClean="0"/>
              <a:t> and the surroundings are at 25℃.</a:t>
            </a:r>
          </a:p>
          <a:p>
            <a:pPr marL="0" indent="0">
              <a:buNone/>
            </a:pPr>
            <a:endParaRPr lang="en-IN" dirty="0"/>
          </a:p>
          <a:p>
            <a:pPr marL="0" indent="0">
              <a:buNone/>
            </a:pPr>
            <a:r>
              <a:rPr lang="en-IN" b="1" dirty="0" err="1" smtClean="0"/>
              <a:t>Ans</a:t>
            </a:r>
            <a:r>
              <a:rPr lang="en-IN" dirty="0" smtClean="0"/>
              <a:t>: (a) 2 kg/s, (b) 15.5 kW</a:t>
            </a:r>
            <a:endParaRPr lang="en-IN" b="1"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38</a:t>
            </a:fld>
            <a:endParaRPr lang="en-IN"/>
          </a:p>
        </p:txBody>
      </p:sp>
    </p:spTree>
    <p:extLst>
      <p:ext uri="{BB962C8B-B14F-4D97-AF65-F5344CB8AC3E}">
        <p14:creationId xmlns:p14="http://schemas.microsoft.com/office/powerpoint/2010/main" val="2805150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39</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46480" y="238680"/>
              <a:ext cx="11250360" cy="4622760"/>
            </p14:xfrm>
          </p:contentPart>
        </mc:Choice>
        <mc:Fallback xmlns="">
          <p:pic>
            <p:nvPicPr>
              <p:cNvPr id="6" name="Ink 5"/>
              <p:cNvPicPr/>
              <p:nvPr/>
            </p:nvPicPr>
            <p:blipFill>
              <a:blip r:embed="rId3"/>
              <a:stretch>
                <a:fillRect/>
              </a:stretch>
            </p:blipFill>
            <p:spPr>
              <a:xfrm>
                <a:off x="541080" y="231840"/>
                <a:ext cx="11258640" cy="463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75120" y="257400"/>
              <a:ext cx="11693880" cy="5796360"/>
            </p14:xfrm>
          </p:contentPart>
        </mc:Choice>
        <mc:Fallback xmlns="">
          <p:pic>
            <p:nvPicPr>
              <p:cNvPr id="7" name="Ink 6"/>
              <p:cNvPicPr/>
              <p:nvPr/>
            </p:nvPicPr>
            <p:blipFill>
              <a:blip r:embed="rId5"/>
              <a:stretch>
                <a:fillRect/>
              </a:stretch>
            </p:blipFill>
            <p:spPr>
              <a:xfrm>
                <a:off x="369000" y="252720"/>
                <a:ext cx="11705760" cy="5807880"/>
              </a:xfrm>
              <a:prstGeom prst="rect">
                <a:avLst/>
              </a:prstGeom>
            </p:spPr>
          </p:pic>
        </mc:Fallback>
      </mc:AlternateContent>
    </p:spTree>
    <p:extLst>
      <p:ext uri="{BB962C8B-B14F-4D97-AF65-F5344CB8AC3E}">
        <p14:creationId xmlns:p14="http://schemas.microsoft.com/office/powerpoint/2010/main" val="3668095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Entropy Change of an Incompressible Substance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384949566"/>
              </p:ext>
            </p:extLst>
          </p:nvPr>
        </p:nvGraphicFramePr>
        <p:xfrm>
          <a:off x="3836189" y="1313176"/>
          <a:ext cx="4761902" cy="4970072"/>
        </p:xfrm>
        <a:graphic>
          <a:graphicData uri="http://schemas.openxmlformats.org/presentationml/2006/ole">
            <mc:AlternateContent xmlns:mc="http://schemas.openxmlformats.org/markup-compatibility/2006">
              <mc:Choice xmlns:v="urn:schemas-microsoft-com:vml" Requires="v">
                <p:oleObj spid="_x0000_s3144" name="Equation" r:id="rId3" imgW="2323800" imgH="2425680" progId="Equation.3">
                  <p:embed/>
                </p:oleObj>
              </mc:Choice>
              <mc:Fallback>
                <p:oleObj name="Equation" r:id="rId3" imgW="2323800" imgH="242568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89" y="1313176"/>
                        <a:ext cx="4761902" cy="4970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516120" y="991800"/>
              <a:ext cx="7354440" cy="5274360"/>
            </p14:xfrm>
          </p:contentPart>
        </mc:Choice>
        <mc:Fallback xmlns="">
          <p:pic>
            <p:nvPicPr>
              <p:cNvPr id="6" name="Ink 5"/>
              <p:cNvPicPr/>
              <p:nvPr/>
            </p:nvPicPr>
            <p:blipFill>
              <a:blip r:embed="rId6"/>
              <a:stretch>
                <a:fillRect/>
              </a:stretch>
            </p:blipFill>
            <p:spPr>
              <a:xfrm>
                <a:off x="3510720" y="987480"/>
                <a:ext cx="7366680" cy="5283720"/>
              </a:xfrm>
              <a:prstGeom prst="rect">
                <a:avLst/>
              </a:prstGeom>
            </p:spPr>
          </p:pic>
        </mc:Fallback>
      </mc:AlternateContent>
    </p:spTree>
    <p:extLst>
      <p:ext uri="{BB962C8B-B14F-4D97-AF65-F5344CB8AC3E}">
        <p14:creationId xmlns:p14="http://schemas.microsoft.com/office/powerpoint/2010/main" val="16638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40</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59960" y="246600"/>
              <a:ext cx="10999440" cy="4546080"/>
            </p14:xfrm>
          </p:contentPart>
        </mc:Choice>
        <mc:Fallback xmlns="">
          <p:pic>
            <p:nvPicPr>
              <p:cNvPr id="6" name="Ink 5"/>
              <p:cNvPicPr/>
              <p:nvPr/>
            </p:nvPicPr>
            <p:blipFill>
              <a:blip r:embed="rId3"/>
              <a:stretch>
                <a:fillRect/>
              </a:stretch>
            </p:blipFill>
            <p:spPr>
              <a:xfrm>
                <a:off x="753120" y="238320"/>
                <a:ext cx="11009160" cy="456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621840" y="3684600"/>
              <a:ext cx="2671920" cy="510840"/>
            </p14:xfrm>
          </p:contentPart>
        </mc:Choice>
        <mc:Fallback xmlns="">
          <p:pic>
            <p:nvPicPr>
              <p:cNvPr id="7" name="Ink 6"/>
              <p:cNvPicPr/>
              <p:nvPr/>
            </p:nvPicPr>
            <p:blipFill>
              <a:blip r:embed="rId5"/>
              <a:stretch>
                <a:fillRect/>
              </a:stretch>
            </p:blipFill>
            <p:spPr>
              <a:xfrm>
                <a:off x="6615360" y="3682080"/>
                <a:ext cx="26809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363240" y="3952440"/>
              <a:ext cx="9219240" cy="2436120"/>
            </p14:xfrm>
          </p:contentPart>
        </mc:Choice>
        <mc:Fallback xmlns="">
          <p:pic>
            <p:nvPicPr>
              <p:cNvPr id="8" name="Ink 7"/>
              <p:cNvPicPr/>
              <p:nvPr/>
            </p:nvPicPr>
            <p:blipFill>
              <a:blip r:embed="rId7"/>
              <a:stretch>
                <a:fillRect/>
              </a:stretch>
            </p:blipFill>
            <p:spPr>
              <a:xfrm>
                <a:off x="357480" y="3947760"/>
                <a:ext cx="9228240" cy="2443680"/>
              </a:xfrm>
              <a:prstGeom prst="rect">
                <a:avLst/>
              </a:prstGeom>
            </p:spPr>
          </p:pic>
        </mc:Fallback>
      </mc:AlternateContent>
    </p:spTree>
    <p:extLst>
      <p:ext uri="{BB962C8B-B14F-4D97-AF65-F5344CB8AC3E}">
        <p14:creationId xmlns:p14="http://schemas.microsoft.com/office/powerpoint/2010/main" val="20531037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41</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14960" y="369360"/>
              <a:ext cx="11485440" cy="5900760"/>
            </p14:xfrm>
          </p:contentPart>
        </mc:Choice>
        <mc:Fallback xmlns="">
          <p:pic>
            <p:nvPicPr>
              <p:cNvPr id="6" name="Ink 5"/>
              <p:cNvPicPr/>
              <p:nvPr/>
            </p:nvPicPr>
            <p:blipFill>
              <a:blip r:embed="rId3"/>
              <a:stretch>
                <a:fillRect/>
              </a:stretch>
            </p:blipFill>
            <p:spPr>
              <a:xfrm>
                <a:off x="710280" y="364320"/>
                <a:ext cx="11494080" cy="5909040"/>
              </a:xfrm>
              <a:prstGeom prst="rect">
                <a:avLst/>
              </a:prstGeom>
            </p:spPr>
          </p:pic>
        </mc:Fallback>
      </mc:AlternateContent>
    </p:spTree>
    <p:extLst>
      <p:ext uri="{BB962C8B-B14F-4D97-AF65-F5344CB8AC3E}">
        <p14:creationId xmlns:p14="http://schemas.microsoft.com/office/powerpoint/2010/main" val="1856421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Problem-10 (Exergy)</a:t>
            </a:r>
            <a:endParaRPr lang="en-IN" dirty="0"/>
          </a:p>
        </p:txBody>
      </p:sp>
      <p:sp>
        <p:nvSpPr>
          <p:cNvPr id="3" name="Content Placeholder 2"/>
          <p:cNvSpPr>
            <a:spLocks noGrp="1"/>
          </p:cNvSpPr>
          <p:nvPr>
            <p:ph idx="1"/>
          </p:nvPr>
        </p:nvSpPr>
        <p:spPr/>
        <p:txBody>
          <a:bodyPr/>
          <a:lstStyle/>
          <a:p>
            <a:pPr marL="0" indent="0" algn="just">
              <a:buNone/>
            </a:pPr>
            <a:r>
              <a:rPr lang="en-IN" dirty="0" smtClean="0"/>
              <a:t>Steam enters a two-stage adiabatic turbine at 8 MPa and 500℃. It expands in the first stage to a state of 2 MPa and 350℃. Steam is then reheated at constant pressure to a temperature of 500℃ before it is routed to the second stage, where it exits at 30 </a:t>
            </a:r>
            <a:r>
              <a:rPr lang="en-IN" dirty="0" err="1" smtClean="0"/>
              <a:t>kPa</a:t>
            </a:r>
            <a:r>
              <a:rPr lang="en-IN" dirty="0" smtClean="0"/>
              <a:t> and a quality of 97%. The work output of the turbine is 5 MW. Assuming the surroundings to be at 25℃, determine the reversible power output and the rate of exergy destruction within this turbine.</a:t>
            </a:r>
          </a:p>
          <a:p>
            <a:pPr marL="0" indent="0" algn="just">
              <a:buNone/>
            </a:pPr>
            <a:endParaRPr lang="en-IN" dirty="0"/>
          </a:p>
          <a:p>
            <a:pPr marL="0" indent="0" algn="just">
              <a:buNone/>
            </a:pPr>
            <a:r>
              <a:rPr lang="en-IN" b="1" dirty="0" err="1" smtClean="0"/>
              <a:t>Ans</a:t>
            </a:r>
            <a:r>
              <a:rPr lang="en-IN" dirty="0" smtClean="0"/>
              <a:t>: 5457 kW, 457 kW  </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42</a:t>
            </a:fld>
            <a:endParaRPr lang="en-IN"/>
          </a:p>
        </p:txBody>
      </p:sp>
    </p:spTree>
    <p:extLst>
      <p:ext uri="{BB962C8B-B14F-4D97-AF65-F5344CB8AC3E}">
        <p14:creationId xmlns:p14="http://schemas.microsoft.com/office/powerpoint/2010/main" val="3580060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43</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51960" y="163080"/>
              <a:ext cx="11454840" cy="6073920"/>
            </p14:xfrm>
          </p:contentPart>
        </mc:Choice>
        <mc:Fallback xmlns="">
          <p:pic>
            <p:nvPicPr>
              <p:cNvPr id="6" name="Ink 5"/>
              <p:cNvPicPr/>
              <p:nvPr/>
            </p:nvPicPr>
            <p:blipFill>
              <a:blip r:embed="rId3"/>
              <a:stretch>
                <a:fillRect/>
              </a:stretch>
            </p:blipFill>
            <p:spPr>
              <a:xfrm>
                <a:off x="645840" y="159840"/>
                <a:ext cx="11464560" cy="608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19120" y="4241520"/>
              <a:ext cx="1041840" cy="291600"/>
            </p14:xfrm>
          </p:contentPart>
        </mc:Choice>
        <mc:Fallback xmlns="">
          <p:pic>
            <p:nvPicPr>
              <p:cNvPr id="7" name="Ink 6"/>
              <p:cNvPicPr/>
              <p:nvPr/>
            </p:nvPicPr>
            <p:blipFill>
              <a:blip r:embed="rId5"/>
              <a:stretch>
                <a:fillRect/>
              </a:stretch>
            </p:blipFill>
            <p:spPr>
              <a:xfrm>
                <a:off x="1413360" y="4237920"/>
                <a:ext cx="10504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517400" y="4737240"/>
              <a:ext cx="1070280" cy="257400"/>
            </p14:xfrm>
          </p:contentPart>
        </mc:Choice>
        <mc:Fallback xmlns="">
          <p:pic>
            <p:nvPicPr>
              <p:cNvPr id="8" name="Ink 7"/>
              <p:cNvPicPr/>
              <p:nvPr/>
            </p:nvPicPr>
            <p:blipFill>
              <a:blip r:embed="rId7"/>
              <a:stretch>
                <a:fillRect/>
              </a:stretch>
            </p:blipFill>
            <p:spPr>
              <a:xfrm>
                <a:off x="1509840" y="4730760"/>
                <a:ext cx="1080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1550520" y="5267520"/>
              <a:ext cx="1334880" cy="261360"/>
            </p14:xfrm>
          </p:contentPart>
        </mc:Choice>
        <mc:Fallback xmlns="">
          <p:pic>
            <p:nvPicPr>
              <p:cNvPr id="9" name="Ink 8"/>
              <p:cNvPicPr/>
              <p:nvPr/>
            </p:nvPicPr>
            <p:blipFill>
              <a:blip r:embed="rId9"/>
              <a:stretch>
                <a:fillRect/>
              </a:stretch>
            </p:blipFill>
            <p:spPr>
              <a:xfrm>
                <a:off x="1544040" y="5263920"/>
                <a:ext cx="1346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1698120" y="5892480"/>
              <a:ext cx="1318680" cy="245520"/>
            </p14:xfrm>
          </p:contentPart>
        </mc:Choice>
        <mc:Fallback xmlns="">
          <p:pic>
            <p:nvPicPr>
              <p:cNvPr id="10" name="Ink 9"/>
              <p:cNvPicPr/>
              <p:nvPr/>
            </p:nvPicPr>
            <p:blipFill>
              <a:blip r:embed="rId11"/>
              <a:stretch>
                <a:fillRect/>
              </a:stretch>
            </p:blipFill>
            <p:spPr>
              <a:xfrm>
                <a:off x="1690560" y="5886360"/>
                <a:ext cx="1329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5467680" y="4140000"/>
              <a:ext cx="1206360" cy="315360"/>
            </p14:xfrm>
          </p:contentPart>
        </mc:Choice>
        <mc:Fallback xmlns="">
          <p:pic>
            <p:nvPicPr>
              <p:cNvPr id="11" name="Ink 10"/>
              <p:cNvPicPr/>
              <p:nvPr/>
            </p:nvPicPr>
            <p:blipFill>
              <a:blip r:embed="rId13"/>
              <a:stretch>
                <a:fillRect/>
              </a:stretch>
            </p:blipFill>
            <p:spPr>
              <a:xfrm>
                <a:off x="5461560" y="4136040"/>
                <a:ext cx="1216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5409000" y="4697640"/>
              <a:ext cx="1143000" cy="303840"/>
            </p14:xfrm>
          </p:contentPart>
        </mc:Choice>
        <mc:Fallback xmlns="">
          <p:pic>
            <p:nvPicPr>
              <p:cNvPr id="12" name="Ink 11"/>
              <p:cNvPicPr/>
              <p:nvPr/>
            </p:nvPicPr>
            <p:blipFill>
              <a:blip r:embed="rId15"/>
              <a:stretch>
                <a:fillRect/>
              </a:stretch>
            </p:blipFill>
            <p:spPr>
              <a:xfrm>
                <a:off x="5405040" y="4690800"/>
                <a:ext cx="1153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5472720" y="5270040"/>
              <a:ext cx="1593000" cy="268200"/>
            </p14:xfrm>
          </p:contentPart>
        </mc:Choice>
        <mc:Fallback xmlns="">
          <p:pic>
            <p:nvPicPr>
              <p:cNvPr id="13" name="Ink 12"/>
              <p:cNvPicPr/>
              <p:nvPr/>
            </p:nvPicPr>
            <p:blipFill>
              <a:blip r:embed="rId17"/>
              <a:stretch>
                <a:fillRect/>
              </a:stretch>
            </p:blipFill>
            <p:spPr>
              <a:xfrm>
                <a:off x="5466600" y="5265720"/>
                <a:ext cx="1602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5538240" y="5759280"/>
              <a:ext cx="1278720" cy="275760"/>
            </p14:xfrm>
          </p:contentPart>
        </mc:Choice>
        <mc:Fallback xmlns="">
          <p:pic>
            <p:nvPicPr>
              <p:cNvPr id="14" name="Ink 13"/>
              <p:cNvPicPr/>
              <p:nvPr/>
            </p:nvPicPr>
            <p:blipFill>
              <a:blip r:embed="rId19"/>
              <a:stretch>
                <a:fillRect/>
              </a:stretch>
            </p:blipFill>
            <p:spPr>
              <a:xfrm>
                <a:off x="5532840" y="5754240"/>
                <a:ext cx="1290960" cy="286560"/>
              </a:xfrm>
              <a:prstGeom prst="rect">
                <a:avLst/>
              </a:prstGeom>
            </p:spPr>
          </p:pic>
        </mc:Fallback>
      </mc:AlternateContent>
    </p:spTree>
    <p:extLst>
      <p:ext uri="{BB962C8B-B14F-4D97-AF65-F5344CB8AC3E}">
        <p14:creationId xmlns:p14="http://schemas.microsoft.com/office/powerpoint/2010/main" val="36088605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44</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96600" y="535320"/>
              <a:ext cx="9695160" cy="4369680"/>
            </p14:xfrm>
          </p:contentPart>
        </mc:Choice>
        <mc:Fallback xmlns="">
          <p:pic>
            <p:nvPicPr>
              <p:cNvPr id="6" name="Ink 5"/>
              <p:cNvPicPr/>
              <p:nvPr/>
            </p:nvPicPr>
            <p:blipFill>
              <a:blip r:embed="rId3"/>
              <a:stretch>
                <a:fillRect/>
              </a:stretch>
            </p:blipFill>
            <p:spPr>
              <a:xfrm>
                <a:off x="692640" y="530280"/>
                <a:ext cx="9704880" cy="437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912240" y="4322880"/>
              <a:ext cx="8586000" cy="1803240"/>
            </p14:xfrm>
          </p:contentPart>
        </mc:Choice>
        <mc:Fallback xmlns="">
          <p:pic>
            <p:nvPicPr>
              <p:cNvPr id="7" name="Ink 6"/>
              <p:cNvPicPr/>
              <p:nvPr/>
            </p:nvPicPr>
            <p:blipFill>
              <a:blip r:embed="rId5"/>
              <a:stretch>
                <a:fillRect/>
              </a:stretch>
            </p:blipFill>
            <p:spPr>
              <a:xfrm>
                <a:off x="903960" y="4317480"/>
                <a:ext cx="8601480" cy="181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785120" y="5617800"/>
              <a:ext cx="307800" cy="50760"/>
            </p14:xfrm>
          </p:contentPart>
        </mc:Choice>
        <mc:Fallback xmlns="">
          <p:pic>
            <p:nvPicPr>
              <p:cNvPr id="8" name="Ink 7"/>
              <p:cNvPicPr/>
              <p:nvPr/>
            </p:nvPicPr>
            <p:blipFill>
              <a:blip r:embed="rId7"/>
              <a:stretch>
                <a:fillRect/>
              </a:stretch>
            </p:blipFill>
            <p:spPr>
              <a:xfrm>
                <a:off x="4779360" y="5615280"/>
                <a:ext cx="316080" cy="56160"/>
              </a:xfrm>
              <a:prstGeom prst="rect">
                <a:avLst/>
              </a:prstGeom>
            </p:spPr>
          </p:pic>
        </mc:Fallback>
      </mc:AlternateContent>
    </p:spTree>
    <p:extLst>
      <p:ext uri="{BB962C8B-B14F-4D97-AF65-F5344CB8AC3E}">
        <p14:creationId xmlns:p14="http://schemas.microsoft.com/office/powerpoint/2010/main" val="147418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45</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76160" y="305640"/>
              <a:ext cx="11192040" cy="5514480"/>
            </p14:xfrm>
          </p:contentPart>
        </mc:Choice>
        <mc:Fallback xmlns="">
          <p:pic>
            <p:nvPicPr>
              <p:cNvPr id="6" name="Ink 5"/>
              <p:cNvPicPr/>
              <p:nvPr/>
            </p:nvPicPr>
            <p:blipFill>
              <a:blip r:embed="rId3"/>
              <a:stretch>
                <a:fillRect/>
              </a:stretch>
            </p:blipFill>
            <p:spPr>
              <a:xfrm>
                <a:off x="768960" y="300960"/>
                <a:ext cx="11201760" cy="5525280"/>
              </a:xfrm>
              <a:prstGeom prst="rect">
                <a:avLst/>
              </a:prstGeom>
            </p:spPr>
          </p:pic>
        </mc:Fallback>
      </mc:AlternateContent>
    </p:spTree>
    <p:extLst>
      <p:ext uri="{BB962C8B-B14F-4D97-AF65-F5344CB8AC3E}">
        <p14:creationId xmlns:p14="http://schemas.microsoft.com/office/powerpoint/2010/main" val="31798979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smtClean="0"/>
              <a:t>Chemical Exergy</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46</a:t>
            </a:fld>
            <a:endParaRPr lang="en-IN"/>
          </a:p>
        </p:txBody>
      </p:sp>
    </p:spTree>
    <p:extLst>
      <p:ext uri="{BB962C8B-B14F-4D97-AF65-F5344CB8AC3E}">
        <p14:creationId xmlns:p14="http://schemas.microsoft.com/office/powerpoint/2010/main" val="39238598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Total Exergy</a:t>
            </a:r>
            <a:endParaRPr lang="en-IN" dirty="0"/>
          </a:p>
        </p:txBody>
      </p:sp>
      <p:sp>
        <p:nvSpPr>
          <p:cNvPr id="3" name="Content Placeholder 2"/>
          <p:cNvSpPr>
            <a:spLocks noGrp="1"/>
          </p:cNvSpPr>
          <p:nvPr>
            <p:ph idx="1"/>
          </p:nvPr>
        </p:nvSpPr>
        <p:spPr/>
        <p:txBody>
          <a:bodyPr/>
          <a:lstStyle/>
          <a:p>
            <a:r>
              <a:rPr lang="en-IN" dirty="0" smtClean="0"/>
              <a:t>Total exergy is a sum of thermo-mechanical exergy and chemical exergy</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47</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4134743447"/>
              </p:ext>
            </p:extLst>
          </p:nvPr>
        </p:nvGraphicFramePr>
        <p:xfrm>
          <a:off x="2074503" y="2944812"/>
          <a:ext cx="7312165" cy="2214042"/>
        </p:xfrm>
        <a:graphic>
          <a:graphicData uri="http://schemas.openxmlformats.org/presentationml/2006/ole">
            <mc:AlternateContent xmlns:mc="http://schemas.openxmlformats.org/markup-compatibility/2006">
              <mc:Choice xmlns:v="urn:schemas-microsoft-com:vml" Requires="v">
                <p:oleObj spid="_x0000_s14385" name="Equation" r:id="rId3" imgW="3187440" imgH="965160" progId="Equation.3">
                  <p:embed/>
                </p:oleObj>
              </mc:Choice>
              <mc:Fallback>
                <p:oleObj name="Equation" r:id="rId3" imgW="3187440" imgH="965160" progId="Equation.3">
                  <p:embed/>
                  <p:pic>
                    <p:nvPicPr>
                      <p:cNvPr id="0" name=""/>
                      <p:cNvPicPr/>
                      <p:nvPr/>
                    </p:nvPicPr>
                    <p:blipFill>
                      <a:blip r:embed="rId4"/>
                      <a:stretch>
                        <a:fillRect/>
                      </a:stretch>
                    </p:blipFill>
                    <p:spPr>
                      <a:xfrm>
                        <a:off x="2074503" y="2944812"/>
                        <a:ext cx="7312165" cy="2214042"/>
                      </a:xfrm>
                      <a:prstGeom prst="rect">
                        <a:avLst/>
                      </a:prstGeom>
                    </p:spPr>
                  </p:pic>
                </p:oleObj>
              </mc:Fallback>
            </mc:AlternateContent>
          </a:graphicData>
        </a:graphic>
      </p:graphicFrame>
    </p:spTree>
    <p:extLst>
      <p:ext uri="{BB962C8B-B14F-4D97-AF65-F5344CB8AC3E}">
        <p14:creationId xmlns:p14="http://schemas.microsoft.com/office/powerpoint/2010/main" val="31095394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Chemical Exergy</a:t>
            </a:r>
            <a:endParaRPr lang="en-IN" dirty="0"/>
          </a:p>
        </p:txBody>
      </p:sp>
      <p:sp>
        <p:nvSpPr>
          <p:cNvPr id="3" name="Content Placeholder 2"/>
          <p:cNvSpPr>
            <a:spLocks noGrp="1"/>
          </p:cNvSpPr>
          <p:nvPr>
            <p:ph idx="1"/>
          </p:nvPr>
        </p:nvSpPr>
        <p:spPr/>
        <p:txBody>
          <a:bodyPr/>
          <a:lstStyle/>
          <a:p>
            <a:r>
              <a:rPr lang="en-IN" dirty="0" smtClean="0"/>
              <a:t>Chemical Exergy is the exergy available in chemical form</a:t>
            </a:r>
          </a:p>
          <a:p>
            <a:r>
              <a:rPr lang="en-IN" dirty="0" smtClean="0"/>
              <a:t>This exergy can be extracted through a chemical reaction</a:t>
            </a:r>
          </a:p>
          <a:p>
            <a:pPr marL="0" indent="0">
              <a:buNone/>
            </a:pPr>
            <a:r>
              <a:rPr lang="en-IN" dirty="0" smtClean="0"/>
              <a:t>Chemical exergy of</a:t>
            </a:r>
          </a:p>
          <a:p>
            <a:r>
              <a:rPr lang="en-IN" dirty="0" smtClean="0"/>
              <a:t>An element</a:t>
            </a:r>
          </a:p>
          <a:p>
            <a:r>
              <a:rPr lang="en-IN" dirty="0" smtClean="0"/>
              <a:t>A compound</a:t>
            </a:r>
          </a:p>
          <a:p>
            <a:r>
              <a:rPr lang="en-IN" dirty="0" smtClean="0"/>
              <a:t>A gas mixture</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48</a:t>
            </a:fld>
            <a:endParaRPr lang="en-IN"/>
          </a:p>
        </p:txBody>
      </p:sp>
    </p:spTree>
    <p:extLst>
      <p:ext uri="{BB962C8B-B14F-4D97-AF65-F5344CB8AC3E}">
        <p14:creationId xmlns:p14="http://schemas.microsoft.com/office/powerpoint/2010/main" val="22490265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Evaluating Chemical Exergy</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49</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1903154376"/>
              </p:ext>
            </p:extLst>
          </p:nvPr>
        </p:nvGraphicFramePr>
        <p:xfrm>
          <a:off x="176213" y="1454150"/>
          <a:ext cx="11899900" cy="3487738"/>
        </p:xfrm>
        <a:graphic>
          <a:graphicData uri="http://schemas.openxmlformats.org/presentationml/2006/ole">
            <mc:AlternateContent xmlns:mc="http://schemas.openxmlformats.org/markup-compatibility/2006">
              <mc:Choice xmlns:v="urn:schemas-microsoft-com:vml" Requires="v">
                <p:oleObj spid="_x0000_s15451" name="Equation" r:id="rId3" imgW="7099200" imgH="2082600" progId="Equation.3">
                  <p:embed/>
                </p:oleObj>
              </mc:Choice>
              <mc:Fallback>
                <p:oleObj name="Equation" r:id="rId3" imgW="7099200" imgH="2082600" progId="Equation.3">
                  <p:embed/>
                  <p:pic>
                    <p:nvPicPr>
                      <p:cNvPr id="0" name=""/>
                      <p:cNvPicPr/>
                      <p:nvPr/>
                    </p:nvPicPr>
                    <p:blipFill>
                      <a:blip r:embed="rId4"/>
                      <a:stretch>
                        <a:fillRect/>
                      </a:stretch>
                    </p:blipFill>
                    <p:spPr>
                      <a:xfrm>
                        <a:off x="176213" y="1454150"/>
                        <a:ext cx="11899900" cy="348773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52236499"/>
              </p:ext>
            </p:extLst>
          </p:nvPr>
        </p:nvGraphicFramePr>
        <p:xfrm>
          <a:off x="8309141" y="4640263"/>
          <a:ext cx="2547937" cy="1716087"/>
        </p:xfrm>
        <a:graphic>
          <a:graphicData uri="http://schemas.openxmlformats.org/presentationml/2006/ole">
            <mc:AlternateContent xmlns:mc="http://schemas.openxmlformats.org/markup-compatibility/2006">
              <mc:Choice xmlns:v="urn:schemas-microsoft-com:vml" Requires="v">
                <p:oleObj spid="_x0000_s15452" name="Equation" r:id="rId5" imgW="1714320" imgH="1155600" progId="Equation.3">
                  <p:embed/>
                </p:oleObj>
              </mc:Choice>
              <mc:Fallback>
                <p:oleObj name="Equation" r:id="rId5" imgW="1714320" imgH="1155600" progId="Equation.3">
                  <p:embed/>
                  <p:pic>
                    <p:nvPicPr>
                      <p:cNvPr id="0" name=""/>
                      <p:cNvPicPr/>
                      <p:nvPr/>
                    </p:nvPicPr>
                    <p:blipFill>
                      <a:blip r:embed="rId6"/>
                      <a:stretch>
                        <a:fillRect/>
                      </a:stretch>
                    </p:blipFill>
                    <p:spPr>
                      <a:xfrm>
                        <a:off x="8309141" y="4640263"/>
                        <a:ext cx="2547937" cy="1716087"/>
                      </a:xfrm>
                      <a:prstGeom prst="rect">
                        <a:avLst/>
                      </a:prstGeom>
                    </p:spPr>
                  </p:pic>
                </p:oleObj>
              </mc:Fallback>
            </mc:AlternateContent>
          </a:graphicData>
        </a:graphic>
      </p:graphicFrame>
    </p:spTree>
    <p:extLst>
      <p:ext uri="{BB962C8B-B14F-4D97-AF65-F5344CB8AC3E}">
        <p14:creationId xmlns:p14="http://schemas.microsoft.com/office/powerpoint/2010/main" val="3333696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dirty="0" smtClean="0"/>
              <a:t>Entropy Change of an Ideal Gas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459866728"/>
              </p:ext>
            </p:extLst>
          </p:nvPr>
        </p:nvGraphicFramePr>
        <p:xfrm>
          <a:off x="2279176" y="1201610"/>
          <a:ext cx="2597624" cy="4984060"/>
        </p:xfrm>
        <a:graphic>
          <a:graphicData uri="http://schemas.openxmlformats.org/presentationml/2006/ole">
            <mc:AlternateContent xmlns:mc="http://schemas.openxmlformats.org/markup-compatibility/2006">
              <mc:Choice xmlns:v="urn:schemas-microsoft-com:vml" Requires="v">
                <p:oleObj spid="_x0000_s4238" name="Equation" r:id="rId3" imgW="1562040" imgH="2997000" progId="Equation.3">
                  <p:embed/>
                </p:oleObj>
              </mc:Choice>
              <mc:Fallback>
                <p:oleObj name="Equation" r:id="rId3" imgW="1562040" imgH="29970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176" y="1201610"/>
                        <a:ext cx="2597624" cy="4984060"/>
                      </a:xfrm>
                      <a:prstGeom prst="rect">
                        <a:avLst/>
                      </a:prstGeom>
                      <a:noFill/>
                      <a:extLst/>
                    </p:spPr>
                  </p:pic>
                </p:oleObj>
              </mc:Fallback>
            </mc:AlternateContent>
          </a:graphicData>
        </a:graphic>
      </p:graphicFrame>
      <p:graphicFrame>
        <p:nvGraphicFramePr>
          <p:cNvPr id="618499" name="Object 3"/>
          <p:cNvGraphicFramePr>
            <a:graphicFrameLocks noChangeAspect="1"/>
          </p:cNvGraphicFramePr>
          <p:nvPr>
            <p:extLst>
              <p:ext uri="{D42A27DB-BD31-4B8C-83A1-F6EECF244321}">
                <p14:modId xmlns:p14="http://schemas.microsoft.com/office/powerpoint/2010/main" val="494351505"/>
              </p:ext>
            </p:extLst>
          </p:nvPr>
        </p:nvGraphicFramePr>
        <p:xfrm>
          <a:off x="6660106" y="1111250"/>
          <a:ext cx="2636293" cy="5065127"/>
        </p:xfrm>
        <a:graphic>
          <a:graphicData uri="http://schemas.openxmlformats.org/presentationml/2006/ole">
            <mc:AlternateContent xmlns:mc="http://schemas.openxmlformats.org/markup-compatibility/2006">
              <mc:Choice xmlns:v="urn:schemas-microsoft-com:vml" Requires="v">
                <p:oleObj spid="_x0000_s4239" name="Equation" r:id="rId5" imgW="1600200" imgH="3073320" progId="Equation.3">
                  <p:embed/>
                </p:oleObj>
              </mc:Choice>
              <mc:Fallback>
                <p:oleObj name="Equation" r:id="rId5" imgW="1600200" imgH="3073320" progId="Equation.3">
                  <p:embed/>
                  <p:pic>
                    <p:nvPicPr>
                      <p:cNvPr id="6184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106" y="1111250"/>
                        <a:ext cx="2636293" cy="5065127"/>
                      </a:xfrm>
                      <a:prstGeom prst="rect">
                        <a:avLst/>
                      </a:prstGeom>
                      <a:noFill/>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2167200" y="4766040"/>
              <a:ext cx="9395280" cy="1451520"/>
            </p14:xfrm>
          </p:contentPart>
        </mc:Choice>
        <mc:Fallback xmlns="">
          <p:pic>
            <p:nvPicPr>
              <p:cNvPr id="6" name="Ink 5"/>
              <p:cNvPicPr/>
              <p:nvPr/>
            </p:nvPicPr>
            <p:blipFill>
              <a:blip r:embed="rId8"/>
              <a:stretch>
                <a:fillRect/>
              </a:stretch>
            </p:blipFill>
            <p:spPr>
              <a:xfrm>
                <a:off x="2161080" y="4761720"/>
                <a:ext cx="9404640" cy="1461960"/>
              </a:xfrm>
              <a:prstGeom prst="rect">
                <a:avLst/>
              </a:prstGeom>
            </p:spPr>
          </p:pic>
        </mc:Fallback>
      </mc:AlternateContent>
    </p:spTree>
    <p:extLst>
      <p:ext uri="{BB962C8B-B14F-4D97-AF65-F5344CB8AC3E}">
        <p14:creationId xmlns:p14="http://schemas.microsoft.com/office/powerpoint/2010/main" val="24672543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Evaluating Chemical </a:t>
            </a:r>
            <a:r>
              <a:rPr lang="en-IN" dirty="0" smtClean="0"/>
              <a:t>Exergy (using standard exergy values)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50</a:t>
            </a:fld>
            <a:endParaRPr lang="en-IN"/>
          </a:p>
        </p:txBody>
      </p:sp>
      <p:graphicFrame>
        <p:nvGraphicFramePr>
          <p:cNvPr id="7" name="Object 6"/>
          <p:cNvGraphicFramePr>
            <a:graphicFrameLocks noChangeAspect="1"/>
          </p:cNvGraphicFramePr>
          <p:nvPr>
            <p:extLst>
              <p:ext uri="{D42A27DB-BD31-4B8C-83A1-F6EECF244321}">
                <p14:modId xmlns:p14="http://schemas.microsoft.com/office/powerpoint/2010/main" val="2495067443"/>
              </p:ext>
            </p:extLst>
          </p:nvPr>
        </p:nvGraphicFramePr>
        <p:xfrm>
          <a:off x="1772101" y="2916877"/>
          <a:ext cx="8429625" cy="808038"/>
        </p:xfrm>
        <a:graphic>
          <a:graphicData uri="http://schemas.openxmlformats.org/presentationml/2006/ole">
            <mc:AlternateContent xmlns:mc="http://schemas.openxmlformats.org/markup-compatibility/2006">
              <mc:Choice xmlns:v="urn:schemas-microsoft-com:vml" Requires="v">
                <p:oleObj spid="_x0000_s20504" name="Equation" r:id="rId3" imgW="5029200" imgH="482400" progId="Equation.3">
                  <p:embed/>
                </p:oleObj>
              </mc:Choice>
              <mc:Fallback>
                <p:oleObj name="Equation" r:id="rId3" imgW="5029200" imgH="482400" progId="Equation.3">
                  <p:embed/>
                  <p:pic>
                    <p:nvPicPr>
                      <p:cNvPr id="6" name="Object 5"/>
                      <p:cNvPicPr/>
                      <p:nvPr/>
                    </p:nvPicPr>
                    <p:blipFill>
                      <a:blip r:embed="rId4"/>
                      <a:stretch>
                        <a:fillRect/>
                      </a:stretch>
                    </p:blipFill>
                    <p:spPr>
                      <a:xfrm>
                        <a:off x="1772101" y="2916877"/>
                        <a:ext cx="8429625" cy="808038"/>
                      </a:xfrm>
                      <a:prstGeom prst="rect">
                        <a:avLst/>
                      </a:prstGeom>
                    </p:spPr>
                  </p:pic>
                </p:oleObj>
              </mc:Fallback>
            </mc:AlternateContent>
          </a:graphicData>
        </a:graphic>
      </p:graphicFrame>
      <p:sp>
        <p:nvSpPr>
          <p:cNvPr id="8" name="TextBox 7"/>
          <p:cNvSpPr txBox="1"/>
          <p:nvPr/>
        </p:nvSpPr>
        <p:spPr>
          <a:xfrm>
            <a:off x="2129051" y="4503761"/>
            <a:ext cx="6660107" cy="646331"/>
          </a:xfrm>
          <a:prstGeom prst="rect">
            <a:avLst/>
          </a:prstGeom>
          <a:noFill/>
        </p:spPr>
        <p:txBody>
          <a:bodyPr wrap="square" rtlCol="0">
            <a:spAutoFit/>
          </a:bodyPr>
          <a:lstStyle/>
          <a:p>
            <a:r>
              <a:rPr lang="en-IN" dirty="0" smtClean="0"/>
              <a:t>The values of standard exergies can be obtained from tables. Use either Model I or Model II.</a:t>
            </a:r>
            <a:endParaRPr lang="en-IN" dirty="0"/>
          </a:p>
        </p:txBody>
      </p:sp>
    </p:spTree>
    <p:extLst>
      <p:ext uri="{BB962C8B-B14F-4D97-AF65-F5344CB8AC3E}">
        <p14:creationId xmlns:p14="http://schemas.microsoft.com/office/powerpoint/2010/main" val="2855407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Evaluating Chemical </a:t>
            </a:r>
            <a:r>
              <a:rPr lang="en-IN" dirty="0" smtClean="0"/>
              <a:t>Exergy…</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51</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2390992091"/>
              </p:ext>
            </p:extLst>
          </p:nvPr>
        </p:nvGraphicFramePr>
        <p:xfrm>
          <a:off x="1241393" y="2033516"/>
          <a:ext cx="9648969" cy="2770496"/>
        </p:xfrm>
        <a:graphic>
          <a:graphicData uri="http://schemas.openxmlformats.org/presentationml/2006/ole">
            <mc:AlternateContent xmlns:mc="http://schemas.openxmlformats.org/markup-compatibility/2006">
              <mc:Choice xmlns:v="urn:schemas-microsoft-com:vml" Requires="v">
                <p:oleObj spid="_x0000_s16426" name="Equation" r:id="rId3" imgW="5130720" imgH="1473120" progId="Equation.3">
                  <p:embed/>
                </p:oleObj>
              </mc:Choice>
              <mc:Fallback>
                <p:oleObj name="Equation" r:id="rId3" imgW="5130720" imgH="1473120" progId="Equation.3">
                  <p:embed/>
                  <p:pic>
                    <p:nvPicPr>
                      <p:cNvPr id="0" name=""/>
                      <p:cNvPicPr/>
                      <p:nvPr/>
                    </p:nvPicPr>
                    <p:blipFill>
                      <a:blip r:embed="rId4"/>
                      <a:stretch>
                        <a:fillRect/>
                      </a:stretch>
                    </p:blipFill>
                    <p:spPr>
                      <a:xfrm>
                        <a:off x="1241393" y="2033516"/>
                        <a:ext cx="9648969" cy="2770496"/>
                      </a:xfrm>
                      <a:prstGeom prst="rect">
                        <a:avLst/>
                      </a:prstGeom>
                    </p:spPr>
                  </p:pic>
                </p:oleObj>
              </mc:Fallback>
            </mc:AlternateContent>
          </a:graphicData>
        </a:graphic>
      </p:graphicFrame>
    </p:spTree>
    <p:extLst>
      <p:ext uri="{BB962C8B-B14F-4D97-AF65-F5344CB8AC3E}">
        <p14:creationId xmlns:p14="http://schemas.microsoft.com/office/powerpoint/2010/main" val="1267000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Evaluating Chemical Exergy of Fuels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52</a:t>
            </a:fld>
            <a:endParaRPr lang="en-IN"/>
          </a:p>
        </p:txBody>
      </p:sp>
      <p:graphicFrame>
        <p:nvGraphicFramePr>
          <p:cNvPr id="7" name="Object 6"/>
          <p:cNvGraphicFramePr>
            <a:graphicFrameLocks noChangeAspect="1"/>
          </p:cNvGraphicFramePr>
          <p:nvPr>
            <p:extLst>
              <p:ext uri="{D42A27DB-BD31-4B8C-83A1-F6EECF244321}">
                <p14:modId xmlns:p14="http://schemas.microsoft.com/office/powerpoint/2010/main" val="1259650780"/>
              </p:ext>
            </p:extLst>
          </p:nvPr>
        </p:nvGraphicFramePr>
        <p:xfrm>
          <a:off x="406493" y="1401975"/>
          <a:ext cx="6649398" cy="4936225"/>
        </p:xfrm>
        <a:graphic>
          <a:graphicData uri="http://schemas.openxmlformats.org/presentationml/2006/ole">
            <mc:AlternateContent xmlns:mc="http://schemas.openxmlformats.org/markup-compatibility/2006">
              <mc:Choice xmlns:v="urn:schemas-microsoft-com:vml" Requires="v">
                <p:oleObj spid="_x0000_s17488" name="Equation" r:id="rId3" imgW="4241520" imgH="3149280" progId="Equation.3">
                  <p:embed/>
                </p:oleObj>
              </mc:Choice>
              <mc:Fallback>
                <p:oleObj name="Equation" r:id="rId3" imgW="4241520" imgH="3149280" progId="Equation.3">
                  <p:embed/>
                  <p:pic>
                    <p:nvPicPr>
                      <p:cNvPr id="0" name=""/>
                      <p:cNvPicPr/>
                      <p:nvPr/>
                    </p:nvPicPr>
                    <p:blipFill>
                      <a:blip r:embed="rId4"/>
                      <a:stretch>
                        <a:fillRect/>
                      </a:stretch>
                    </p:blipFill>
                    <p:spPr>
                      <a:xfrm>
                        <a:off x="406493" y="1401975"/>
                        <a:ext cx="6649398" cy="49362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15729919"/>
              </p:ext>
            </p:extLst>
          </p:nvPr>
        </p:nvGraphicFramePr>
        <p:xfrm>
          <a:off x="8610600" y="4873080"/>
          <a:ext cx="3485890" cy="1036400"/>
        </p:xfrm>
        <a:graphic>
          <a:graphicData uri="http://schemas.openxmlformats.org/presentationml/2006/ole">
            <mc:AlternateContent xmlns:mc="http://schemas.openxmlformats.org/markup-compatibility/2006">
              <mc:Choice xmlns:v="urn:schemas-microsoft-com:vml" Requires="v">
                <p:oleObj spid="_x0000_s17489" name="Equation" r:id="rId5" imgW="2222280" imgH="660240" progId="Equation.3">
                  <p:embed/>
                </p:oleObj>
              </mc:Choice>
              <mc:Fallback>
                <p:oleObj name="Equation" r:id="rId5" imgW="2222280" imgH="660240" progId="Equation.3">
                  <p:embed/>
                  <p:pic>
                    <p:nvPicPr>
                      <p:cNvPr id="0" name=""/>
                      <p:cNvPicPr/>
                      <p:nvPr/>
                    </p:nvPicPr>
                    <p:blipFill>
                      <a:blip r:embed="rId6"/>
                      <a:stretch>
                        <a:fillRect/>
                      </a:stretch>
                    </p:blipFill>
                    <p:spPr>
                      <a:xfrm>
                        <a:off x="8610600" y="4873080"/>
                        <a:ext cx="3485890" cy="1036400"/>
                      </a:xfrm>
                      <a:prstGeom prst="rect">
                        <a:avLst/>
                      </a:prstGeom>
                    </p:spPr>
                  </p:pic>
                </p:oleObj>
              </mc:Fallback>
            </mc:AlternateContent>
          </a:graphicData>
        </a:graphic>
      </p:graphicFrame>
      <p:sp>
        <p:nvSpPr>
          <p:cNvPr id="9" name="Rounded Rectangle 8"/>
          <p:cNvSpPr/>
          <p:nvPr/>
        </p:nvSpPr>
        <p:spPr>
          <a:xfrm>
            <a:off x="406493" y="5240740"/>
            <a:ext cx="6649398" cy="109746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8754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Gibbs Function</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53</a:t>
            </a:fld>
            <a:endParaRPr lang="en-IN"/>
          </a:p>
        </p:txBody>
      </p:sp>
      <p:pic>
        <p:nvPicPr>
          <p:cNvPr id="6" name="Picture 5"/>
          <p:cNvPicPr>
            <a:picLocks noChangeAspect="1"/>
          </p:cNvPicPr>
          <p:nvPr/>
        </p:nvPicPr>
        <p:blipFill rotWithShape="1">
          <a:blip r:embed="rId2"/>
          <a:srcRect l="23497" t="16559" r="26154" b="5084"/>
          <a:stretch/>
        </p:blipFill>
        <p:spPr>
          <a:xfrm>
            <a:off x="3271564" y="1528549"/>
            <a:ext cx="5927027" cy="5186150"/>
          </a:xfrm>
          <a:prstGeom prst="rect">
            <a:avLst/>
          </a:prstGeom>
        </p:spPr>
      </p:pic>
    </p:spTree>
    <p:extLst>
      <p:ext uri="{BB962C8B-B14F-4D97-AF65-F5344CB8AC3E}">
        <p14:creationId xmlns:p14="http://schemas.microsoft.com/office/powerpoint/2010/main" val="34403935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Molar Chemical Exergy Values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54</a:t>
            </a:fld>
            <a:endParaRPr lang="en-IN"/>
          </a:p>
        </p:txBody>
      </p:sp>
      <p:pic>
        <p:nvPicPr>
          <p:cNvPr id="6" name="Picture 5"/>
          <p:cNvPicPr>
            <a:picLocks noChangeAspect="1"/>
          </p:cNvPicPr>
          <p:nvPr/>
        </p:nvPicPr>
        <p:blipFill>
          <a:blip r:embed="rId2"/>
          <a:stretch>
            <a:fillRect/>
          </a:stretch>
        </p:blipFill>
        <p:spPr>
          <a:xfrm>
            <a:off x="3994980" y="1804966"/>
            <a:ext cx="4202039" cy="4476375"/>
          </a:xfrm>
          <a:prstGeom prst="rect">
            <a:avLst/>
          </a:prstGeom>
        </p:spPr>
      </p:pic>
    </p:spTree>
    <p:extLst>
      <p:ext uri="{BB962C8B-B14F-4D97-AF65-F5344CB8AC3E}">
        <p14:creationId xmlns:p14="http://schemas.microsoft.com/office/powerpoint/2010/main" val="11906493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Numerical Problems</a:t>
            </a:r>
            <a:endParaRPr lang="en-IN" dirty="0"/>
          </a:p>
        </p:txBody>
      </p:sp>
    </p:spTree>
    <p:extLst>
      <p:ext uri="{BB962C8B-B14F-4D97-AF65-F5344CB8AC3E}">
        <p14:creationId xmlns:p14="http://schemas.microsoft.com/office/powerpoint/2010/main" val="21785181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1</a:t>
            </a:r>
            <a:endParaRPr lang="en-IN" dirty="0"/>
          </a:p>
        </p:txBody>
      </p:sp>
      <p:sp>
        <p:nvSpPr>
          <p:cNvPr id="3" name="Content Placeholder 2"/>
          <p:cNvSpPr>
            <a:spLocks noGrp="1"/>
          </p:cNvSpPr>
          <p:nvPr>
            <p:ph idx="1"/>
          </p:nvPr>
        </p:nvSpPr>
        <p:spPr/>
        <p:txBody>
          <a:bodyPr/>
          <a:lstStyle/>
          <a:p>
            <a:pPr marL="0" indent="0" algn="just">
              <a:buNone/>
            </a:pPr>
            <a:r>
              <a:rPr lang="en-US" dirty="0"/>
              <a:t>Determine the chemical exergy of liquid octane at </a:t>
            </a:r>
            <a:r>
              <a:rPr lang="en-US" dirty="0" smtClean="0"/>
              <a:t>25</a:t>
            </a:r>
            <a:r>
              <a:rPr lang="en-US" dirty="0">
                <a:latin typeface="Times New Roman" panose="02020603050405020304" pitchFamily="18" charset="0"/>
                <a:cs typeface="Times New Roman" panose="02020603050405020304" pitchFamily="18" charset="0"/>
              </a:rPr>
              <a:t> ℃</a:t>
            </a:r>
            <a:r>
              <a:rPr lang="en-US" dirty="0" smtClean="0"/>
              <a:t>, </a:t>
            </a:r>
            <a:r>
              <a:rPr lang="en-US" dirty="0"/>
              <a:t>1 </a:t>
            </a:r>
            <a:r>
              <a:rPr lang="en-US" dirty="0" err="1"/>
              <a:t>atm</a:t>
            </a:r>
            <a:r>
              <a:rPr lang="en-US" dirty="0"/>
              <a:t>, in </a:t>
            </a:r>
            <a:r>
              <a:rPr lang="en-US" dirty="0" smtClean="0"/>
              <a:t>kJ/kg for </a:t>
            </a:r>
            <a:r>
              <a:rPr lang="en-US" dirty="0"/>
              <a:t>an environment consisting of a gas phase at </a:t>
            </a:r>
            <a:r>
              <a:rPr lang="en-US" dirty="0" smtClean="0"/>
              <a:t>25</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1 </a:t>
            </a:r>
            <a:r>
              <a:rPr lang="en-US" dirty="0" err="1"/>
              <a:t>atm</a:t>
            </a:r>
            <a:r>
              <a:rPr lang="en-US" dirty="0"/>
              <a:t> obeying the ideal gas model with the following composition </a:t>
            </a:r>
            <a:r>
              <a:rPr lang="en-US" dirty="0" smtClean="0"/>
              <a:t>on a </a:t>
            </a:r>
            <a:r>
              <a:rPr lang="en-US" dirty="0"/>
              <a:t>molar basis: N</a:t>
            </a:r>
            <a:r>
              <a:rPr lang="en-US" baseline="-25000" dirty="0"/>
              <a:t>2</a:t>
            </a:r>
            <a:r>
              <a:rPr lang="en-US" dirty="0"/>
              <a:t>, 75.67%; O</a:t>
            </a:r>
            <a:r>
              <a:rPr lang="en-US" baseline="-25000" dirty="0"/>
              <a:t>2</a:t>
            </a:r>
            <a:r>
              <a:rPr lang="en-US" dirty="0"/>
              <a:t>, 20.35%; H</a:t>
            </a:r>
            <a:r>
              <a:rPr lang="en-US" baseline="-25000" dirty="0"/>
              <a:t>2</a:t>
            </a:r>
            <a:r>
              <a:rPr lang="en-US" dirty="0"/>
              <a:t>O, 3.12%; CO</a:t>
            </a:r>
            <a:r>
              <a:rPr lang="en-US" baseline="-25000" dirty="0"/>
              <a:t>2</a:t>
            </a:r>
            <a:r>
              <a:rPr lang="en-US" dirty="0"/>
              <a:t>, 0.03%; other, 0.83%. </a:t>
            </a:r>
            <a:endParaRPr lang="en-US" dirty="0" smtClean="0"/>
          </a:p>
          <a:p>
            <a:pPr marL="0" indent="0" algn="just">
              <a:buNone/>
            </a:pPr>
            <a:r>
              <a:rPr lang="en-US" dirty="0" smtClean="0"/>
              <a:t>(Moran </a:t>
            </a:r>
            <a:r>
              <a:rPr lang="en-US" dirty="0" err="1" smtClean="0"/>
              <a:t>eg</a:t>
            </a:r>
            <a:r>
              <a:rPr lang="en-US" dirty="0" smtClean="0"/>
              <a:t> 13.12)</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56</a:t>
            </a:fld>
            <a:endParaRPr lang="en-IN"/>
          </a:p>
        </p:txBody>
      </p:sp>
    </p:spTree>
    <p:extLst>
      <p:ext uri="{BB962C8B-B14F-4D97-AF65-F5344CB8AC3E}">
        <p14:creationId xmlns:p14="http://schemas.microsoft.com/office/powerpoint/2010/main" val="41741659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57</a:t>
            </a:fld>
            <a:endParaRPr lang="en-IN"/>
          </a:p>
        </p:txBody>
      </p:sp>
    </p:spTree>
    <p:extLst>
      <p:ext uri="{BB962C8B-B14F-4D97-AF65-F5344CB8AC3E}">
        <p14:creationId xmlns:p14="http://schemas.microsoft.com/office/powerpoint/2010/main" val="15708968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2</a:t>
            </a:r>
            <a:endParaRPr lang="en-IN" dirty="0"/>
          </a:p>
        </p:txBody>
      </p:sp>
      <p:sp>
        <p:nvSpPr>
          <p:cNvPr id="3" name="Content Placeholder 2"/>
          <p:cNvSpPr>
            <a:spLocks noGrp="1"/>
          </p:cNvSpPr>
          <p:nvPr>
            <p:ph idx="1"/>
          </p:nvPr>
        </p:nvSpPr>
        <p:spPr/>
        <p:txBody>
          <a:bodyPr/>
          <a:lstStyle/>
          <a:p>
            <a:pPr marL="0" indent="0" algn="just">
              <a:buNone/>
            </a:pPr>
            <a:r>
              <a:rPr lang="en-US" dirty="0"/>
              <a:t>Steam at 5 bar, </a:t>
            </a:r>
            <a:r>
              <a:rPr lang="en-US" dirty="0" smtClean="0"/>
              <a:t>240</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leaks from a line in a vapor power plant. Evaluate the flow exergy of the steam, in kJ/kg, relative </a:t>
            </a:r>
            <a:r>
              <a:rPr lang="en-US" dirty="0" smtClean="0"/>
              <a:t>to an </a:t>
            </a:r>
            <a:r>
              <a:rPr lang="en-US" dirty="0"/>
              <a:t>environment at 25C, 1 </a:t>
            </a:r>
            <a:r>
              <a:rPr lang="en-US" dirty="0" err="1"/>
              <a:t>atm</a:t>
            </a:r>
            <a:r>
              <a:rPr lang="en-US" dirty="0"/>
              <a:t> in which the mole fraction of water vapor </a:t>
            </a:r>
            <a:r>
              <a:rPr lang="en-US" dirty="0" smtClean="0"/>
              <a:t>is 0.0303.</a:t>
            </a:r>
          </a:p>
          <a:p>
            <a:pPr marL="0" indent="0" algn="just">
              <a:buNone/>
            </a:pPr>
            <a:r>
              <a:rPr lang="en-US" dirty="0" smtClean="0"/>
              <a:t>(Moran </a:t>
            </a:r>
            <a:r>
              <a:rPr lang="en-US" dirty="0" err="1" smtClean="0"/>
              <a:t>eg</a:t>
            </a:r>
            <a:r>
              <a:rPr lang="en-US" dirty="0" smtClean="0"/>
              <a:t>. 13.13)</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58</a:t>
            </a:fld>
            <a:endParaRPr lang="en-IN"/>
          </a:p>
        </p:txBody>
      </p:sp>
    </p:spTree>
    <p:extLst>
      <p:ext uri="{BB962C8B-B14F-4D97-AF65-F5344CB8AC3E}">
        <p14:creationId xmlns:p14="http://schemas.microsoft.com/office/powerpoint/2010/main" val="35946378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59</a:t>
            </a:fld>
            <a:endParaRPr lang="en-IN"/>
          </a:p>
        </p:txBody>
      </p:sp>
    </p:spTree>
    <p:extLst>
      <p:ext uri="{BB962C8B-B14F-4D97-AF65-F5344CB8AC3E}">
        <p14:creationId xmlns:p14="http://schemas.microsoft.com/office/powerpoint/2010/main" val="437963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 Balance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graphicFrame>
        <p:nvGraphicFramePr>
          <p:cNvPr id="5" name="Object 4"/>
          <p:cNvGraphicFramePr>
            <a:graphicFrameLocks noChangeAspect="1"/>
          </p:cNvGraphicFramePr>
          <p:nvPr/>
        </p:nvGraphicFramePr>
        <p:xfrm>
          <a:off x="3108076" y="1447800"/>
          <a:ext cx="5807325" cy="5183575"/>
        </p:xfrm>
        <a:graphic>
          <a:graphicData uri="http://schemas.openxmlformats.org/presentationml/2006/ole">
            <mc:AlternateContent xmlns:mc="http://schemas.openxmlformats.org/markup-compatibility/2006">
              <mc:Choice xmlns:v="urn:schemas-microsoft-com:vml" Requires="v">
                <p:oleObj spid="_x0000_s5192" name="Equation" r:id="rId3" imgW="3429000" imgH="3060360" progId="Equation.3">
                  <p:embed/>
                </p:oleObj>
              </mc:Choice>
              <mc:Fallback>
                <p:oleObj name="Equation" r:id="rId3" imgW="3429000" imgH="306036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076" y="1447800"/>
                        <a:ext cx="5807325" cy="518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7616520" y="1374120"/>
              <a:ext cx="4583880" cy="4520160"/>
            </p14:xfrm>
          </p:contentPart>
        </mc:Choice>
        <mc:Fallback xmlns="">
          <p:pic>
            <p:nvPicPr>
              <p:cNvPr id="6" name="Ink 5"/>
              <p:cNvPicPr/>
              <p:nvPr/>
            </p:nvPicPr>
            <p:blipFill>
              <a:blip r:embed="rId6"/>
              <a:stretch>
                <a:fillRect/>
              </a:stretch>
            </p:blipFill>
            <p:spPr>
              <a:xfrm>
                <a:off x="7613280" y="1368720"/>
                <a:ext cx="4591080" cy="4530960"/>
              </a:xfrm>
              <a:prstGeom prst="rect">
                <a:avLst/>
              </a:prstGeom>
            </p:spPr>
          </p:pic>
        </mc:Fallback>
      </mc:AlternateContent>
    </p:spTree>
    <p:extLst>
      <p:ext uri="{BB962C8B-B14F-4D97-AF65-F5344CB8AC3E}">
        <p14:creationId xmlns:p14="http://schemas.microsoft.com/office/powerpoint/2010/main" val="2380152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3</a:t>
            </a:r>
            <a:endParaRPr lang="en-IN" dirty="0"/>
          </a:p>
        </p:txBody>
      </p:sp>
      <p:sp>
        <p:nvSpPr>
          <p:cNvPr id="3" name="Content Placeholder 2"/>
          <p:cNvSpPr>
            <a:spLocks noGrp="1"/>
          </p:cNvSpPr>
          <p:nvPr>
            <p:ph idx="1"/>
          </p:nvPr>
        </p:nvSpPr>
        <p:spPr/>
        <p:txBody>
          <a:bodyPr>
            <a:normAutofit/>
          </a:bodyPr>
          <a:lstStyle/>
          <a:p>
            <a:pPr marL="0" indent="0" algn="just">
              <a:buNone/>
            </a:pPr>
            <a:r>
              <a:rPr lang="en-US" dirty="0"/>
              <a:t>Methane gas enters a reactor and burns completely with </a:t>
            </a:r>
            <a:r>
              <a:rPr lang="en-US" dirty="0" smtClean="0"/>
              <a:t>140% theoretical </a:t>
            </a:r>
            <a:r>
              <a:rPr lang="en-US" dirty="0"/>
              <a:t>air. Combustion products exit as a mixture at </a:t>
            </a:r>
            <a:r>
              <a:rPr lang="en-US" dirty="0" smtClean="0"/>
              <a:t>temperature </a:t>
            </a:r>
            <a:r>
              <a:rPr lang="en-US" i="1" dirty="0" smtClean="0"/>
              <a:t>T </a:t>
            </a:r>
            <a:r>
              <a:rPr lang="en-US" dirty="0"/>
              <a:t>and a pressure of 1 atm. For </a:t>
            </a:r>
            <a:r>
              <a:rPr lang="en-US" i="1" dirty="0"/>
              <a:t>T </a:t>
            </a:r>
            <a:r>
              <a:rPr lang="en-US" dirty="0" smtClean="0"/>
              <a:t>= 480 </a:t>
            </a:r>
            <a:r>
              <a:rPr lang="en-US" dirty="0"/>
              <a:t>and 1560 K, evaluate the flow exergy of the combustion products, in kJ </a:t>
            </a:r>
            <a:r>
              <a:rPr lang="en-US" dirty="0" smtClean="0"/>
              <a:t>per </a:t>
            </a:r>
            <a:r>
              <a:rPr lang="en-US" dirty="0" err="1" smtClean="0"/>
              <a:t>kmol</a:t>
            </a:r>
            <a:r>
              <a:rPr lang="en-US" dirty="0" smtClean="0"/>
              <a:t> </a:t>
            </a:r>
            <a:r>
              <a:rPr lang="en-US" dirty="0"/>
              <a:t>of fuel. Perform calculations relative to an environment consisting of an ideal gas mixture at </a:t>
            </a:r>
            <a:r>
              <a:rPr lang="en-US" dirty="0" smtClean="0"/>
              <a:t>25</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1 </a:t>
            </a:r>
            <a:r>
              <a:rPr lang="en-US" dirty="0" err="1"/>
              <a:t>atm</a:t>
            </a:r>
            <a:r>
              <a:rPr lang="en-US" dirty="0"/>
              <a:t> with the </a:t>
            </a:r>
            <a:r>
              <a:rPr lang="en-US" dirty="0" smtClean="0"/>
              <a:t>molar </a:t>
            </a:r>
            <a:r>
              <a:rPr lang="en-IN" dirty="0" smtClean="0"/>
              <a:t>analysis</a:t>
            </a:r>
            <a:r>
              <a:rPr lang="en-IN" dirty="0"/>
              <a:t>, </a:t>
            </a:r>
            <a:r>
              <a:rPr lang="en-IN" dirty="0" smtClean="0"/>
              <a:t>N</a:t>
            </a:r>
            <a:r>
              <a:rPr lang="en-IN" baseline="-25000" dirty="0" smtClean="0"/>
              <a:t>2</a:t>
            </a:r>
            <a:r>
              <a:rPr lang="en-IN" dirty="0" smtClean="0"/>
              <a:t>=0.7567</a:t>
            </a:r>
            <a:r>
              <a:rPr lang="en-IN" dirty="0"/>
              <a:t>, </a:t>
            </a:r>
            <a:r>
              <a:rPr lang="en-IN" dirty="0" smtClean="0"/>
              <a:t>O</a:t>
            </a:r>
            <a:r>
              <a:rPr lang="en-IN" baseline="-25000" dirty="0" smtClean="0"/>
              <a:t>2</a:t>
            </a:r>
            <a:r>
              <a:rPr lang="en-IN" dirty="0" smtClean="0"/>
              <a:t>=0.2035</a:t>
            </a:r>
            <a:r>
              <a:rPr lang="en-IN" dirty="0"/>
              <a:t>, </a:t>
            </a:r>
            <a:r>
              <a:rPr lang="en-IN" dirty="0" smtClean="0"/>
              <a:t>H</a:t>
            </a:r>
            <a:r>
              <a:rPr lang="en-IN" baseline="-25000" dirty="0" smtClean="0"/>
              <a:t>2</a:t>
            </a:r>
            <a:r>
              <a:rPr lang="en-IN" dirty="0" smtClean="0"/>
              <a:t>O=0.0303</a:t>
            </a:r>
            <a:r>
              <a:rPr lang="en-IN" dirty="0"/>
              <a:t>, </a:t>
            </a:r>
            <a:r>
              <a:rPr lang="en-IN" dirty="0" smtClean="0"/>
              <a:t>CO</a:t>
            </a:r>
            <a:r>
              <a:rPr lang="en-IN" baseline="-25000" dirty="0" smtClean="0"/>
              <a:t>2</a:t>
            </a:r>
            <a:r>
              <a:rPr lang="en-IN" dirty="0" smtClean="0"/>
              <a:t>=0.0003.</a:t>
            </a:r>
          </a:p>
          <a:p>
            <a:pPr marL="0" indent="0" algn="just">
              <a:buNone/>
            </a:pPr>
            <a:r>
              <a:rPr lang="en-IN" dirty="0" smtClean="0"/>
              <a:t>(Moran </a:t>
            </a:r>
            <a:r>
              <a:rPr lang="en-IN" dirty="0" err="1" smtClean="0"/>
              <a:t>eg</a:t>
            </a:r>
            <a:r>
              <a:rPr lang="en-IN" dirty="0" smtClean="0"/>
              <a:t> 13.14)</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60</a:t>
            </a:fld>
            <a:endParaRPr lang="en-IN"/>
          </a:p>
        </p:txBody>
      </p:sp>
    </p:spTree>
    <p:extLst>
      <p:ext uri="{BB962C8B-B14F-4D97-AF65-F5344CB8AC3E}">
        <p14:creationId xmlns:p14="http://schemas.microsoft.com/office/powerpoint/2010/main" val="13380355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61</a:t>
            </a:fld>
            <a:endParaRPr lang="en-IN"/>
          </a:p>
        </p:txBody>
      </p:sp>
    </p:spTree>
    <p:extLst>
      <p:ext uri="{BB962C8B-B14F-4D97-AF65-F5344CB8AC3E}">
        <p14:creationId xmlns:p14="http://schemas.microsoft.com/office/powerpoint/2010/main" val="3314725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4</a:t>
            </a:r>
            <a:endParaRPr lang="en-IN" dirty="0"/>
          </a:p>
        </p:txBody>
      </p:sp>
      <p:sp>
        <p:nvSpPr>
          <p:cNvPr id="3" name="Content Placeholder 2"/>
          <p:cNvSpPr>
            <a:spLocks noGrp="1"/>
          </p:cNvSpPr>
          <p:nvPr>
            <p:ph idx="1"/>
          </p:nvPr>
        </p:nvSpPr>
        <p:spPr/>
        <p:txBody>
          <a:bodyPr/>
          <a:lstStyle/>
          <a:p>
            <a:pPr marL="0" indent="0" algn="just">
              <a:buNone/>
            </a:pPr>
            <a:r>
              <a:rPr lang="en-US" dirty="0"/>
              <a:t>A mixture having an analysis on a molar basis of 85</a:t>
            </a:r>
            <a:r>
              <a:rPr lang="en-US" dirty="0" smtClean="0"/>
              <a:t>% dry </a:t>
            </a:r>
            <a:r>
              <a:rPr lang="en-US" dirty="0"/>
              <a:t>air, 15% CO enters a device at </a:t>
            </a:r>
            <a:r>
              <a:rPr lang="en-US" dirty="0" smtClean="0"/>
              <a:t>125</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2.1 </a:t>
            </a:r>
            <a:r>
              <a:rPr lang="en-US" dirty="0" err="1"/>
              <a:t>atm</a:t>
            </a:r>
            <a:r>
              <a:rPr lang="en-US" dirty="0"/>
              <a:t>, and a </a:t>
            </a:r>
            <a:r>
              <a:rPr lang="en-US" dirty="0" smtClean="0"/>
              <a:t>velocity of </a:t>
            </a:r>
            <a:r>
              <a:rPr lang="en-US" dirty="0"/>
              <a:t>250 m/s. If the mass flow rate is 1.0 kg/s, </a:t>
            </a:r>
            <a:r>
              <a:rPr lang="en-US" dirty="0" smtClean="0"/>
              <a:t>determine the </a:t>
            </a:r>
            <a:r>
              <a:rPr lang="en-US" dirty="0"/>
              <a:t>rate exergy enters, in kW</a:t>
            </a:r>
            <a:r>
              <a:rPr lang="en-US" dirty="0" smtClean="0"/>
              <a:t>.</a:t>
            </a:r>
          </a:p>
          <a:p>
            <a:pPr marL="0" indent="0" algn="just">
              <a:buNone/>
            </a:pPr>
            <a:r>
              <a:rPr lang="en-US" dirty="0" smtClean="0"/>
              <a:t>(Moran ex 13.70)</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62</a:t>
            </a:fld>
            <a:endParaRPr lang="en-IN"/>
          </a:p>
        </p:txBody>
      </p:sp>
    </p:spTree>
    <p:extLst>
      <p:ext uri="{BB962C8B-B14F-4D97-AF65-F5344CB8AC3E}">
        <p14:creationId xmlns:p14="http://schemas.microsoft.com/office/powerpoint/2010/main" val="1147583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63</a:t>
            </a:fld>
            <a:endParaRPr lang="en-IN"/>
          </a:p>
        </p:txBody>
      </p:sp>
    </p:spTree>
    <p:extLst>
      <p:ext uri="{BB962C8B-B14F-4D97-AF65-F5344CB8AC3E}">
        <p14:creationId xmlns:p14="http://schemas.microsoft.com/office/powerpoint/2010/main" val="37555891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5</a:t>
            </a:r>
            <a:endParaRPr lang="en-IN" dirty="0"/>
          </a:p>
        </p:txBody>
      </p:sp>
      <p:sp>
        <p:nvSpPr>
          <p:cNvPr id="3" name="Content Placeholder 2"/>
          <p:cNvSpPr>
            <a:spLocks noGrp="1"/>
          </p:cNvSpPr>
          <p:nvPr>
            <p:ph idx="1"/>
          </p:nvPr>
        </p:nvSpPr>
        <p:spPr/>
        <p:txBody>
          <a:bodyPr/>
          <a:lstStyle/>
          <a:p>
            <a:pPr marL="0" indent="0" algn="just">
              <a:buNone/>
            </a:pPr>
            <a:r>
              <a:rPr lang="en-US" dirty="0"/>
              <a:t>Coal enters the combustor of a power plant with a </a:t>
            </a:r>
            <a:r>
              <a:rPr lang="en-US" dirty="0" smtClean="0"/>
              <a:t>mass </a:t>
            </a:r>
            <a:r>
              <a:rPr lang="pt-BR" dirty="0" smtClean="0"/>
              <a:t>analysis </a:t>
            </a:r>
            <a:r>
              <a:rPr lang="pt-BR" dirty="0"/>
              <a:t>of 49.8% C, 3.5% H, 6.8% O, 6.4% S, 14.1% H</a:t>
            </a:r>
            <a:r>
              <a:rPr lang="pt-BR" baseline="-25000" dirty="0"/>
              <a:t>2</a:t>
            </a:r>
            <a:r>
              <a:rPr lang="pt-BR" dirty="0"/>
              <a:t>O</a:t>
            </a:r>
            <a:r>
              <a:rPr lang="pt-BR" dirty="0" smtClean="0"/>
              <a:t>, </a:t>
            </a:r>
            <a:r>
              <a:rPr lang="en-US" dirty="0" smtClean="0"/>
              <a:t>and </a:t>
            </a:r>
            <a:r>
              <a:rPr lang="en-US" dirty="0"/>
              <a:t>19.4% noncombustible ash. The higher heating value </a:t>
            </a:r>
            <a:r>
              <a:rPr lang="en-US" dirty="0" smtClean="0"/>
              <a:t>of the </a:t>
            </a:r>
            <a:r>
              <a:rPr lang="en-US" dirty="0"/>
              <a:t>coal is measured as 21,220 kJ/kg, and the lower </a:t>
            </a:r>
            <a:r>
              <a:rPr lang="en-US" dirty="0" smtClean="0"/>
              <a:t>heating value </a:t>
            </a:r>
            <a:r>
              <a:rPr lang="en-US" dirty="0"/>
              <a:t>on a dry basis, (LHV)d, is 20,450 kJ/kg</a:t>
            </a:r>
            <a:r>
              <a:rPr lang="en-US" dirty="0" smtClean="0"/>
              <a:t>. Estimate the chemical exergy of this coal.</a:t>
            </a:r>
          </a:p>
          <a:p>
            <a:pPr marL="0" indent="0" algn="just">
              <a:buNone/>
            </a:pPr>
            <a:r>
              <a:rPr lang="en-US" dirty="0" smtClean="0"/>
              <a:t>(Moran ex 13.78)</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64</a:t>
            </a:fld>
            <a:endParaRPr lang="en-IN"/>
          </a:p>
        </p:txBody>
      </p:sp>
    </p:spTree>
    <p:extLst>
      <p:ext uri="{BB962C8B-B14F-4D97-AF65-F5344CB8AC3E}">
        <p14:creationId xmlns:p14="http://schemas.microsoft.com/office/powerpoint/2010/main" val="31896862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6</a:t>
            </a:r>
            <a:endParaRPr lang="en-IN" dirty="0"/>
          </a:p>
        </p:txBody>
      </p:sp>
      <p:sp>
        <p:nvSpPr>
          <p:cNvPr id="3" name="Content Placeholder 2"/>
          <p:cNvSpPr>
            <a:spLocks noGrp="1"/>
          </p:cNvSpPr>
          <p:nvPr>
            <p:ph idx="1"/>
          </p:nvPr>
        </p:nvSpPr>
        <p:spPr/>
        <p:txBody>
          <a:bodyPr/>
          <a:lstStyle/>
          <a:p>
            <a:pPr marL="0" indent="0" algn="just">
              <a:buNone/>
            </a:pPr>
            <a:r>
              <a:rPr lang="en-IN" dirty="0" smtClean="0"/>
              <a:t>Determine the chemical exergy of (a) carbon, (b) hydrogen, (c) methane, (d) carbon monoxide, (e) liquid methanol, (f) nitrogen, (g) oxygen, (h) carbon dioxide, and (</a:t>
            </a:r>
            <a:r>
              <a:rPr lang="en-IN" dirty="0" err="1" smtClean="0"/>
              <a:t>i</a:t>
            </a:r>
            <a:r>
              <a:rPr lang="en-IN" dirty="0" smtClean="0"/>
              <a:t>) water, in kJ/kg. The environment consists of 75.67% N</a:t>
            </a:r>
            <a:r>
              <a:rPr lang="en-IN" baseline="-25000" dirty="0" smtClean="0"/>
              <a:t>2</a:t>
            </a:r>
            <a:r>
              <a:rPr lang="en-IN" dirty="0" smtClean="0"/>
              <a:t>, 20.35% O</a:t>
            </a:r>
            <a:r>
              <a:rPr lang="en-IN" baseline="-25000" dirty="0" smtClean="0"/>
              <a:t>2</a:t>
            </a:r>
            <a:r>
              <a:rPr lang="en-IN" dirty="0" smtClean="0"/>
              <a:t>, 3.12% H</a:t>
            </a:r>
            <a:r>
              <a:rPr lang="en-IN" baseline="-25000" dirty="0" smtClean="0"/>
              <a:t>2</a:t>
            </a:r>
            <a:r>
              <a:rPr lang="en-IN" dirty="0" smtClean="0"/>
              <a:t>O, 0.03% CO</a:t>
            </a:r>
            <a:r>
              <a:rPr lang="en-IN" baseline="-25000" dirty="0" smtClean="0"/>
              <a:t>2</a:t>
            </a:r>
            <a:r>
              <a:rPr lang="en-IN" dirty="0" smtClean="0"/>
              <a:t> and others 0.83% at 25℃ and 1 atm.</a:t>
            </a:r>
          </a:p>
          <a:p>
            <a:pPr marL="0" indent="0" algn="just">
              <a:buNone/>
            </a:pPr>
            <a:r>
              <a:rPr lang="en-IN" dirty="0" smtClean="0"/>
              <a:t>(Nag </a:t>
            </a:r>
            <a:r>
              <a:rPr lang="en-IN" dirty="0" err="1" smtClean="0"/>
              <a:t>eg</a:t>
            </a:r>
            <a:r>
              <a:rPr lang="en-IN" dirty="0" smtClean="0"/>
              <a:t> 16.12)</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65</a:t>
            </a:fld>
            <a:endParaRPr lang="en-IN"/>
          </a:p>
        </p:txBody>
      </p:sp>
    </p:spTree>
    <p:extLst>
      <p:ext uri="{BB962C8B-B14F-4D97-AF65-F5344CB8AC3E}">
        <p14:creationId xmlns:p14="http://schemas.microsoft.com/office/powerpoint/2010/main" val="5100062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66</a:t>
            </a:fld>
            <a:endParaRPr lang="en-IN"/>
          </a:p>
        </p:txBody>
      </p:sp>
    </p:spTree>
    <p:extLst>
      <p:ext uri="{BB962C8B-B14F-4D97-AF65-F5344CB8AC3E}">
        <p14:creationId xmlns:p14="http://schemas.microsoft.com/office/powerpoint/2010/main" val="4774847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7</a:t>
            </a:r>
            <a:endParaRPr lang="en-IN" dirty="0"/>
          </a:p>
        </p:txBody>
      </p:sp>
      <p:sp>
        <p:nvSpPr>
          <p:cNvPr id="3" name="Content Placeholder 2"/>
          <p:cNvSpPr>
            <a:spLocks noGrp="1"/>
          </p:cNvSpPr>
          <p:nvPr>
            <p:ph idx="1"/>
          </p:nvPr>
        </p:nvSpPr>
        <p:spPr/>
        <p:txBody>
          <a:bodyPr/>
          <a:lstStyle/>
          <a:p>
            <a:pPr marL="0" indent="0" algn="just">
              <a:buNone/>
            </a:pPr>
            <a:r>
              <a:rPr lang="en-IN" dirty="0" smtClean="0"/>
              <a:t>A gasoline engine delivers 150 kW. The fuel used is C</a:t>
            </a:r>
            <a:r>
              <a:rPr lang="en-IN" baseline="-25000" dirty="0" smtClean="0"/>
              <a:t>8</a:t>
            </a:r>
            <a:r>
              <a:rPr lang="en-IN" dirty="0" smtClean="0"/>
              <a:t>H</a:t>
            </a:r>
            <a:r>
              <a:rPr lang="en-IN" baseline="-25000" dirty="0" smtClean="0"/>
              <a:t>18</a:t>
            </a:r>
            <a:r>
              <a:rPr lang="en-IN" dirty="0" smtClean="0"/>
              <a:t> (</a:t>
            </a:r>
            <a:r>
              <a:rPr lang="en-IN" i="1" dirty="0" smtClean="0"/>
              <a:t>l</a:t>
            </a:r>
            <a:r>
              <a:rPr lang="en-IN" dirty="0" smtClean="0"/>
              <a:t>) and it enters the engine at 25℃. 150% theoretical air is used and it enters at 45℃. The products of combustion leave the engine at 750 K, and the heat transfer from the engine is 205 kW. Determine the fuel consumption per hour, if complete combustion is achieved.</a:t>
            </a:r>
          </a:p>
          <a:p>
            <a:pPr marL="0" indent="0">
              <a:buNone/>
            </a:pPr>
            <a:r>
              <a:rPr lang="en-IN" dirty="0" smtClean="0"/>
              <a:t>(Nag </a:t>
            </a:r>
            <a:r>
              <a:rPr lang="en-IN" dirty="0" err="1" smtClean="0"/>
              <a:t>eg</a:t>
            </a:r>
            <a:r>
              <a:rPr lang="en-IN" dirty="0" smtClean="0"/>
              <a:t> 16.9)</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67</a:t>
            </a:fld>
            <a:endParaRPr lang="en-IN"/>
          </a:p>
        </p:txBody>
      </p:sp>
    </p:spTree>
    <p:extLst>
      <p:ext uri="{BB962C8B-B14F-4D97-AF65-F5344CB8AC3E}">
        <p14:creationId xmlns:p14="http://schemas.microsoft.com/office/powerpoint/2010/main" val="35720139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8</a:t>
            </a:r>
            <a:endParaRPr lang="en-IN" dirty="0"/>
          </a:p>
        </p:txBody>
      </p:sp>
      <p:sp>
        <p:nvSpPr>
          <p:cNvPr id="3" name="Content Placeholder 2"/>
          <p:cNvSpPr>
            <a:spLocks noGrp="1"/>
          </p:cNvSpPr>
          <p:nvPr>
            <p:ph idx="1"/>
          </p:nvPr>
        </p:nvSpPr>
        <p:spPr/>
        <p:txBody>
          <a:bodyPr/>
          <a:lstStyle/>
          <a:p>
            <a:pPr marL="0" indent="0" algn="just">
              <a:buNone/>
            </a:pPr>
            <a:r>
              <a:rPr lang="en-IN" dirty="0" smtClean="0"/>
              <a:t>Liquid Octane (C</a:t>
            </a:r>
            <a:r>
              <a:rPr lang="en-IN" baseline="-25000" dirty="0" smtClean="0"/>
              <a:t>8</a:t>
            </a:r>
            <a:r>
              <a:rPr lang="en-IN" dirty="0" smtClean="0"/>
              <a:t>H</a:t>
            </a:r>
            <a:r>
              <a:rPr lang="en-IN" baseline="-25000" dirty="0" smtClean="0"/>
              <a:t>18</a:t>
            </a:r>
            <a:r>
              <a:rPr lang="en-IN" dirty="0" smtClean="0"/>
              <a:t>) at 25℃, 1 </a:t>
            </a:r>
            <a:r>
              <a:rPr lang="en-IN" dirty="0" err="1" smtClean="0"/>
              <a:t>atm</a:t>
            </a:r>
            <a:r>
              <a:rPr lang="en-IN" dirty="0" smtClean="0"/>
              <a:t> and a mass flow rate of 0.57 kg/h enters a small internal combustion engine operating at steady state. The fuel burns with air entering the engine in a separate stream at 25℃, 1 atm. Combustion products exit at 670 K, 1 </a:t>
            </a:r>
            <a:r>
              <a:rPr lang="en-IN" dirty="0" err="1" smtClean="0"/>
              <a:t>atm</a:t>
            </a:r>
            <a:r>
              <a:rPr lang="en-IN" dirty="0" smtClean="0"/>
              <a:t> with a dry molar analysis of 11.4% CO</a:t>
            </a:r>
            <a:r>
              <a:rPr lang="en-IN" baseline="-25000" dirty="0" smtClean="0"/>
              <a:t>2</a:t>
            </a:r>
            <a:r>
              <a:rPr lang="en-IN" dirty="0" smtClean="0"/>
              <a:t>, 2.9% CO, 1.6% O</a:t>
            </a:r>
            <a:r>
              <a:rPr lang="en-IN" baseline="-25000" dirty="0" smtClean="0"/>
              <a:t>2</a:t>
            </a:r>
            <a:r>
              <a:rPr lang="en-IN" dirty="0" smtClean="0"/>
              <a:t> and 84.1% N</a:t>
            </a:r>
            <a:r>
              <a:rPr lang="en-IN" baseline="-25000" dirty="0" smtClean="0"/>
              <a:t>2</a:t>
            </a:r>
            <a:r>
              <a:rPr lang="en-IN" dirty="0" smtClean="0"/>
              <a:t>. If the engine develops power at the rate of 1 kW, determine (a) the rate of heat transfer from the engine in kW and (b) the 2</a:t>
            </a:r>
            <a:r>
              <a:rPr lang="en-IN" baseline="30000" dirty="0" smtClean="0"/>
              <a:t>nd</a:t>
            </a:r>
            <a:r>
              <a:rPr lang="en-IN" dirty="0" smtClean="0"/>
              <a:t> law efficiency of the engine.</a:t>
            </a:r>
          </a:p>
          <a:p>
            <a:pPr marL="0" indent="0" algn="just">
              <a:buNone/>
            </a:pPr>
            <a:r>
              <a:rPr lang="en-IN" dirty="0" smtClean="0"/>
              <a:t>(Nag </a:t>
            </a:r>
            <a:r>
              <a:rPr lang="en-IN" dirty="0" err="1" smtClean="0"/>
              <a:t>eg</a:t>
            </a:r>
            <a:r>
              <a:rPr lang="en-IN" dirty="0" smtClean="0"/>
              <a:t> 16.13, Moran ex. 13.75) </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68</a:t>
            </a:fld>
            <a:endParaRPr lang="en-IN"/>
          </a:p>
        </p:txBody>
      </p:sp>
    </p:spTree>
    <p:extLst>
      <p:ext uri="{BB962C8B-B14F-4D97-AF65-F5344CB8AC3E}">
        <p14:creationId xmlns:p14="http://schemas.microsoft.com/office/powerpoint/2010/main" val="2485496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9</a:t>
            </a:r>
            <a:endParaRPr lang="en-IN" dirty="0"/>
          </a:p>
        </p:txBody>
      </p:sp>
      <p:sp>
        <p:nvSpPr>
          <p:cNvPr id="3" name="Content Placeholder 2"/>
          <p:cNvSpPr>
            <a:spLocks noGrp="1"/>
          </p:cNvSpPr>
          <p:nvPr>
            <p:ph idx="1"/>
          </p:nvPr>
        </p:nvSpPr>
        <p:spPr/>
        <p:txBody>
          <a:bodyPr/>
          <a:lstStyle/>
          <a:p>
            <a:pPr marL="0" indent="0" algn="just">
              <a:buNone/>
            </a:pPr>
            <a:r>
              <a:rPr lang="en-US" dirty="0"/>
              <a:t>Liquid octane enters an internal combustion engine operating at steady state with a mass flow rate of </a:t>
            </a:r>
            <a:r>
              <a:rPr lang="en-US" dirty="0" smtClean="0"/>
              <a:t>1.8</a:t>
            </a:r>
            <a:r>
              <a:rPr lang="en-US" dirty="0" smtClean="0">
                <a:sym typeface="Symbol" panose="05050102010706020507" pitchFamily="18" charset="2"/>
              </a:rPr>
              <a:t></a:t>
            </a:r>
            <a:r>
              <a:rPr lang="en-US" dirty="0" smtClean="0"/>
              <a:t>10</a:t>
            </a:r>
            <a:r>
              <a:rPr lang="en-US" baseline="30000" dirty="0" smtClean="0"/>
              <a:t>-3</a:t>
            </a:r>
            <a:r>
              <a:rPr lang="en-US" dirty="0" smtClean="0"/>
              <a:t> </a:t>
            </a:r>
            <a:r>
              <a:rPr lang="en-US" dirty="0"/>
              <a:t>kg/s and </a:t>
            </a:r>
            <a:r>
              <a:rPr lang="en-US" dirty="0" smtClean="0"/>
              <a:t>is mixed </a:t>
            </a:r>
            <a:r>
              <a:rPr lang="en-US" dirty="0"/>
              <a:t>with the theoretical amount of air. The fuel and air enter the engine at </a:t>
            </a:r>
            <a:r>
              <a:rPr lang="en-US" dirty="0" smtClean="0"/>
              <a:t>25</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and 1 atm. The mixture burns </a:t>
            </a:r>
            <a:r>
              <a:rPr lang="en-US" dirty="0" smtClean="0"/>
              <a:t>completely and </a:t>
            </a:r>
            <a:r>
              <a:rPr lang="en-US" dirty="0"/>
              <a:t>combustion products leave the engine at 890 K. The engine develops a power output of 37 kW. Determine the rate of </a:t>
            </a:r>
            <a:r>
              <a:rPr lang="en-US" dirty="0" smtClean="0"/>
              <a:t>heat transfer </a:t>
            </a:r>
            <a:r>
              <a:rPr lang="en-US" dirty="0"/>
              <a:t>from the engine, in kW, neglecting kinetic and potential energy effects</a:t>
            </a:r>
            <a:r>
              <a:rPr lang="en-US" dirty="0" smtClean="0"/>
              <a:t>. Also evaluate the exergy efficiency of the engine.</a:t>
            </a:r>
          </a:p>
          <a:p>
            <a:pPr marL="0" indent="0" algn="just">
              <a:buNone/>
            </a:pPr>
            <a:r>
              <a:rPr lang="en-US" dirty="0" smtClean="0"/>
              <a:t>(Moran </a:t>
            </a:r>
            <a:r>
              <a:rPr lang="en-US" dirty="0" err="1" smtClean="0"/>
              <a:t>eg</a:t>
            </a:r>
            <a:r>
              <a:rPr lang="en-US" dirty="0" smtClean="0"/>
              <a:t> 13.4 &amp; </a:t>
            </a:r>
            <a:r>
              <a:rPr lang="en-US" dirty="0" err="1" smtClean="0"/>
              <a:t>eg</a:t>
            </a:r>
            <a:r>
              <a:rPr lang="en-US" dirty="0" smtClean="0"/>
              <a:t> 13.15)</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69</a:t>
            </a:fld>
            <a:endParaRPr lang="en-IN"/>
          </a:p>
        </p:txBody>
      </p:sp>
    </p:spTree>
    <p:extLst>
      <p:ext uri="{BB962C8B-B14F-4D97-AF65-F5344CB8AC3E}">
        <p14:creationId xmlns:p14="http://schemas.microsoft.com/office/powerpoint/2010/main" val="505563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Entropy Balance for Closed System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graphicFrame>
        <p:nvGraphicFramePr>
          <p:cNvPr id="5" name="Object 4"/>
          <p:cNvGraphicFramePr>
            <a:graphicFrameLocks noChangeAspect="1"/>
          </p:cNvGraphicFramePr>
          <p:nvPr/>
        </p:nvGraphicFramePr>
        <p:xfrm>
          <a:off x="3643314" y="2286000"/>
          <a:ext cx="4903787" cy="2286000"/>
        </p:xfrm>
        <a:graphic>
          <a:graphicData uri="http://schemas.openxmlformats.org/presentationml/2006/ole">
            <mc:AlternateContent xmlns:mc="http://schemas.openxmlformats.org/markup-compatibility/2006">
              <mc:Choice xmlns:v="urn:schemas-microsoft-com:vml" Requires="v">
                <p:oleObj spid="_x0000_s6216" name="Equation" r:id="rId3" imgW="1879560" imgH="876240" progId="Equation.3">
                  <p:embed/>
                </p:oleObj>
              </mc:Choice>
              <mc:Fallback>
                <p:oleObj name="Equation" r:id="rId3" imgW="1879560" imgH="8762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4" y="2286000"/>
                        <a:ext cx="4903787"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802320" y="2501640"/>
              <a:ext cx="4795200" cy="2206800"/>
            </p14:xfrm>
          </p:contentPart>
        </mc:Choice>
        <mc:Fallback xmlns="">
          <p:pic>
            <p:nvPicPr>
              <p:cNvPr id="6" name="Ink 5"/>
              <p:cNvPicPr/>
              <p:nvPr/>
            </p:nvPicPr>
            <p:blipFill>
              <a:blip r:embed="rId6"/>
              <a:stretch>
                <a:fillRect/>
              </a:stretch>
            </p:blipFill>
            <p:spPr>
              <a:xfrm>
                <a:off x="3798720" y="2499120"/>
                <a:ext cx="4803480" cy="2213640"/>
              </a:xfrm>
              <a:prstGeom prst="rect">
                <a:avLst/>
              </a:prstGeom>
            </p:spPr>
          </p:pic>
        </mc:Fallback>
      </mc:AlternateContent>
    </p:spTree>
    <p:extLst>
      <p:ext uri="{BB962C8B-B14F-4D97-AF65-F5344CB8AC3E}">
        <p14:creationId xmlns:p14="http://schemas.microsoft.com/office/powerpoint/2010/main" val="2866490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10</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IN" dirty="0" smtClean="0"/>
              <a:t>A CI engine operates with diesel and biodiesel blends containing </a:t>
            </a:r>
            <a:r>
              <a:rPr lang="en-IN" dirty="0" err="1" smtClean="0"/>
              <a:t>nano</a:t>
            </a:r>
            <a:r>
              <a:rPr lang="en-IN" dirty="0" smtClean="0"/>
              <a:t>-particles. In a certain experiment, the engine is operated at 2000 rpm, a torque of 2.5 N-m. The following calculations have been made in kW.</a:t>
            </a:r>
          </a:p>
          <a:p>
            <a:pPr marL="0" indent="0" algn="just">
              <a:buNone/>
            </a:pPr>
            <a:r>
              <a:rPr lang="en-IN" dirty="0" smtClean="0"/>
              <a:t>Air exergy = 1.8273</a:t>
            </a:r>
            <a:r>
              <a:rPr lang="en-IN" dirty="0" smtClean="0">
                <a:sym typeface="Symbol" panose="05050102010706020507" pitchFamily="18" charset="2"/>
              </a:rPr>
              <a:t>10-4 kW; Fuel exergy = 4.4137 kW; Exhaust gas exergy = 0.1968 kW; Exergy lost due to heat transfer = 0.4201 kW.</a:t>
            </a:r>
          </a:p>
          <a:p>
            <a:pPr marL="0" indent="0" algn="just">
              <a:buNone/>
            </a:pPr>
            <a:r>
              <a:rPr lang="en-IN" dirty="0" smtClean="0">
                <a:sym typeface="Symbol" panose="05050102010706020507" pitchFamily="18" charset="2"/>
              </a:rPr>
              <a:t>Compute the exergy destroyed and the 2</a:t>
            </a:r>
            <a:r>
              <a:rPr lang="en-IN" baseline="30000" dirty="0" smtClean="0">
                <a:sym typeface="Symbol" panose="05050102010706020507" pitchFamily="18" charset="2"/>
              </a:rPr>
              <a:t>nd</a:t>
            </a:r>
            <a:r>
              <a:rPr lang="en-IN" dirty="0" smtClean="0">
                <a:sym typeface="Symbol" panose="05050102010706020507" pitchFamily="18" charset="2"/>
              </a:rPr>
              <a:t> law efficiency.</a:t>
            </a:r>
          </a:p>
          <a:p>
            <a:pPr marL="0" indent="0" algn="just">
              <a:buNone/>
            </a:pPr>
            <a:r>
              <a:rPr lang="en-IN" dirty="0" smtClean="0">
                <a:sym typeface="Symbol" panose="05050102010706020507" pitchFamily="18" charset="2"/>
              </a:rPr>
              <a:t>If the exergy of air is neglected, what would be the amount of error?</a:t>
            </a:r>
          </a:p>
          <a:p>
            <a:pPr marL="0" indent="0" algn="just">
              <a:buNone/>
            </a:pPr>
            <a:endParaRPr lang="en-IN" dirty="0">
              <a:sym typeface="Symbol" panose="05050102010706020507" pitchFamily="18" charset="2"/>
            </a:endParaRPr>
          </a:p>
          <a:p>
            <a:pPr marL="0" indent="0" algn="just">
              <a:buNone/>
            </a:pPr>
            <a:r>
              <a:rPr lang="en-IN" b="1" dirty="0" err="1" smtClean="0">
                <a:sym typeface="Symbol" panose="05050102010706020507" pitchFamily="18" charset="2"/>
              </a:rPr>
              <a:t>Ans</a:t>
            </a:r>
            <a:r>
              <a:rPr lang="en-IN" dirty="0" smtClean="0">
                <a:sym typeface="Symbol" panose="05050102010706020507" pitchFamily="18" charset="2"/>
              </a:rPr>
              <a:t>: Exergy destroyed = 3.2737 kW, 2</a:t>
            </a:r>
            <a:r>
              <a:rPr lang="en-IN" baseline="30000" dirty="0" smtClean="0">
                <a:sym typeface="Symbol" panose="05050102010706020507" pitchFamily="18" charset="2"/>
              </a:rPr>
              <a:t>nd</a:t>
            </a:r>
            <a:r>
              <a:rPr lang="en-IN" dirty="0" smtClean="0">
                <a:sym typeface="Symbol" panose="05050102010706020507" pitchFamily="18" charset="2"/>
              </a:rPr>
              <a:t> law efficiency = 11.86%, Error = 0.006%</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70</a:t>
            </a:fld>
            <a:endParaRPr lang="en-IN"/>
          </a:p>
        </p:txBody>
      </p:sp>
    </p:spTree>
    <p:extLst>
      <p:ext uri="{BB962C8B-B14F-4D97-AF65-F5344CB8AC3E}">
        <p14:creationId xmlns:p14="http://schemas.microsoft.com/office/powerpoint/2010/main" val="17901664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err="1" smtClean="0"/>
              <a:t>Exergo</a:t>
            </a:r>
            <a:r>
              <a:rPr lang="en-IN" dirty="0" smtClean="0"/>
              <a:t>-Economics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71</a:t>
            </a:fld>
            <a:endParaRPr lang="en-IN"/>
          </a:p>
        </p:txBody>
      </p:sp>
    </p:spTree>
    <p:extLst>
      <p:ext uri="{BB962C8B-B14F-4D97-AF65-F5344CB8AC3E}">
        <p14:creationId xmlns:p14="http://schemas.microsoft.com/office/powerpoint/2010/main" val="12018100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Exergo</a:t>
            </a:r>
            <a:r>
              <a:rPr lang="en-IN" dirty="0" smtClean="0"/>
              <a:t>-Economics Equations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72</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2779691651"/>
              </p:ext>
            </p:extLst>
          </p:nvPr>
        </p:nvGraphicFramePr>
        <p:xfrm>
          <a:off x="1801506" y="1586603"/>
          <a:ext cx="6093378" cy="4240991"/>
        </p:xfrm>
        <a:graphic>
          <a:graphicData uri="http://schemas.openxmlformats.org/presentationml/2006/ole">
            <mc:AlternateContent xmlns:mc="http://schemas.openxmlformats.org/markup-compatibility/2006">
              <mc:Choice xmlns:v="urn:schemas-microsoft-com:vml" Requires="v">
                <p:oleObj spid="_x0000_s18486" name="Equation" r:id="rId3" imgW="3174840" imgH="2209680" progId="Equation.3">
                  <p:embed/>
                </p:oleObj>
              </mc:Choice>
              <mc:Fallback>
                <p:oleObj name="Equation" r:id="rId3" imgW="3174840" imgH="2209680" progId="Equation.3">
                  <p:embed/>
                  <p:pic>
                    <p:nvPicPr>
                      <p:cNvPr id="0" name=""/>
                      <p:cNvPicPr/>
                      <p:nvPr/>
                    </p:nvPicPr>
                    <p:blipFill>
                      <a:blip r:embed="rId4"/>
                      <a:stretch>
                        <a:fillRect/>
                      </a:stretch>
                    </p:blipFill>
                    <p:spPr>
                      <a:xfrm>
                        <a:off x="1801506" y="1586603"/>
                        <a:ext cx="6093378" cy="4240991"/>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50454492"/>
              </p:ext>
            </p:extLst>
          </p:nvPr>
        </p:nvGraphicFramePr>
        <p:xfrm>
          <a:off x="8299579" y="2674960"/>
          <a:ext cx="3506369" cy="1337481"/>
        </p:xfrm>
        <a:graphic>
          <a:graphicData uri="http://schemas.openxmlformats.org/presentationml/2006/ole">
            <mc:AlternateContent xmlns:mc="http://schemas.openxmlformats.org/markup-compatibility/2006">
              <mc:Choice xmlns:v="urn:schemas-microsoft-com:vml" Requires="v">
                <p:oleObj spid="_x0000_s18487" name="Equation" r:id="rId5" imgW="2463480" imgH="939600" progId="Equation.3">
                  <p:embed/>
                </p:oleObj>
              </mc:Choice>
              <mc:Fallback>
                <p:oleObj name="Equation" r:id="rId5" imgW="2463480" imgH="939600" progId="Equation.3">
                  <p:embed/>
                  <p:pic>
                    <p:nvPicPr>
                      <p:cNvPr id="0" name=""/>
                      <p:cNvPicPr/>
                      <p:nvPr/>
                    </p:nvPicPr>
                    <p:blipFill>
                      <a:blip r:embed="rId6"/>
                      <a:stretch>
                        <a:fillRect/>
                      </a:stretch>
                    </p:blipFill>
                    <p:spPr>
                      <a:xfrm>
                        <a:off x="8299579" y="2674960"/>
                        <a:ext cx="3506369" cy="1337481"/>
                      </a:xfrm>
                      <a:prstGeom prst="rect">
                        <a:avLst/>
                      </a:prstGeom>
                    </p:spPr>
                  </p:pic>
                </p:oleObj>
              </mc:Fallback>
            </mc:AlternateContent>
          </a:graphicData>
        </a:graphic>
      </p:graphicFrame>
    </p:spTree>
    <p:extLst>
      <p:ext uri="{BB962C8B-B14F-4D97-AF65-F5344CB8AC3E}">
        <p14:creationId xmlns:p14="http://schemas.microsoft.com/office/powerpoint/2010/main" val="3260934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478"/>
            <a:ext cx="10515600" cy="1325563"/>
          </a:xfrm>
        </p:spPr>
        <p:txBody>
          <a:bodyPr/>
          <a:lstStyle/>
          <a:p>
            <a:r>
              <a:rPr lang="en-IN" dirty="0" err="1"/>
              <a:t>Exergo</a:t>
            </a:r>
            <a:r>
              <a:rPr lang="en-IN" dirty="0"/>
              <a:t>-Economics </a:t>
            </a:r>
            <a:r>
              <a:rPr lang="en-IN" dirty="0" smtClean="0"/>
              <a:t>Equations…</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73</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4063352408"/>
              </p:ext>
            </p:extLst>
          </p:nvPr>
        </p:nvGraphicFramePr>
        <p:xfrm>
          <a:off x="1420813" y="1984375"/>
          <a:ext cx="3384550" cy="3765550"/>
        </p:xfrm>
        <a:graphic>
          <a:graphicData uri="http://schemas.openxmlformats.org/presentationml/2006/ole">
            <mc:AlternateContent xmlns:mc="http://schemas.openxmlformats.org/markup-compatibility/2006">
              <mc:Choice xmlns:v="urn:schemas-microsoft-com:vml" Requires="v">
                <p:oleObj spid="_x0000_s19508" name="Equation" r:id="rId3" imgW="2031840" imgH="2260440" progId="Equation.3">
                  <p:embed/>
                </p:oleObj>
              </mc:Choice>
              <mc:Fallback>
                <p:oleObj name="Equation" r:id="rId3" imgW="2031840" imgH="2260440" progId="Equation.3">
                  <p:embed/>
                  <p:pic>
                    <p:nvPicPr>
                      <p:cNvPr id="0" name=""/>
                      <p:cNvPicPr/>
                      <p:nvPr/>
                    </p:nvPicPr>
                    <p:blipFill>
                      <a:blip r:embed="rId4"/>
                      <a:stretch>
                        <a:fillRect/>
                      </a:stretch>
                    </p:blipFill>
                    <p:spPr>
                      <a:xfrm>
                        <a:off x="1420813" y="1984375"/>
                        <a:ext cx="3384550" cy="37655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76363232"/>
              </p:ext>
            </p:extLst>
          </p:nvPr>
        </p:nvGraphicFramePr>
        <p:xfrm>
          <a:off x="7248383" y="2521649"/>
          <a:ext cx="3683474" cy="2283323"/>
        </p:xfrm>
        <a:graphic>
          <a:graphicData uri="http://schemas.openxmlformats.org/presentationml/2006/ole">
            <mc:AlternateContent xmlns:mc="http://schemas.openxmlformats.org/markup-compatibility/2006">
              <mc:Choice xmlns:v="urn:schemas-microsoft-com:vml" Requires="v">
                <p:oleObj spid="_x0000_s19509" name="Equation" r:id="rId5" imgW="2171520" imgH="1346040" progId="Equation.3">
                  <p:embed/>
                </p:oleObj>
              </mc:Choice>
              <mc:Fallback>
                <p:oleObj name="Equation" r:id="rId5" imgW="2171520" imgH="1346040" progId="Equation.3">
                  <p:embed/>
                  <p:pic>
                    <p:nvPicPr>
                      <p:cNvPr id="0" name=""/>
                      <p:cNvPicPr/>
                      <p:nvPr/>
                    </p:nvPicPr>
                    <p:blipFill>
                      <a:blip r:embed="rId6"/>
                      <a:stretch>
                        <a:fillRect/>
                      </a:stretch>
                    </p:blipFill>
                    <p:spPr>
                      <a:xfrm>
                        <a:off x="7248383" y="2521649"/>
                        <a:ext cx="3683474" cy="2283323"/>
                      </a:xfrm>
                      <a:prstGeom prst="rect">
                        <a:avLst/>
                      </a:prstGeom>
                    </p:spPr>
                  </p:pic>
                </p:oleObj>
              </mc:Fallback>
            </mc:AlternateContent>
          </a:graphicData>
        </a:graphic>
      </p:graphicFrame>
    </p:spTree>
    <p:extLst>
      <p:ext uri="{BB962C8B-B14F-4D97-AF65-F5344CB8AC3E}">
        <p14:creationId xmlns:p14="http://schemas.microsoft.com/office/powerpoint/2010/main" val="18890371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calculation</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74</a:t>
            </a:fld>
            <a:endParaRPr lang="en-IN"/>
          </a:p>
        </p:txBody>
      </p:sp>
      <p:graphicFrame>
        <p:nvGraphicFramePr>
          <p:cNvPr id="7" name="Object 6"/>
          <p:cNvGraphicFramePr>
            <a:graphicFrameLocks noChangeAspect="1"/>
          </p:cNvGraphicFramePr>
          <p:nvPr>
            <p:extLst>
              <p:ext uri="{D42A27DB-BD31-4B8C-83A1-F6EECF244321}">
                <p14:modId xmlns:p14="http://schemas.microsoft.com/office/powerpoint/2010/main" val="668809819"/>
              </p:ext>
            </p:extLst>
          </p:nvPr>
        </p:nvGraphicFramePr>
        <p:xfrm>
          <a:off x="1960563" y="2178050"/>
          <a:ext cx="4135437" cy="2670175"/>
        </p:xfrm>
        <a:graphic>
          <a:graphicData uri="http://schemas.openxmlformats.org/presentationml/2006/ole">
            <mc:AlternateContent xmlns:mc="http://schemas.openxmlformats.org/markup-compatibility/2006">
              <mc:Choice xmlns:v="urn:schemas-microsoft-com:vml" Requires="v">
                <p:oleObj spid="_x0000_s21520" name="Equation" r:id="rId3" imgW="2438280" imgH="1574640" progId="Equation.3">
                  <p:embed/>
                </p:oleObj>
              </mc:Choice>
              <mc:Fallback>
                <p:oleObj name="Equation" r:id="rId3" imgW="2438280" imgH="1574640" progId="Equation.3">
                  <p:embed/>
                  <p:pic>
                    <p:nvPicPr>
                      <p:cNvPr id="7" name="Object 6"/>
                      <p:cNvPicPr/>
                      <p:nvPr/>
                    </p:nvPicPr>
                    <p:blipFill>
                      <a:blip r:embed="rId4"/>
                      <a:stretch>
                        <a:fillRect/>
                      </a:stretch>
                    </p:blipFill>
                    <p:spPr>
                      <a:xfrm>
                        <a:off x="1960563" y="2178050"/>
                        <a:ext cx="4135437" cy="2670175"/>
                      </a:xfrm>
                      <a:prstGeom prst="rect">
                        <a:avLst/>
                      </a:prstGeom>
                    </p:spPr>
                  </p:pic>
                </p:oleObj>
              </mc:Fallback>
            </mc:AlternateContent>
          </a:graphicData>
        </a:graphic>
      </p:graphicFrame>
    </p:spTree>
    <p:extLst>
      <p:ext uri="{BB962C8B-B14F-4D97-AF65-F5344CB8AC3E}">
        <p14:creationId xmlns:p14="http://schemas.microsoft.com/office/powerpoint/2010/main" val="3075564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Calculation…</a:t>
            </a:r>
            <a:endParaRPr lang="en-IN" dirty="0"/>
          </a:p>
        </p:txBody>
      </p:sp>
      <p:sp>
        <p:nvSpPr>
          <p:cNvPr id="4" name="Footer Placeholder 3"/>
          <p:cNvSpPr>
            <a:spLocks noGrp="1"/>
          </p:cNvSpPr>
          <p:nvPr>
            <p:ph type="ftr" sz="quarter" idx="11"/>
          </p:nvPr>
        </p:nvSpPr>
        <p:spPr/>
        <p:txBody>
          <a:bodyPr/>
          <a:lstStyle/>
          <a:p>
            <a:r>
              <a:rPr lang="en-US" smtClean="0"/>
              <a:t>VAP-Exergy Analysis of Alternative Fuels based Advanced IC Engines</a:t>
            </a:r>
            <a:endParaRPr lang="en-IN"/>
          </a:p>
        </p:txBody>
      </p:sp>
      <p:sp>
        <p:nvSpPr>
          <p:cNvPr id="5" name="Slide Number Placeholder 4"/>
          <p:cNvSpPr>
            <a:spLocks noGrp="1"/>
          </p:cNvSpPr>
          <p:nvPr>
            <p:ph type="sldNum" sz="quarter" idx="12"/>
          </p:nvPr>
        </p:nvSpPr>
        <p:spPr/>
        <p:txBody>
          <a:bodyPr/>
          <a:lstStyle/>
          <a:p>
            <a:fld id="{9F32E78C-4285-4CFC-B7DE-9CE04A5103F6}" type="slidenum">
              <a:rPr lang="en-IN" smtClean="0"/>
              <a:t>75</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4022427770"/>
              </p:ext>
            </p:extLst>
          </p:nvPr>
        </p:nvGraphicFramePr>
        <p:xfrm>
          <a:off x="264991" y="4370612"/>
          <a:ext cx="5712728" cy="1697503"/>
        </p:xfrm>
        <a:graphic>
          <a:graphicData uri="http://schemas.openxmlformats.org/presentationml/2006/ole">
            <mc:AlternateContent xmlns:mc="http://schemas.openxmlformats.org/markup-compatibility/2006">
              <mc:Choice xmlns:v="urn:schemas-microsoft-com:vml" Requires="v">
                <p:oleObj spid="_x0000_s22563" name="Equation" r:id="rId3" imgW="3504960" imgH="1041120" progId="Equation.3">
                  <p:embed/>
                </p:oleObj>
              </mc:Choice>
              <mc:Fallback>
                <p:oleObj name="Equation" r:id="rId3" imgW="3504960" imgH="1041120" progId="Equation.3">
                  <p:embed/>
                  <p:pic>
                    <p:nvPicPr>
                      <p:cNvPr id="6" name="Object 5"/>
                      <p:cNvPicPr/>
                      <p:nvPr/>
                    </p:nvPicPr>
                    <p:blipFill>
                      <a:blip r:embed="rId4"/>
                      <a:stretch>
                        <a:fillRect/>
                      </a:stretch>
                    </p:blipFill>
                    <p:spPr>
                      <a:xfrm>
                        <a:off x="264991" y="4370612"/>
                        <a:ext cx="5712728" cy="169750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57797705"/>
              </p:ext>
            </p:extLst>
          </p:nvPr>
        </p:nvGraphicFramePr>
        <p:xfrm>
          <a:off x="301952" y="2094503"/>
          <a:ext cx="5603546" cy="1261633"/>
        </p:xfrm>
        <a:graphic>
          <a:graphicData uri="http://schemas.openxmlformats.org/presentationml/2006/ole">
            <mc:AlternateContent xmlns:mc="http://schemas.openxmlformats.org/markup-compatibility/2006">
              <mc:Choice xmlns:v="urn:schemas-microsoft-com:vml" Requires="v">
                <p:oleObj spid="_x0000_s22564" name="Equation" r:id="rId5" imgW="3835080" imgH="863280" progId="Equation.3">
                  <p:embed/>
                </p:oleObj>
              </mc:Choice>
              <mc:Fallback>
                <p:oleObj name="Equation" r:id="rId5" imgW="3835080" imgH="863280" progId="Equation.3">
                  <p:embed/>
                  <p:pic>
                    <p:nvPicPr>
                      <p:cNvPr id="6" name="Object 5"/>
                      <p:cNvPicPr/>
                      <p:nvPr/>
                    </p:nvPicPr>
                    <p:blipFill>
                      <a:blip r:embed="rId6"/>
                      <a:stretch>
                        <a:fillRect/>
                      </a:stretch>
                    </p:blipFill>
                    <p:spPr>
                      <a:xfrm>
                        <a:off x="301952" y="2094503"/>
                        <a:ext cx="5603546" cy="126163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04482745"/>
              </p:ext>
            </p:extLst>
          </p:nvPr>
        </p:nvGraphicFramePr>
        <p:xfrm>
          <a:off x="6977063" y="2322513"/>
          <a:ext cx="5010150" cy="2768600"/>
        </p:xfrm>
        <a:graphic>
          <a:graphicData uri="http://schemas.openxmlformats.org/presentationml/2006/ole">
            <mc:AlternateContent xmlns:mc="http://schemas.openxmlformats.org/markup-compatibility/2006">
              <mc:Choice xmlns:v="urn:schemas-microsoft-com:vml" Requires="v">
                <p:oleObj spid="_x0000_s22565" name="Equation" r:id="rId7" imgW="3149280" imgH="1739880" progId="Equation.3">
                  <p:embed/>
                </p:oleObj>
              </mc:Choice>
              <mc:Fallback>
                <p:oleObj name="Equation" r:id="rId7" imgW="3149280" imgH="1739880" progId="Equation.3">
                  <p:embed/>
                  <p:pic>
                    <p:nvPicPr>
                      <p:cNvPr id="6" name="Object 5"/>
                      <p:cNvPicPr/>
                      <p:nvPr/>
                    </p:nvPicPr>
                    <p:blipFill>
                      <a:blip r:embed="rId8"/>
                      <a:stretch>
                        <a:fillRect/>
                      </a:stretch>
                    </p:blipFill>
                    <p:spPr>
                      <a:xfrm>
                        <a:off x="6977063" y="2322513"/>
                        <a:ext cx="5010150" cy="2768600"/>
                      </a:xfrm>
                      <a:prstGeom prst="rect">
                        <a:avLst/>
                      </a:prstGeom>
                    </p:spPr>
                  </p:pic>
                </p:oleObj>
              </mc:Fallback>
            </mc:AlternateContent>
          </a:graphicData>
        </a:graphic>
      </p:graphicFrame>
    </p:spTree>
    <p:extLst>
      <p:ext uri="{BB962C8B-B14F-4D97-AF65-F5344CB8AC3E}">
        <p14:creationId xmlns:p14="http://schemas.microsoft.com/office/powerpoint/2010/main" val="36053165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Entropy Balance for Open System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graphicFrame>
        <p:nvGraphicFramePr>
          <p:cNvPr id="5" name="Object 4"/>
          <p:cNvGraphicFramePr>
            <a:graphicFrameLocks noChangeAspect="1"/>
          </p:cNvGraphicFramePr>
          <p:nvPr/>
        </p:nvGraphicFramePr>
        <p:xfrm>
          <a:off x="2667000" y="1352386"/>
          <a:ext cx="4349750" cy="5048415"/>
        </p:xfrm>
        <a:graphic>
          <a:graphicData uri="http://schemas.openxmlformats.org/presentationml/2006/ole">
            <mc:AlternateContent xmlns:mc="http://schemas.openxmlformats.org/markup-compatibility/2006">
              <mc:Choice xmlns:v="urn:schemas-microsoft-com:vml" Requires="v">
                <p:oleObj spid="_x0000_s7240" name="Equation" r:id="rId3" imgW="2450880" imgH="2844720" progId="Equation.3">
                  <p:embed/>
                </p:oleObj>
              </mc:Choice>
              <mc:Fallback>
                <p:oleObj name="Equation" r:id="rId3" imgW="2450880" imgH="284472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52386"/>
                        <a:ext cx="4349750" cy="5048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52643" name="Picture 3"/>
          <p:cNvPicPr>
            <a:picLocks noChangeAspect="1" noChangeArrowheads="1"/>
          </p:cNvPicPr>
          <p:nvPr/>
        </p:nvPicPr>
        <p:blipFill>
          <a:blip r:embed="rId5" cstate="print"/>
          <a:srcRect/>
          <a:stretch>
            <a:fillRect/>
          </a:stretch>
        </p:blipFill>
        <p:spPr bwMode="auto">
          <a:xfrm>
            <a:off x="7391401" y="1724026"/>
            <a:ext cx="2962275" cy="391477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smtClean="0"/>
              <a:t>VAP-Exergy Analysis of Alternative Fuels based Advanced IC Engines</a:t>
            </a:r>
            <a:endParaRPr lang="en-IN"/>
          </a:p>
        </p:txBody>
      </p:sp>
    </p:spTree>
    <p:extLst>
      <p:ext uri="{BB962C8B-B14F-4D97-AF65-F5344CB8AC3E}">
        <p14:creationId xmlns:p14="http://schemas.microsoft.com/office/powerpoint/2010/main" val="3295338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(Exergy)</a:t>
            </a:r>
            <a:endParaRPr lang="en-US" dirty="0"/>
          </a:p>
        </p:txBody>
      </p:sp>
      <p:sp>
        <p:nvSpPr>
          <p:cNvPr id="3" name="Content Placeholder 2"/>
          <p:cNvSpPr>
            <a:spLocks noGrp="1"/>
          </p:cNvSpPr>
          <p:nvPr>
            <p:ph idx="1"/>
          </p:nvPr>
        </p:nvSpPr>
        <p:spPr/>
        <p:txBody>
          <a:bodyPr>
            <a:normAutofit/>
          </a:bodyPr>
          <a:lstStyle/>
          <a:p>
            <a:pPr algn="just"/>
            <a:r>
              <a:rPr lang="en-US" dirty="0" smtClean="0"/>
              <a:t>The useful work potential of a given amount of energy at some specified state is called Exergy or Availability or Available Energy</a:t>
            </a:r>
          </a:p>
          <a:p>
            <a:pPr algn="just"/>
            <a:r>
              <a:rPr lang="en-US" dirty="0" smtClean="0"/>
              <a:t>The Work Potential of the energy contained in a system at a specified state is simply the maximum useful work that can be obtained from the system</a:t>
            </a:r>
          </a:p>
          <a:p>
            <a:pPr algn="just"/>
            <a:r>
              <a:rPr lang="en-US" dirty="0" smtClean="0"/>
              <a:t>A system delivers the maximum possible work as it undergoes a reversible process from the specified initial state to the state of its environment, that is the </a:t>
            </a:r>
            <a:r>
              <a:rPr lang="en-US" b="1" dirty="0" smtClean="0"/>
              <a:t>Dead State</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Footer Placeholder 4"/>
          <p:cNvSpPr>
            <a:spLocks noGrp="1"/>
          </p:cNvSpPr>
          <p:nvPr>
            <p:ph type="ftr" sz="quarter" idx="11"/>
          </p:nvPr>
        </p:nvSpPr>
        <p:spPr/>
        <p:txBody>
          <a:bodyPr/>
          <a:lstStyle/>
          <a:p>
            <a:r>
              <a:rPr lang="en-US" smtClean="0"/>
              <a:t>VAP-Exergy Analysis of Alternative Fuels based Advanced IC Engines</a:t>
            </a:r>
            <a:endParaRPr lang="en-IN"/>
          </a:p>
        </p:txBody>
      </p:sp>
    </p:spTree>
    <p:extLst>
      <p:ext uri="{BB962C8B-B14F-4D97-AF65-F5344CB8AC3E}">
        <p14:creationId xmlns:p14="http://schemas.microsoft.com/office/powerpoint/2010/main" val="117781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227D0F85FC04CB2F82B2B48A66636" ma:contentTypeVersion="0" ma:contentTypeDescription="Create a new document." ma:contentTypeScope="" ma:versionID="1ac4d79d052805860a420c76f8db4a98">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AC54F8-8F8F-4756-8EB5-E6B281554F6D}"/>
</file>

<file path=customXml/itemProps2.xml><?xml version="1.0" encoding="utf-8"?>
<ds:datastoreItem xmlns:ds="http://schemas.openxmlformats.org/officeDocument/2006/customXml" ds:itemID="{3DF986CE-C3BA-4D10-988B-5F5860898D95}"/>
</file>

<file path=customXml/itemProps3.xml><?xml version="1.0" encoding="utf-8"?>
<ds:datastoreItem xmlns:ds="http://schemas.openxmlformats.org/officeDocument/2006/customXml" ds:itemID="{FC579F1E-AAF0-41BF-B590-65C96E19CAAB}"/>
</file>

<file path=docProps/app.xml><?xml version="1.0" encoding="utf-8"?>
<Properties xmlns="http://schemas.openxmlformats.org/officeDocument/2006/extended-properties" xmlns:vt="http://schemas.openxmlformats.org/officeDocument/2006/docPropsVTypes">
  <TotalTime>2714</TotalTime>
  <Words>2701</Words>
  <Application>Microsoft Office PowerPoint</Application>
  <PresentationFormat>Widescreen</PresentationFormat>
  <Paragraphs>265</Paragraphs>
  <Slides>75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3" baseType="lpstr">
      <vt:lpstr>Arial</vt:lpstr>
      <vt:lpstr>Calibri</vt:lpstr>
      <vt:lpstr>Calibri Light</vt:lpstr>
      <vt:lpstr>Symbol</vt:lpstr>
      <vt:lpstr>Times New Roman</vt:lpstr>
      <vt:lpstr>Office Theme</vt:lpstr>
      <vt:lpstr>Equation</vt:lpstr>
      <vt:lpstr>Microsoft Equation 3.0</vt:lpstr>
      <vt:lpstr>  Value Added Course Exergy Analysis of Alternative Fuels based Advanced IC Engines</vt:lpstr>
      <vt:lpstr>Concepts of Thermodynamics </vt:lpstr>
      <vt:lpstr>Concepts of Thermodynamics </vt:lpstr>
      <vt:lpstr>Entropy Change of an Incompressible Substance</vt:lpstr>
      <vt:lpstr>Entropy Change of an Ideal Gas</vt:lpstr>
      <vt:lpstr>Entropy Balance</vt:lpstr>
      <vt:lpstr>Entropy Balance for Closed System</vt:lpstr>
      <vt:lpstr>Entropy Balance for Open System</vt:lpstr>
      <vt:lpstr>Availability (Exergy)</vt:lpstr>
      <vt:lpstr>Exergy of an Open System</vt:lpstr>
      <vt:lpstr>Exergy Transfer</vt:lpstr>
      <vt:lpstr>Decrease of Exergy Principle</vt:lpstr>
      <vt:lpstr>Exergy Destruction</vt:lpstr>
      <vt:lpstr>Exergy Balance</vt:lpstr>
      <vt:lpstr>Summary</vt:lpstr>
      <vt:lpstr>Problem-1 (SFEE)</vt:lpstr>
      <vt:lpstr>PowerPoint Presentation</vt:lpstr>
      <vt:lpstr>PowerPoint Presentation</vt:lpstr>
      <vt:lpstr>Problem-2 (SFEE)</vt:lpstr>
      <vt:lpstr>PowerPoint Presentation</vt:lpstr>
      <vt:lpstr>PowerPoint Presentation</vt:lpstr>
      <vt:lpstr>Problem-3 (SFEE)</vt:lpstr>
      <vt:lpstr>PowerPoint Presentation</vt:lpstr>
      <vt:lpstr>PowerPoint Presentation</vt:lpstr>
      <vt:lpstr>Problem-4 (Entropy)</vt:lpstr>
      <vt:lpstr>PowerPoint Presentation</vt:lpstr>
      <vt:lpstr>Problem-5 (Entropy)</vt:lpstr>
      <vt:lpstr>PowerPoint Presentation</vt:lpstr>
      <vt:lpstr>Problem-6 (Entropy)</vt:lpstr>
      <vt:lpstr>PowerPoint Presentation</vt:lpstr>
      <vt:lpstr>PowerPoint Presentation</vt:lpstr>
      <vt:lpstr>Problem-7 (Exergy)</vt:lpstr>
      <vt:lpstr>PowerPoint Presentation</vt:lpstr>
      <vt:lpstr>Problem-8 (Exergy)</vt:lpstr>
      <vt:lpstr>PowerPoint Presentation</vt:lpstr>
      <vt:lpstr>PowerPoint Presentation</vt:lpstr>
      <vt:lpstr>PowerPoint Presentation</vt:lpstr>
      <vt:lpstr>Problem-9 (Exergy)</vt:lpstr>
      <vt:lpstr>PowerPoint Presentation</vt:lpstr>
      <vt:lpstr>PowerPoint Presentation</vt:lpstr>
      <vt:lpstr>PowerPoint Presentation</vt:lpstr>
      <vt:lpstr>Problem-10 (Exergy)</vt:lpstr>
      <vt:lpstr>PowerPoint Presentation</vt:lpstr>
      <vt:lpstr>PowerPoint Presentation</vt:lpstr>
      <vt:lpstr>PowerPoint Presentation</vt:lpstr>
      <vt:lpstr>Chemical Exergy</vt:lpstr>
      <vt:lpstr>Total Exergy</vt:lpstr>
      <vt:lpstr>Chemical Exergy</vt:lpstr>
      <vt:lpstr>Evaluating Chemical Exergy</vt:lpstr>
      <vt:lpstr>Evaluating Chemical Exergy (using standard exergy values)</vt:lpstr>
      <vt:lpstr>Evaluating Chemical Exergy…</vt:lpstr>
      <vt:lpstr>Evaluating Chemical Exergy of Fuels</vt:lpstr>
      <vt:lpstr>Gibbs Function</vt:lpstr>
      <vt:lpstr>Standard Molar Chemical Exergy Values</vt:lpstr>
      <vt:lpstr>Numerical Problems</vt:lpstr>
      <vt:lpstr>Problem 1</vt:lpstr>
      <vt:lpstr>PowerPoint Presentation</vt:lpstr>
      <vt:lpstr>Problem 2</vt:lpstr>
      <vt:lpstr>PowerPoint Presentation</vt:lpstr>
      <vt:lpstr>Problem 3</vt:lpstr>
      <vt:lpstr>PowerPoint Presentation</vt:lpstr>
      <vt:lpstr>Problem 4</vt:lpstr>
      <vt:lpstr>PowerPoint Presentation</vt:lpstr>
      <vt:lpstr>Problem 5</vt:lpstr>
      <vt:lpstr>Problem 6</vt:lpstr>
      <vt:lpstr>PowerPoint Presentation</vt:lpstr>
      <vt:lpstr>Problem 7</vt:lpstr>
      <vt:lpstr>Problem 8</vt:lpstr>
      <vt:lpstr>Problem 9</vt:lpstr>
      <vt:lpstr>Problem 10</vt:lpstr>
      <vt:lpstr>Exergo-Economics</vt:lpstr>
      <vt:lpstr>Exergo-Economics Equations</vt:lpstr>
      <vt:lpstr>Exergo-Economics Equations…</vt:lpstr>
      <vt:lpstr>Model calculation</vt:lpstr>
      <vt:lpstr>Model 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Added Course Exergy Analysis of Alternative Fuels based Advanced IC Engines</dc:title>
  <dc:creator>Windows User</dc:creator>
  <cp:lastModifiedBy>Windows User</cp:lastModifiedBy>
  <cp:revision>77</cp:revision>
  <dcterms:created xsi:type="dcterms:W3CDTF">2022-03-13T03:22:54Z</dcterms:created>
  <dcterms:modified xsi:type="dcterms:W3CDTF">2022-05-16T09:11:38Z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0x010100202227D0F85FC04CB2F82B2B48A66636</vt:lpwstr>
  </property>
</Properties>
</file>